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572" r:id="rId2"/>
    <p:sldId id="586" r:id="rId3"/>
    <p:sldId id="569" r:id="rId4"/>
  </p:sldIdLst>
  <p:sldSz cx="9144000" cy="5715000" type="screen16x1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4CB"/>
    <a:srgbClr val="9DD79D"/>
    <a:srgbClr val="43A343"/>
    <a:srgbClr val="9AB2E2"/>
    <a:srgbClr val="996837"/>
    <a:srgbClr val="F5E7D9"/>
    <a:srgbClr val="744516"/>
    <a:srgbClr val="FFFAD9"/>
    <a:srgbClr val="FFF8CF"/>
    <a:srgbClr val="FFF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8" d="100"/>
          <a:sy n="78" d="100"/>
        </p:scale>
        <p:origin x="-1026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2" y="381002"/>
            <a:ext cx="8272463" cy="4988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1"/>
            <a:ext cx="7772400" cy="1415521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75000"/>
            <a:ext cx="6400800" cy="10160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7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443865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0167"/>
            <a:ext cx="8534400" cy="419497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/>
            </a:lvl1pPr>
            <a:lvl2pPr marL="685800" indent="-228600">
              <a:spcBef>
                <a:spcPts val="400"/>
              </a:spcBef>
              <a:buClr>
                <a:schemeClr val="tx2"/>
              </a:buClr>
              <a:defRPr/>
            </a:lvl2pPr>
            <a:lvl3pPr>
              <a:spcBef>
                <a:spcPts val="300"/>
              </a:spcBef>
              <a:buClr>
                <a:schemeClr val="tx2"/>
              </a:buClr>
              <a:defRPr/>
            </a:lvl3pPr>
            <a:lvl4pPr>
              <a:spcBef>
                <a:spcPts val="200"/>
              </a:spcBef>
              <a:buClr>
                <a:schemeClr val="tx2"/>
              </a:buClr>
              <a:defRPr/>
            </a:lvl4pPr>
            <a:lvl5pPr>
              <a:spcBef>
                <a:spcPts val="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0167"/>
            <a:ext cx="4191000" cy="419497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2000"/>
            </a:lvl1pPr>
            <a:lvl2pPr marL="685800" indent="-228600">
              <a:spcBef>
                <a:spcPts val="400"/>
              </a:spcBef>
              <a:buClr>
                <a:schemeClr val="tx2"/>
              </a:buClr>
              <a:defRPr sz="1800"/>
            </a:lvl2pPr>
            <a:lvl3pPr>
              <a:spcBef>
                <a:spcPts val="300"/>
              </a:spcBef>
              <a:buClr>
                <a:schemeClr val="tx2"/>
              </a:buClr>
              <a:defRPr sz="1600"/>
            </a:lvl3pPr>
            <a:lvl4pPr>
              <a:spcBef>
                <a:spcPts val="300"/>
              </a:spcBef>
              <a:buClr>
                <a:schemeClr val="tx2"/>
              </a:buClr>
              <a:defRPr sz="1500"/>
            </a:lvl4pPr>
            <a:lvl5pPr>
              <a:spcBef>
                <a:spcPts val="200"/>
              </a:spcBef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0167"/>
            <a:ext cx="4191000" cy="419497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2000"/>
            </a:lvl1pPr>
            <a:lvl2pPr marL="685800" indent="-228600">
              <a:spcBef>
                <a:spcPts val="400"/>
              </a:spcBef>
              <a:buClr>
                <a:schemeClr val="tx2"/>
              </a:buClr>
              <a:defRPr sz="1800"/>
            </a:lvl2pPr>
            <a:lvl3pPr>
              <a:spcBef>
                <a:spcPts val="300"/>
              </a:spcBef>
              <a:buClr>
                <a:schemeClr val="tx2"/>
              </a:buClr>
              <a:defRPr sz="1600"/>
            </a:lvl3pPr>
            <a:lvl4pPr>
              <a:spcBef>
                <a:spcPts val="300"/>
              </a:spcBef>
              <a:buClr>
                <a:schemeClr val="tx2"/>
              </a:buClr>
              <a:defRPr sz="1500"/>
            </a:lvl4pPr>
            <a:lvl5pPr>
              <a:spcBef>
                <a:spcPts val="200"/>
              </a:spcBef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29,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8607"/>
            <a:ext cx="8534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16001"/>
            <a:ext cx="8534400" cy="408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405438"/>
            <a:ext cx="22860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5405438"/>
            <a:ext cx="34290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405438"/>
            <a:ext cx="22860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621060"/>
            <a:ext cx="9144000" cy="40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3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 Group:</a:t>
            </a:r>
            <a:br>
              <a:rPr lang="en-US" dirty="0" smtClean="0"/>
            </a:br>
            <a:r>
              <a:rPr lang="en-US" dirty="0" smtClean="0"/>
              <a:t>Low-Latency </a:t>
            </a:r>
            <a:r>
              <a:rPr lang="en-US" dirty="0" smtClean="0"/>
              <a:t>Datacenters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0380"/>
            <a:ext cx="6400800" cy="1016000"/>
          </a:xfrm>
        </p:spPr>
        <p:txBody>
          <a:bodyPr/>
          <a:lstStyle/>
          <a:p>
            <a:r>
              <a:rPr lang="en-US" dirty="0" smtClean="0"/>
              <a:t>Platform </a:t>
            </a:r>
            <a:r>
              <a:rPr lang="en-US" dirty="0" smtClean="0"/>
              <a:t>Lab Retreat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29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8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0167"/>
            <a:ext cx="8534400" cy="3181773"/>
          </a:xfrm>
        </p:spPr>
        <p:txBody>
          <a:bodyPr/>
          <a:lstStyle/>
          <a:p>
            <a:r>
              <a:rPr lang="en-US" dirty="0" smtClean="0"/>
              <a:t>Low-latency datacenter: just a supercomputer?</a:t>
            </a:r>
          </a:p>
          <a:p>
            <a:r>
              <a:rPr lang="en-US" dirty="0" smtClean="0"/>
              <a:t>Compile the software stack to optimize for latency?</a:t>
            </a:r>
          </a:p>
          <a:p>
            <a:r>
              <a:rPr lang="en-US" dirty="0" smtClean="0"/>
              <a:t>NIC: too complex to embed one/core?</a:t>
            </a:r>
          </a:p>
          <a:p>
            <a:r>
              <a:rPr lang="en-US" dirty="0" smtClean="0"/>
              <a:t>Which is better?</a:t>
            </a:r>
          </a:p>
          <a:p>
            <a:pPr lvl="1"/>
            <a:r>
              <a:rPr lang="en-US" dirty="0" smtClean="0"/>
              <a:t>Latency higher but analyzable</a:t>
            </a:r>
          </a:p>
          <a:p>
            <a:pPr lvl="1"/>
            <a:r>
              <a:rPr lang="en-US" dirty="0" smtClean="0"/>
              <a:t>Lower average but can’t record enough information to track down issues</a:t>
            </a:r>
          </a:p>
          <a:p>
            <a:r>
              <a:rPr lang="en-US" dirty="0" smtClean="0"/>
              <a:t>Can tail latency be improved by increasing average latency?</a:t>
            </a:r>
          </a:p>
          <a:p>
            <a:r>
              <a:rPr lang="en-US" dirty="0" smtClean="0"/>
              <a:t>To what degree does recent workload predict future workload?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Ideas from Discussion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89740" y="4777740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4211" y="4777740"/>
            <a:ext cx="43601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long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86519" y="473202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medium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474720" y="4549140"/>
            <a:ext cx="3429000" cy="137160"/>
            <a:chOff x="2286000" y="4549140"/>
            <a:chExt cx="3429000" cy="137160"/>
          </a:xfrm>
        </p:grpSpPr>
        <p:grpSp>
          <p:nvGrpSpPr>
            <p:cNvPr id="19" name="Group 18"/>
            <p:cNvGrpSpPr/>
            <p:nvPr/>
          </p:nvGrpSpPr>
          <p:grpSpPr>
            <a:xfrm>
              <a:off x="2286000" y="4549140"/>
              <a:ext cx="1143000" cy="137160"/>
              <a:chOff x="4069080" y="4366260"/>
              <a:chExt cx="1143000" cy="13716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4069080" y="4366260"/>
                <a:ext cx="0" cy="13716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212080" y="4366260"/>
                <a:ext cx="0" cy="13716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069080" y="4503420"/>
                <a:ext cx="1143000" cy="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4572000" y="4549140"/>
              <a:ext cx="1143000" cy="137160"/>
              <a:chOff x="4069080" y="4366260"/>
              <a:chExt cx="1143000" cy="13716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069080" y="4366260"/>
                <a:ext cx="0" cy="13716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212080" y="4366260"/>
                <a:ext cx="0" cy="13716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069080" y="4503420"/>
                <a:ext cx="1143000" cy="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429000" y="4549140"/>
              <a:ext cx="1143000" cy="137160"/>
              <a:chOff x="4069080" y="4366260"/>
              <a:chExt cx="1143000" cy="13716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069080" y="4366260"/>
                <a:ext cx="0" cy="13716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212080" y="4366260"/>
                <a:ext cx="0" cy="13716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069080" y="4503420"/>
                <a:ext cx="1143000" cy="0"/>
              </a:xfrm>
              <a:prstGeom prst="line">
                <a:avLst/>
              </a:prstGeom>
              <a:ln w="19050" cap="rnd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/>
          <p:cNvSpPr txBox="1"/>
          <p:nvPr/>
        </p:nvSpPr>
        <p:spPr>
          <a:xfrm>
            <a:off x="3655088" y="4180701"/>
            <a:ext cx="7822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669847" y="4180701"/>
            <a:ext cx="10387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consistent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11620" y="4180701"/>
            <a:ext cx="6412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macro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80426" y="4457700"/>
            <a:ext cx="144052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Time Intervals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Palette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438400"/>
            <a:ext cx="685800" cy="677333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2438400"/>
            <a:ext cx="685800" cy="677333"/>
          </a:xfrm>
          <a:prstGeom prst="rect">
            <a:avLst/>
          </a:prstGeom>
          <a:solidFill>
            <a:srgbClr val="DFFFDF"/>
          </a:solidFill>
          <a:ln w="19050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endParaRPr lang="en-US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2438400"/>
            <a:ext cx="685800" cy="677333"/>
          </a:xfrm>
          <a:prstGeom prst="rect">
            <a:avLst/>
          </a:prstGeom>
          <a:solidFill>
            <a:srgbClr val="F5E7D9"/>
          </a:solidFill>
          <a:ln w="19050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2438400"/>
            <a:ext cx="685800" cy="677333"/>
          </a:xfrm>
          <a:prstGeom prst="rect">
            <a:avLst/>
          </a:prstGeom>
          <a:solidFill>
            <a:srgbClr val="FFFFA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2438400"/>
            <a:ext cx="685800" cy="677333"/>
          </a:xfrm>
          <a:prstGeom prst="rect">
            <a:avLst/>
          </a:prstGeom>
          <a:solidFill>
            <a:srgbClr val="FFD7DF"/>
          </a:solidFill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3EAF9"/>
        </a:solidFill>
        <a:ln w="19050">
          <a:solidFill>
            <a:srgbClr val="4974CB"/>
          </a:solidFill>
        </a:ln>
      </a:spPr>
      <a:bodyPr lIns="0" tIns="0" rIns="0" bIns="0" rtlCol="0" anchor="ctr"/>
      <a:lstStyle>
        <a:defPPr>
          <a:defRPr>
            <a:solidFill>
              <a:srgbClr val="3663BC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13596</TotalTime>
  <Words>98</Words>
  <Application>Microsoft Office PowerPoint</Application>
  <PresentationFormat>On-screen Show (16:10)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Breakout Group: Low-Latency Datacenters</vt:lpstr>
      <vt:lpstr>Selected Ideas from Discussion</vt:lpstr>
      <vt:lpstr>Palette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612</cp:revision>
  <cp:lastPrinted>2011-01-25T21:54:55Z</cp:lastPrinted>
  <dcterms:created xsi:type="dcterms:W3CDTF">2008-10-19T02:20:00Z</dcterms:created>
  <dcterms:modified xsi:type="dcterms:W3CDTF">2015-05-29T19:52:19Z</dcterms:modified>
</cp:coreProperties>
</file>