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328" r:id="rId2"/>
    <p:sldId id="256" r:id="rId3"/>
    <p:sldId id="307" r:id="rId4"/>
    <p:sldId id="308" r:id="rId5"/>
    <p:sldId id="321" r:id="rId6"/>
    <p:sldId id="320" r:id="rId7"/>
    <p:sldId id="290" r:id="rId8"/>
    <p:sldId id="313" r:id="rId9"/>
    <p:sldId id="319" r:id="rId10"/>
    <p:sldId id="324" r:id="rId11"/>
    <p:sldId id="314" r:id="rId12"/>
    <p:sldId id="325" r:id="rId13"/>
    <p:sldId id="310" r:id="rId14"/>
    <p:sldId id="315" r:id="rId15"/>
    <p:sldId id="316" r:id="rId16"/>
    <p:sldId id="322" r:id="rId17"/>
    <p:sldId id="317" r:id="rId18"/>
    <p:sldId id="318" r:id="rId19"/>
    <p:sldId id="326" r:id="rId20"/>
    <p:sldId id="323" r:id="rId21"/>
    <p:sldId id="329" r:id="rId22"/>
    <p:sldId id="330" r:id="rId23"/>
    <p:sldId id="327" r:id="rId24"/>
    <p:sldId id="288" r:id="rId25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1D9"/>
    <a:srgbClr val="F5F8FF"/>
    <a:srgbClr val="C3D4FF"/>
    <a:srgbClr val="D7E2FF"/>
    <a:srgbClr val="E7EEFF"/>
    <a:srgbClr val="E6FFD7"/>
    <a:srgbClr val="EEEEEE"/>
    <a:srgbClr val="9D9D9D"/>
    <a:srgbClr val="B6B6B6"/>
    <a:srgbClr val="A0E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2" autoAdjust="0"/>
    <p:restoredTop sz="94673" autoAdjust="0"/>
  </p:normalViewPr>
  <p:slideViewPr>
    <p:cSldViewPr>
      <p:cViewPr>
        <p:scale>
          <a:sx n="112" d="100"/>
          <a:sy n="112" d="100"/>
        </p:scale>
        <p:origin x="77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33C5A0-49AD-4456-B170-B4454905C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57203" y="342902"/>
            <a:ext cx="8272463" cy="4489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28701"/>
            <a:ext cx="7772400" cy="1273969"/>
          </a:xfr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57500"/>
            <a:ext cx="6400800" cy="9144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Arial" charset="0"/>
              <a:buNone/>
              <a:defRPr sz="24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1026" name="Picture 2" descr="C:\Users\ouster\Documents\Stanford\sponsoredResearch\Platform Lab\Logo\light backgrounds\platformlab-logo-vFINAL-color-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3623310"/>
            <a:ext cx="4297680" cy="9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3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148590"/>
            <a:ext cx="8534400" cy="548640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788670"/>
            <a:ext cx="8503920" cy="3840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85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88670"/>
            <a:ext cx="4191000" cy="3840480"/>
          </a:xfrm>
        </p:spPr>
        <p:txBody>
          <a:bodyPr/>
          <a:lstStyle>
            <a:lvl1pPr marL="274320" indent="-274320">
              <a:spcBef>
                <a:spcPts val="900"/>
              </a:spcBef>
              <a:buClr>
                <a:schemeClr val="tx2"/>
              </a:buClr>
              <a:defRPr sz="1650"/>
            </a:lvl1pPr>
            <a:lvl2pPr marL="502920" indent="-228600">
              <a:spcBef>
                <a:spcPts val="350"/>
              </a:spcBef>
              <a:buClr>
                <a:schemeClr val="tx2"/>
              </a:buClr>
              <a:defRPr sz="1500"/>
            </a:lvl2pPr>
            <a:lvl3pPr marL="731520">
              <a:spcBef>
                <a:spcPts val="300"/>
              </a:spcBef>
              <a:buClr>
                <a:schemeClr val="tx2"/>
              </a:buClr>
              <a:defRPr sz="1350"/>
            </a:lvl3pPr>
            <a:lvl4pPr marL="1005840">
              <a:spcBef>
                <a:spcPts val="250"/>
              </a:spcBef>
              <a:buClr>
                <a:schemeClr val="tx2"/>
              </a:buClr>
              <a:defRPr sz="1200"/>
            </a:lvl4pPr>
            <a:lvl5pPr marL="1280160">
              <a:spcBef>
                <a:spcPts val="200"/>
              </a:spcBef>
              <a:buClr>
                <a:schemeClr val="tx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88670"/>
            <a:ext cx="4191000" cy="3840480"/>
          </a:xfrm>
        </p:spPr>
        <p:txBody>
          <a:bodyPr/>
          <a:lstStyle>
            <a:lvl1pPr marL="274320" indent="-274320">
              <a:spcBef>
                <a:spcPts val="900"/>
              </a:spcBef>
              <a:buClr>
                <a:schemeClr val="tx2"/>
              </a:buClr>
              <a:defRPr sz="1650"/>
            </a:lvl1pPr>
            <a:lvl2pPr marL="502920" indent="-228600">
              <a:spcBef>
                <a:spcPts val="350"/>
              </a:spcBef>
              <a:buClr>
                <a:schemeClr val="tx2"/>
              </a:buClr>
              <a:defRPr sz="1500"/>
            </a:lvl2pPr>
            <a:lvl3pPr marL="731520">
              <a:spcBef>
                <a:spcPts val="300"/>
              </a:spcBef>
              <a:buClr>
                <a:schemeClr val="tx2"/>
              </a:buClr>
              <a:defRPr sz="1350"/>
            </a:lvl3pPr>
            <a:lvl4pPr marL="1005840">
              <a:spcBef>
                <a:spcPts val="250"/>
              </a:spcBef>
              <a:buClr>
                <a:schemeClr val="tx2"/>
              </a:buClr>
              <a:defRPr sz="1200"/>
            </a:lvl4pPr>
            <a:lvl5pPr marL="1280160">
              <a:spcBef>
                <a:spcPts val="200"/>
              </a:spcBef>
              <a:buClr>
                <a:schemeClr val="tx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2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788670"/>
            <a:ext cx="2651760" cy="3841115"/>
          </a:xfrm>
        </p:spPr>
        <p:txBody>
          <a:bodyPr/>
          <a:lstStyle>
            <a:lvl2pPr marL="560070" indent="-285750">
              <a:defRPr lang="en-US" sz="1500" dirty="0" smtClean="0">
                <a:solidFill>
                  <a:schemeClr val="tx1"/>
                </a:solidFill>
                <a:latin typeface="+mn-lt"/>
              </a:defRPr>
            </a:lvl2pPr>
            <a:lvl3pPr marL="834390" indent="-285750">
              <a:defRPr lang="en-US" sz="135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2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02920" lvl="1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marL="731520" lvl="2" indent="-18288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/>
              <a:t>Third level</a:t>
            </a:r>
          </a:p>
          <a:p>
            <a:pPr marL="1005840" lvl="3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Fourth level</a:t>
            </a:r>
          </a:p>
          <a:p>
            <a:pPr marL="1280160" lvl="4" indent="-18288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0" y="788670"/>
            <a:ext cx="2697480" cy="3841115"/>
          </a:xfrm>
        </p:spPr>
        <p:txBody>
          <a:bodyPr/>
          <a:lstStyle>
            <a:lvl2pPr marL="560070" indent="-285750">
              <a:defRPr lang="en-US" sz="1500" dirty="0" smtClean="0">
                <a:solidFill>
                  <a:schemeClr val="tx1"/>
                </a:solidFill>
                <a:latin typeface="+mn-lt"/>
              </a:defRPr>
            </a:lvl2pPr>
            <a:lvl3pPr marL="834390" indent="-285750">
              <a:defRPr lang="en-US" sz="135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2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02920" lvl="1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marL="731520" lvl="2" indent="-18288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/>
              <a:t>Third level</a:t>
            </a:r>
          </a:p>
          <a:p>
            <a:pPr marL="1005840" lvl="3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Fourth level</a:t>
            </a:r>
          </a:p>
          <a:p>
            <a:pPr marL="1280160" lvl="4" indent="-18288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126480" y="788670"/>
            <a:ext cx="2697480" cy="3841115"/>
          </a:xfrm>
        </p:spPr>
        <p:txBody>
          <a:bodyPr/>
          <a:lstStyle>
            <a:lvl2pPr marL="560070" indent="-285750">
              <a:defRPr lang="en-US" sz="1500" dirty="0" smtClean="0">
                <a:solidFill>
                  <a:schemeClr val="tx1"/>
                </a:solidFill>
                <a:latin typeface="+mn-lt"/>
              </a:defRPr>
            </a:lvl2pPr>
            <a:lvl3pPr marL="834390" indent="-285750">
              <a:defRPr lang="en-US" sz="135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2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02920" lvl="1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marL="731520" lvl="2" indent="-18288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/>
              <a:t>Third level</a:t>
            </a:r>
          </a:p>
          <a:p>
            <a:pPr marL="1005840" lvl="3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Fourth level</a:t>
            </a:r>
          </a:p>
          <a:p>
            <a:pPr marL="1280160" lvl="4" indent="-18288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220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48590"/>
            <a:ext cx="853440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40" y="788670"/>
            <a:ext cx="85344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4864894"/>
            <a:ext cx="2286000" cy="22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4864894"/>
            <a:ext cx="3429000" cy="22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64894"/>
            <a:ext cx="2286000" cy="22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0040" y="697230"/>
            <a:ext cx="8503920" cy="0"/>
          </a:xfrm>
          <a:prstGeom prst="line">
            <a:avLst/>
          </a:prstGeom>
          <a:ln w="44450" cap="sq">
            <a:solidFill>
              <a:schemeClr val="tx2"/>
            </a:solidFill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63" r:id="rId4"/>
    <p:sldLayoutId id="2147483673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9pPr>
    </p:titleStyle>
    <p:bodyStyle>
      <a:lvl1pPr marL="274320" indent="-274320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rtl="0" eaLnBrk="0" fontAlgn="base" hangingPunct="0">
        <a:spcBef>
          <a:spcPts val="3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14400" indent="-182880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400">
          <a:solidFill>
            <a:schemeClr val="tx1"/>
          </a:solidFill>
          <a:latin typeface="+mn-lt"/>
        </a:defRPr>
      </a:lvl3pPr>
      <a:lvl4pPr marL="1280160" indent="-182880" algn="l" rtl="0" eaLnBrk="0" fontAlgn="base" hangingPunct="0">
        <a:spcBef>
          <a:spcPts val="2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6459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1520190"/>
            <a:ext cx="8321040" cy="1273969"/>
          </a:xfrm>
        </p:spPr>
        <p:txBody>
          <a:bodyPr/>
          <a:lstStyle/>
          <a:p>
            <a:r>
              <a:rPr lang="en-US" dirty="0"/>
              <a:t>2017 Winter Review</a:t>
            </a:r>
          </a:p>
        </p:txBody>
      </p:sp>
    </p:spTree>
    <p:extLst>
      <p:ext uri="{BB962C8B-B14F-4D97-AF65-F5344CB8AC3E}">
        <p14:creationId xmlns:p14="http://schemas.microsoft.com/office/powerpoint/2010/main" val="16412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Enormous swarms of devices:</a:t>
            </a:r>
          </a:p>
          <a:p>
            <a:pPr lvl="1"/>
            <a:r>
              <a:rPr lang="en-US" dirty="0"/>
              <a:t>Collaborative</a:t>
            </a:r>
          </a:p>
          <a:p>
            <a:pPr lvl="1"/>
            <a:r>
              <a:rPr lang="en-US" dirty="0"/>
              <a:t>Centrally controlled</a:t>
            </a:r>
          </a:p>
          <a:p>
            <a:r>
              <a:rPr lang="en-US" dirty="0"/>
              <a:t>The morning commute</a:t>
            </a:r>
          </a:p>
          <a:p>
            <a:pPr lvl="1"/>
            <a:r>
              <a:rPr lang="en-US" dirty="0"/>
              <a:t>1M+ self-driving cars</a:t>
            </a:r>
          </a:p>
          <a:p>
            <a:r>
              <a:rPr lang="en-US" dirty="0"/>
              <a:t>Large distribution center</a:t>
            </a:r>
          </a:p>
          <a:p>
            <a:pPr lvl="1"/>
            <a:r>
              <a:rPr lang="en-US" dirty="0"/>
              <a:t>10,000+ indoor drones</a:t>
            </a:r>
          </a:p>
          <a:p>
            <a:r>
              <a:rPr lang="en-US" dirty="0"/>
              <a:t>Disaster recovery</a:t>
            </a:r>
          </a:p>
          <a:p>
            <a:pPr lvl="1"/>
            <a:r>
              <a:rPr lang="en-US" dirty="0"/>
              <a:t>1000+ drones, automated ground-based vehicles</a:t>
            </a:r>
          </a:p>
          <a:p>
            <a:pPr lvl="1"/>
            <a:r>
              <a:rPr lang="en-US" dirty="0"/>
              <a:t>Coordinated mapping and search</a:t>
            </a:r>
          </a:p>
          <a:p>
            <a:pPr lvl="1"/>
            <a:r>
              <a:rPr lang="en-US" dirty="0"/>
              <a:t>Data integration</a:t>
            </a:r>
          </a:p>
          <a:p>
            <a:pPr lvl="1"/>
            <a:r>
              <a:rPr lang="en-US" dirty="0"/>
              <a:t>Mobilized response</a:t>
            </a:r>
          </a:p>
        </p:txBody>
      </p:sp>
    </p:spTree>
    <p:extLst>
      <p:ext uri="{BB962C8B-B14F-4D97-AF65-F5344CB8AC3E}">
        <p14:creationId xmlns:p14="http://schemas.microsoft.com/office/powerpoint/2010/main" val="370698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Control, cont’d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Interesting properties:</a:t>
            </a:r>
          </a:p>
          <a:p>
            <a:pPr lvl="1"/>
            <a:r>
              <a:rPr lang="en-US" dirty="0"/>
              <a:t>Scale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Latency</a:t>
            </a:r>
          </a:p>
          <a:p>
            <a:r>
              <a:rPr lang="en-US" dirty="0"/>
              <a:t>Control will become more centralized:</a:t>
            </a:r>
          </a:p>
          <a:p>
            <a:pPr lvl="1"/>
            <a:r>
              <a:rPr lang="en-US" dirty="0"/>
              <a:t>Easier application development</a:t>
            </a:r>
          </a:p>
          <a:p>
            <a:pPr lvl="1"/>
            <a:r>
              <a:rPr lang="en-US" dirty="0"/>
              <a:t>More powerful features (e.g., integrate back-end datasets)</a:t>
            </a:r>
          </a:p>
          <a:p>
            <a:pPr lvl="1"/>
            <a:r>
              <a:rPr lang="en-US" dirty="0"/>
              <a:t>More robust!</a:t>
            </a:r>
          </a:p>
          <a:p>
            <a:r>
              <a:rPr lang="en-US" dirty="0"/>
              <a:t>Lab goal: define and enable the Big Control paradigm</a:t>
            </a:r>
          </a:p>
          <a:p>
            <a:r>
              <a:rPr lang="en-US" dirty="0"/>
              <a:t>Create two new platforms:</a:t>
            </a:r>
          </a:p>
          <a:p>
            <a:pPr lvl="1"/>
            <a:r>
              <a:rPr lang="en-US" dirty="0"/>
              <a:t>Big Control Platform (BCP)</a:t>
            </a:r>
          </a:p>
          <a:p>
            <a:pPr lvl="1"/>
            <a:r>
              <a:rPr lang="en-US" dirty="0"/>
              <a:t>Granular Computing Platform</a:t>
            </a:r>
          </a:p>
        </p:txBody>
      </p:sp>
    </p:spTree>
    <p:extLst>
      <p:ext uri="{BB962C8B-B14F-4D97-AF65-F5344CB8AC3E}">
        <p14:creationId xmlns:p14="http://schemas.microsoft.com/office/powerpoint/2010/main" val="159063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Control Loops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11" y="4476868"/>
            <a:ext cx="320040" cy="188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360" y="4322364"/>
            <a:ext cx="320040" cy="188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450" y="4655098"/>
            <a:ext cx="320040" cy="188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710" y="4160506"/>
            <a:ext cx="320040" cy="1887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39740" y="4383487"/>
            <a:ext cx="72776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Devices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156" y="4180476"/>
            <a:ext cx="320040" cy="188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0" y="4555331"/>
            <a:ext cx="320040" cy="1887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767" y="4230562"/>
            <a:ext cx="320040" cy="1887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60" y="4372451"/>
            <a:ext cx="320040" cy="1887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4372451"/>
            <a:ext cx="320040" cy="1887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0" y="4601051"/>
            <a:ext cx="320040" cy="1887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992" y="4534836"/>
            <a:ext cx="320040" cy="1887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189571"/>
            <a:ext cx="320040" cy="188742"/>
          </a:xfrm>
          <a:prstGeom prst="rect">
            <a:avLst/>
          </a:prstGeom>
        </p:spPr>
      </p:pic>
      <p:sp>
        <p:nvSpPr>
          <p:cNvPr id="26" name="Freeform: Shape 25"/>
          <p:cNvSpPr/>
          <p:nvPr/>
        </p:nvSpPr>
        <p:spPr>
          <a:xfrm>
            <a:off x="3611880" y="3640931"/>
            <a:ext cx="2011680" cy="457200"/>
          </a:xfrm>
          <a:custGeom>
            <a:avLst/>
            <a:gdLst>
              <a:gd name="connsiteX0" fmla="*/ 227078 w 2373931"/>
              <a:gd name="connsiteY0" fmla="*/ 195609 h 1039653"/>
              <a:gd name="connsiteX1" fmla="*/ 555001 w 2373931"/>
              <a:gd name="connsiteY1" fmla="*/ 56873 h 1039653"/>
              <a:gd name="connsiteX2" fmla="*/ 1072110 w 2373931"/>
              <a:gd name="connsiteY2" fmla="*/ 117 h 1039653"/>
              <a:gd name="connsiteX3" fmla="*/ 1784711 w 2373931"/>
              <a:gd name="connsiteY3" fmla="*/ 69485 h 1039653"/>
              <a:gd name="connsiteX4" fmla="*/ 2144165 w 2373931"/>
              <a:gd name="connsiteY4" fmla="*/ 290202 h 1039653"/>
              <a:gd name="connsiteX5" fmla="*/ 2371188 w 2373931"/>
              <a:gd name="connsiteY5" fmla="*/ 637044 h 1039653"/>
              <a:gd name="connsiteX6" fmla="*/ 1992816 w 2373931"/>
              <a:gd name="connsiteY6" fmla="*/ 1021722 h 1039653"/>
              <a:gd name="connsiteX7" fmla="*/ 1437870 w 2373931"/>
              <a:gd name="connsiteY7" fmla="*/ 977579 h 1039653"/>
              <a:gd name="connsiteX8" fmla="*/ 870311 w 2373931"/>
              <a:gd name="connsiteY8" fmla="*/ 990191 h 1039653"/>
              <a:gd name="connsiteX9" fmla="*/ 201853 w 2373931"/>
              <a:gd name="connsiteY9" fmla="*/ 744249 h 1039653"/>
              <a:gd name="connsiteX10" fmla="*/ 54 w 2373931"/>
              <a:gd name="connsiteY10" fmla="*/ 428939 h 1039653"/>
              <a:gd name="connsiteX11" fmla="*/ 227078 w 2373931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203372 h 1047416"/>
              <a:gd name="connsiteX1" fmla="*/ 555149 w 2374079"/>
              <a:gd name="connsiteY1" fmla="*/ 64636 h 1047416"/>
              <a:gd name="connsiteX2" fmla="*/ 1072258 w 2374079"/>
              <a:gd name="connsiteY2" fmla="*/ 7880 h 1047416"/>
              <a:gd name="connsiteX3" fmla="*/ 1784859 w 2374079"/>
              <a:gd name="connsiteY3" fmla="*/ 77248 h 1047416"/>
              <a:gd name="connsiteX4" fmla="*/ 2144313 w 2374079"/>
              <a:gd name="connsiteY4" fmla="*/ 297965 h 1047416"/>
              <a:gd name="connsiteX5" fmla="*/ 2371336 w 2374079"/>
              <a:gd name="connsiteY5" fmla="*/ 644807 h 1047416"/>
              <a:gd name="connsiteX6" fmla="*/ 1992964 w 2374079"/>
              <a:gd name="connsiteY6" fmla="*/ 1029485 h 1047416"/>
              <a:gd name="connsiteX7" fmla="*/ 1438018 w 2374079"/>
              <a:gd name="connsiteY7" fmla="*/ 985342 h 1047416"/>
              <a:gd name="connsiteX8" fmla="*/ 870459 w 2374079"/>
              <a:gd name="connsiteY8" fmla="*/ 997954 h 1047416"/>
              <a:gd name="connsiteX9" fmla="*/ 202001 w 2374079"/>
              <a:gd name="connsiteY9" fmla="*/ 752012 h 1047416"/>
              <a:gd name="connsiteX10" fmla="*/ 202 w 2374079"/>
              <a:gd name="connsiteY10" fmla="*/ 436702 h 1047416"/>
              <a:gd name="connsiteX11" fmla="*/ 227226 w 2374079"/>
              <a:gd name="connsiteY11" fmla="*/ 203372 h 104741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92580"/>
              <a:gd name="connsiteX1" fmla="*/ 555149 w 2484699"/>
              <a:gd name="connsiteY1" fmla="*/ 190817 h 1192580"/>
              <a:gd name="connsiteX2" fmla="*/ 1072258 w 2484699"/>
              <a:gd name="connsiteY2" fmla="*/ 134061 h 1192580"/>
              <a:gd name="connsiteX3" fmla="*/ 1784859 w 2484699"/>
              <a:gd name="connsiteY3" fmla="*/ 203429 h 1192580"/>
              <a:gd name="connsiteX4" fmla="*/ 2144313 w 2484699"/>
              <a:gd name="connsiteY4" fmla="*/ 424146 h 1192580"/>
              <a:gd name="connsiteX5" fmla="*/ 2371336 w 2484699"/>
              <a:gd name="connsiteY5" fmla="*/ 770988 h 1192580"/>
              <a:gd name="connsiteX6" fmla="*/ 1992964 w 2484699"/>
              <a:gd name="connsiteY6" fmla="*/ 1155666 h 1192580"/>
              <a:gd name="connsiteX7" fmla="*/ 1438018 w 2484699"/>
              <a:gd name="connsiteY7" fmla="*/ 1111523 h 1192580"/>
              <a:gd name="connsiteX8" fmla="*/ 870459 w 2484699"/>
              <a:gd name="connsiteY8" fmla="*/ 1124135 h 1192580"/>
              <a:gd name="connsiteX9" fmla="*/ 202001 w 2484699"/>
              <a:gd name="connsiteY9" fmla="*/ 878193 h 1192580"/>
              <a:gd name="connsiteX10" fmla="*/ 202 w 2484699"/>
              <a:gd name="connsiteY10" fmla="*/ 562883 h 1192580"/>
              <a:gd name="connsiteX11" fmla="*/ 227226 w 2484699"/>
              <a:gd name="connsiteY11" fmla="*/ 329553 h 1192580"/>
              <a:gd name="connsiteX0" fmla="*/ 227226 w 2484699"/>
              <a:gd name="connsiteY0" fmla="*/ 329553 h 1241689"/>
              <a:gd name="connsiteX1" fmla="*/ 555149 w 2484699"/>
              <a:gd name="connsiteY1" fmla="*/ 190817 h 1241689"/>
              <a:gd name="connsiteX2" fmla="*/ 1072258 w 2484699"/>
              <a:gd name="connsiteY2" fmla="*/ 134061 h 1241689"/>
              <a:gd name="connsiteX3" fmla="*/ 1784859 w 2484699"/>
              <a:gd name="connsiteY3" fmla="*/ 203429 h 1241689"/>
              <a:gd name="connsiteX4" fmla="*/ 2144313 w 2484699"/>
              <a:gd name="connsiteY4" fmla="*/ 424146 h 1241689"/>
              <a:gd name="connsiteX5" fmla="*/ 2371336 w 2484699"/>
              <a:gd name="connsiteY5" fmla="*/ 770988 h 1241689"/>
              <a:gd name="connsiteX6" fmla="*/ 1992964 w 2484699"/>
              <a:gd name="connsiteY6" fmla="*/ 1155666 h 1241689"/>
              <a:gd name="connsiteX7" fmla="*/ 1438018 w 2484699"/>
              <a:gd name="connsiteY7" fmla="*/ 1111523 h 1241689"/>
              <a:gd name="connsiteX8" fmla="*/ 870459 w 2484699"/>
              <a:gd name="connsiteY8" fmla="*/ 1124135 h 1241689"/>
              <a:gd name="connsiteX9" fmla="*/ 202001 w 2484699"/>
              <a:gd name="connsiteY9" fmla="*/ 878193 h 1241689"/>
              <a:gd name="connsiteX10" fmla="*/ 202 w 2484699"/>
              <a:gd name="connsiteY10" fmla="*/ 562883 h 1241689"/>
              <a:gd name="connsiteX11" fmla="*/ 227226 w 2484699"/>
              <a:gd name="connsiteY11" fmla="*/ 329553 h 1241689"/>
              <a:gd name="connsiteX0" fmla="*/ 227226 w 2484699"/>
              <a:gd name="connsiteY0" fmla="*/ 329553 h 1241689"/>
              <a:gd name="connsiteX1" fmla="*/ 555149 w 2484699"/>
              <a:gd name="connsiteY1" fmla="*/ 190817 h 1241689"/>
              <a:gd name="connsiteX2" fmla="*/ 1072258 w 2484699"/>
              <a:gd name="connsiteY2" fmla="*/ 134061 h 1241689"/>
              <a:gd name="connsiteX3" fmla="*/ 1784859 w 2484699"/>
              <a:gd name="connsiteY3" fmla="*/ 203429 h 1241689"/>
              <a:gd name="connsiteX4" fmla="*/ 2144313 w 2484699"/>
              <a:gd name="connsiteY4" fmla="*/ 424146 h 1241689"/>
              <a:gd name="connsiteX5" fmla="*/ 2371336 w 2484699"/>
              <a:gd name="connsiteY5" fmla="*/ 770988 h 1241689"/>
              <a:gd name="connsiteX6" fmla="*/ 1992964 w 2484699"/>
              <a:gd name="connsiteY6" fmla="*/ 1155666 h 1241689"/>
              <a:gd name="connsiteX7" fmla="*/ 1438018 w 2484699"/>
              <a:gd name="connsiteY7" fmla="*/ 1111523 h 1241689"/>
              <a:gd name="connsiteX8" fmla="*/ 870459 w 2484699"/>
              <a:gd name="connsiteY8" fmla="*/ 1124135 h 1241689"/>
              <a:gd name="connsiteX9" fmla="*/ 202001 w 2484699"/>
              <a:gd name="connsiteY9" fmla="*/ 878193 h 1241689"/>
              <a:gd name="connsiteX10" fmla="*/ 202 w 2484699"/>
              <a:gd name="connsiteY10" fmla="*/ 562883 h 1241689"/>
              <a:gd name="connsiteX11" fmla="*/ 227226 w 2484699"/>
              <a:gd name="connsiteY11" fmla="*/ 329553 h 1241689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65766 w 2523239"/>
              <a:gd name="connsiteY0" fmla="*/ 329553 h 1299987"/>
              <a:gd name="connsiteX1" fmla="*/ 593689 w 2523239"/>
              <a:gd name="connsiteY1" fmla="*/ 190817 h 1299987"/>
              <a:gd name="connsiteX2" fmla="*/ 1110798 w 2523239"/>
              <a:gd name="connsiteY2" fmla="*/ 134061 h 1299987"/>
              <a:gd name="connsiteX3" fmla="*/ 1823399 w 2523239"/>
              <a:gd name="connsiteY3" fmla="*/ 203429 h 1299987"/>
              <a:gd name="connsiteX4" fmla="*/ 2182853 w 2523239"/>
              <a:gd name="connsiteY4" fmla="*/ 424146 h 1299987"/>
              <a:gd name="connsiteX5" fmla="*/ 2409876 w 2523239"/>
              <a:gd name="connsiteY5" fmla="*/ 770988 h 1299987"/>
              <a:gd name="connsiteX6" fmla="*/ 2031504 w 2523239"/>
              <a:gd name="connsiteY6" fmla="*/ 1155666 h 1299987"/>
              <a:gd name="connsiteX7" fmla="*/ 1476558 w 2523239"/>
              <a:gd name="connsiteY7" fmla="*/ 1111523 h 1299987"/>
              <a:gd name="connsiteX8" fmla="*/ 908999 w 2523239"/>
              <a:gd name="connsiteY8" fmla="*/ 1124135 h 1299987"/>
              <a:gd name="connsiteX9" fmla="*/ 240541 w 2523239"/>
              <a:gd name="connsiteY9" fmla="*/ 878193 h 1299987"/>
              <a:gd name="connsiteX10" fmla="*/ 38742 w 2523239"/>
              <a:gd name="connsiteY10" fmla="*/ 562883 h 1299987"/>
              <a:gd name="connsiteX11" fmla="*/ 265766 w 2523239"/>
              <a:gd name="connsiteY11" fmla="*/ 329553 h 1299987"/>
              <a:gd name="connsiteX0" fmla="*/ 282231 w 2539704"/>
              <a:gd name="connsiteY0" fmla="*/ 329553 h 1299987"/>
              <a:gd name="connsiteX1" fmla="*/ 610154 w 2539704"/>
              <a:gd name="connsiteY1" fmla="*/ 190817 h 1299987"/>
              <a:gd name="connsiteX2" fmla="*/ 1127263 w 2539704"/>
              <a:gd name="connsiteY2" fmla="*/ 134061 h 1299987"/>
              <a:gd name="connsiteX3" fmla="*/ 1839864 w 2539704"/>
              <a:gd name="connsiteY3" fmla="*/ 203429 h 1299987"/>
              <a:gd name="connsiteX4" fmla="*/ 2199318 w 2539704"/>
              <a:gd name="connsiteY4" fmla="*/ 424146 h 1299987"/>
              <a:gd name="connsiteX5" fmla="*/ 2426341 w 2539704"/>
              <a:gd name="connsiteY5" fmla="*/ 770988 h 1299987"/>
              <a:gd name="connsiteX6" fmla="*/ 2047969 w 2539704"/>
              <a:gd name="connsiteY6" fmla="*/ 1155666 h 1299987"/>
              <a:gd name="connsiteX7" fmla="*/ 1493023 w 2539704"/>
              <a:gd name="connsiteY7" fmla="*/ 1111523 h 1299987"/>
              <a:gd name="connsiteX8" fmla="*/ 925464 w 2539704"/>
              <a:gd name="connsiteY8" fmla="*/ 1124135 h 1299987"/>
              <a:gd name="connsiteX9" fmla="*/ 257006 w 2539704"/>
              <a:gd name="connsiteY9" fmla="*/ 878193 h 1299987"/>
              <a:gd name="connsiteX10" fmla="*/ 55207 w 2539704"/>
              <a:gd name="connsiteY10" fmla="*/ 562883 h 1299987"/>
              <a:gd name="connsiteX11" fmla="*/ 282231 w 2539704"/>
              <a:gd name="connsiteY11" fmla="*/ 329553 h 1299987"/>
              <a:gd name="connsiteX0" fmla="*/ 282231 w 2539704"/>
              <a:gd name="connsiteY0" fmla="*/ 329553 h 1299987"/>
              <a:gd name="connsiteX1" fmla="*/ 610154 w 2539704"/>
              <a:gd name="connsiteY1" fmla="*/ 190817 h 1299987"/>
              <a:gd name="connsiteX2" fmla="*/ 1127263 w 2539704"/>
              <a:gd name="connsiteY2" fmla="*/ 134061 h 1299987"/>
              <a:gd name="connsiteX3" fmla="*/ 1839864 w 2539704"/>
              <a:gd name="connsiteY3" fmla="*/ 203429 h 1299987"/>
              <a:gd name="connsiteX4" fmla="*/ 2199318 w 2539704"/>
              <a:gd name="connsiteY4" fmla="*/ 424146 h 1299987"/>
              <a:gd name="connsiteX5" fmla="*/ 2426341 w 2539704"/>
              <a:gd name="connsiteY5" fmla="*/ 770988 h 1299987"/>
              <a:gd name="connsiteX6" fmla="*/ 2047969 w 2539704"/>
              <a:gd name="connsiteY6" fmla="*/ 1155666 h 1299987"/>
              <a:gd name="connsiteX7" fmla="*/ 1493023 w 2539704"/>
              <a:gd name="connsiteY7" fmla="*/ 1111523 h 1299987"/>
              <a:gd name="connsiteX8" fmla="*/ 925464 w 2539704"/>
              <a:gd name="connsiteY8" fmla="*/ 1124135 h 1299987"/>
              <a:gd name="connsiteX9" fmla="*/ 257006 w 2539704"/>
              <a:gd name="connsiteY9" fmla="*/ 878193 h 1299987"/>
              <a:gd name="connsiteX10" fmla="*/ 55207 w 2539704"/>
              <a:gd name="connsiteY10" fmla="*/ 562883 h 1299987"/>
              <a:gd name="connsiteX11" fmla="*/ 282231 w 2539704"/>
              <a:gd name="connsiteY11" fmla="*/ 329553 h 1299987"/>
              <a:gd name="connsiteX0" fmla="*/ 282231 w 2539704"/>
              <a:gd name="connsiteY0" fmla="*/ 345912 h 1316346"/>
              <a:gd name="connsiteX1" fmla="*/ 610154 w 2539704"/>
              <a:gd name="connsiteY1" fmla="*/ 207176 h 1316346"/>
              <a:gd name="connsiteX2" fmla="*/ 1127263 w 2539704"/>
              <a:gd name="connsiteY2" fmla="*/ 150420 h 1316346"/>
              <a:gd name="connsiteX3" fmla="*/ 1839864 w 2539704"/>
              <a:gd name="connsiteY3" fmla="*/ 219788 h 1316346"/>
              <a:gd name="connsiteX4" fmla="*/ 2199318 w 2539704"/>
              <a:gd name="connsiteY4" fmla="*/ 440505 h 1316346"/>
              <a:gd name="connsiteX5" fmla="*/ 2426341 w 2539704"/>
              <a:gd name="connsiteY5" fmla="*/ 787347 h 1316346"/>
              <a:gd name="connsiteX6" fmla="*/ 2047969 w 2539704"/>
              <a:gd name="connsiteY6" fmla="*/ 1172025 h 1316346"/>
              <a:gd name="connsiteX7" fmla="*/ 1493023 w 2539704"/>
              <a:gd name="connsiteY7" fmla="*/ 1127882 h 1316346"/>
              <a:gd name="connsiteX8" fmla="*/ 925464 w 2539704"/>
              <a:gd name="connsiteY8" fmla="*/ 1140494 h 1316346"/>
              <a:gd name="connsiteX9" fmla="*/ 257006 w 2539704"/>
              <a:gd name="connsiteY9" fmla="*/ 894552 h 1316346"/>
              <a:gd name="connsiteX10" fmla="*/ 55207 w 2539704"/>
              <a:gd name="connsiteY10" fmla="*/ 579242 h 1316346"/>
              <a:gd name="connsiteX11" fmla="*/ 282231 w 2539704"/>
              <a:gd name="connsiteY11" fmla="*/ 345912 h 1316346"/>
              <a:gd name="connsiteX0" fmla="*/ 282231 w 2539704"/>
              <a:gd name="connsiteY0" fmla="*/ 373850 h 1344284"/>
              <a:gd name="connsiteX1" fmla="*/ 610154 w 2539704"/>
              <a:gd name="connsiteY1" fmla="*/ 235114 h 1344284"/>
              <a:gd name="connsiteX2" fmla="*/ 1127263 w 2539704"/>
              <a:gd name="connsiteY2" fmla="*/ 178358 h 1344284"/>
              <a:gd name="connsiteX3" fmla="*/ 1839864 w 2539704"/>
              <a:gd name="connsiteY3" fmla="*/ 247726 h 1344284"/>
              <a:gd name="connsiteX4" fmla="*/ 2199318 w 2539704"/>
              <a:gd name="connsiteY4" fmla="*/ 468443 h 1344284"/>
              <a:gd name="connsiteX5" fmla="*/ 2426341 w 2539704"/>
              <a:gd name="connsiteY5" fmla="*/ 815285 h 1344284"/>
              <a:gd name="connsiteX6" fmla="*/ 2047969 w 2539704"/>
              <a:gd name="connsiteY6" fmla="*/ 1199963 h 1344284"/>
              <a:gd name="connsiteX7" fmla="*/ 1493023 w 2539704"/>
              <a:gd name="connsiteY7" fmla="*/ 1155820 h 1344284"/>
              <a:gd name="connsiteX8" fmla="*/ 925464 w 2539704"/>
              <a:gd name="connsiteY8" fmla="*/ 1168432 h 1344284"/>
              <a:gd name="connsiteX9" fmla="*/ 257006 w 2539704"/>
              <a:gd name="connsiteY9" fmla="*/ 922490 h 1344284"/>
              <a:gd name="connsiteX10" fmla="*/ 55207 w 2539704"/>
              <a:gd name="connsiteY10" fmla="*/ 607180 h 1344284"/>
              <a:gd name="connsiteX11" fmla="*/ 282231 w 2539704"/>
              <a:gd name="connsiteY11" fmla="*/ 373850 h 1344284"/>
              <a:gd name="connsiteX0" fmla="*/ 282231 w 2539704"/>
              <a:gd name="connsiteY0" fmla="*/ 403470 h 1373904"/>
              <a:gd name="connsiteX1" fmla="*/ 610154 w 2539704"/>
              <a:gd name="connsiteY1" fmla="*/ 264734 h 1373904"/>
              <a:gd name="connsiteX2" fmla="*/ 1127263 w 2539704"/>
              <a:gd name="connsiteY2" fmla="*/ 207978 h 1373904"/>
              <a:gd name="connsiteX3" fmla="*/ 1839864 w 2539704"/>
              <a:gd name="connsiteY3" fmla="*/ 277346 h 1373904"/>
              <a:gd name="connsiteX4" fmla="*/ 2199318 w 2539704"/>
              <a:gd name="connsiteY4" fmla="*/ 498063 h 1373904"/>
              <a:gd name="connsiteX5" fmla="*/ 2426341 w 2539704"/>
              <a:gd name="connsiteY5" fmla="*/ 844905 h 1373904"/>
              <a:gd name="connsiteX6" fmla="*/ 2047969 w 2539704"/>
              <a:gd name="connsiteY6" fmla="*/ 1229583 h 1373904"/>
              <a:gd name="connsiteX7" fmla="*/ 1493023 w 2539704"/>
              <a:gd name="connsiteY7" fmla="*/ 1185440 h 1373904"/>
              <a:gd name="connsiteX8" fmla="*/ 925464 w 2539704"/>
              <a:gd name="connsiteY8" fmla="*/ 1198052 h 1373904"/>
              <a:gd name="connsiteX9" fmla="*/ 257006 w 2539704"/>
              <a:gd name="connsiteY9" fmla="*/ 952110 h 1373904"/>
              <a:gd name="connsiteX10" fmla="*/ 55207 w 2539704"/>
              <a:gd name="connsiteY10" fmla="*/ 636800 h 1373904"/>
              <a:gd name="connsiteX11" fmla="*/ 282231 w 2539704"/>
              <a:gd name="connsiteY11" fmla="*/ 403470 h 1373904"/>
              <a:gd name="connsiteX0" fmla="*/ 282231 w 2539704"/>
              <a:gd name="connsiteY0" fmla="*/ 403470 h 1373904"/>
              <a:gd name="connsiteX1" fmla="*/ 610154 w 2539704"/>
              <a:gd name="connsiteY1" fmla="*/ 264734 h 1373904"/>
              <a:gd name="connsiteX2" fmla="*/ 1127263 w 2539704"/>
              <a:gd name="connsiteY2" fmla="*/ 207978 h 1373904"/>
              <a:gd name="connsiteX3" fmla="*/ 1839864 w 2539704"/>
              <a:gd name="connsiteY3" fmla="*/ 277346 h 1373904"/>
              <a:gd name="connsiteX4" fmla="*/ 2199318 w 2539704"/>
              <a:gd name="connsiteY4" fmla="*/ 498063 h 1373904"/>
              <a:gd name="connsiteX5" fmla="*/ 2426341 w 2539704"/>
              <a:gd name="connsiteY5" fmla="*/ 844905 h 1373904"/>
              <a:gd name="connsiteX6" fmla="*/ 2047969 w 2539704"/>
              <a:gd name="connsiteY6" fmla="*/ 1229583 h 1373904"/>
              <a:gd name="connsiteX7" fmla="*/ 1493023 w 2539704"/>
              <a:gd name="connsiteY7" fmla="*/ 1185440 h 1373904"/>
              <a:gd name="connsiteX8" fmla="*/ 925464 w 2539704"/>
              <a:gd name="connsiteY8" fmla="*/ 1198052 h 1373904"/>
              <a:gd name="connsiteX9" fmla="*/ 257006 w 2539704"/>
              <a:gd name="connsiteY9" fmla="*/ 952110 h 1373904"/>
              <a:gd name="connsiteX10" fmla="*/ 55207 w 2539704"/>
              <a:gd name="connsiteY10" fmla="*/ 636800 h 1373904"/>
              <a:gd name="connsiteX11" fmla="*/ 282231 w 2539704"/>
              <a:gd name="connsiteY11" fmla="*/ 403470 h 1373904"/>
              <a:gd name="connsiteX0" fmla="*/ 282231 w 2525869"/>
              <a:gd name="connsiteY0" fmla="*/ 403470 h 1373904"/>
              <a:gd name="connsiteX1" fmla="*/ 610154 w 2525869"/>
              <a:gd name="connsiteY1" fmla="*/ 264734 h 1373904"/>
              <a:gd name="connsiteX2" fmla="*/ 1127263 w 2525869"/>
              <a:gd name="connsiteY2" fmla="*/ 207978 h 1373904"/>
              <a:gd name="connsiteX3" fmla="*/ 1839864 w 2525869"/>
              <a:gd name="connsiteY3" fmla="*/ 277346 h 1373904"/>
              <a:gd name="connsiteX4" fmla="*/ 2199318 w 2525869"/>
              <a:gd name="connsiteY4" fmla="*/ 498063 h 1373904"/>
              <a:gd name="connsiteX5" fmla="*/ 2426341 w 2525869"/>
              <a:gd name="connsiteY5" fmla="*/ 844905 h 1373904"/>
              <a:gd name="connsiteX6" fmla="*/ 2047969 w 2525869"/>
              <a:gd name="connsiteY6" fmla="*/ 1229583 h 1373904"/>
              <a:gd name="connsiteX7" fmla="*/ 1493023 w 2525869"/>
              <a:gd name="connsiteY7" fmla="*/ 1185440 h 1373904"/>
              <a:gd name="connsiteX8" fmla="*/ 925464 w 2525869"/>
              <a:gd name="connsiteY8" fmla="*/ 1198052 h 1373904"/>
              <a:gd name="connsiteX9" fmla="*/ 257006 w 2525869"/>
              <a:gd name="connsiteY9" fmla="*/ 952110 h 1373904"/>
              <a:gd name="connsiteX10" fmla="*/ 55207 w 2525869"/>
              <a:gd name="connsiteY10" fmla="*/ 636800 h 1373904"/>
              <a:gd name="connsiteX11" fmla="*/ 282231 w 2525869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39305"/>
              <a:gd name="connsiteX1" fmla="*/ 610154 w 2477984"/>
              <a:gd name="connsiteY1" fmla="*/ 264734 h 1339305"/>
              <a:gd name="connsiteX2" fmla="*/ 1127263 w 2477984"/>
              <a:gd name="connsiteY2" fmla="*/ 207978 h 1339305"/>
              <a:gd name="connsiteX3" fmla="*/ 1839864 w 2477984"/>
              <a:gd name="connsiteY3" fmla="*/ 277346 h 1339305"/>
              <a:gd name="connsiteX4" fmla="*/ 2199318 w 2477984"/>
              <a:gd name="connsiteY4" fmla="*/ 498063 h 1339305"/>
              <a:gd name="connsiteX5" fmla="*/ 2426341 w 2477984"/>
              <a:gd name="connsiteY5" fmla="*/ 844905 h 1339305"/>
              <a:gd name="connsiteX6" fmla="*/ 2037805 w 2477984"/>
              <a:gd name="connsiteY6" fmla="*/ 1148020 h 1339305"/>
              <a:gd name="connsiteX7" fmla="*/ 1493023 w 2477984"/>
              <a:gd name="connsiteY7" fmla="*/ 1185440 h 1339305"/>
              <a:gd name="connsiteX8" fmla="*/ 925464 w 2477984"/>
              <a:gd name="connsiteY8" fmla="*/ 1198052 h 1339305"/>
              <a:gd name="connsiteX9" fmla="*/ 257006 w 2477984"/>
              <a:gd name="connsiteY9" fmla="*/ 952110 h 1339305"/>
              <a:gd name="connsiteX10" fmla="*/ 55207 w 2477984"/>
              <a:gd name="connsiteY10" fmla="*/ 636800 h 1339305"/>
              <a:gd name="connsiteX11" fmla="*/ 282231 w 2477984"/>
              <a:gd name="connsiteY11" fmla="*/ 403470 h 1339305"/>
              <a:gd name="connsiteX0" fmla="*/ 282231 w 2477984"/>
              <a:gd name="connsiteY0" fmla="*/ 403470 h 1339305"/>
              <a:gd name="connsiteX1" fmla="*/ 610154 w 2477984"/>
              <a:gd name="connsiteY1" fmla="*/ 264734 h 1339305"/>
              <a:gd name="connsiteX2" fmla="*/ 1127263 w 2477984"/>
              <a:gd name="connsiteY2" fmla="*/ 207978 h 1339305"/>
              <a:gd name="connsiteX3" fmla="*/ 1839864 w 2477984"/>
              <a:gd name="connsiteY3" fmla="*/ 277346 h 1339305"/>
              <a:gd name="connsiteX4" fmla="*/ 2199318 w 2477984"/>
              <a:gd name="connsiteY4" fmla="*/ 498063 h 1339305"/>
              <a:gd name="connsiteX5" fmla="*/ 2426341 w 2477984"/>
              <a:gd name="connsiteY5" fmla="*/ 844905 h 1339305"/>
              <a:gd name="connsiteX6" fmla="*/ 2037805 w 2477984"/>
              <a:gd name="connsiteY6" fmla="*/ 1148020 h 1339305"/>
              <a:gd name="connsiteX7" fmla="*/ 1493023 w 2477984"/>
              <a:gd name="connsiteY7" fmla="*/ 1185440 h 1339305"/>
              <a:gd name="connsiteX8" fmla="*/ 925464 w 2477984"/>
              <a:gd name="connsiteY8" fmla="*/ 1198052 h 1339305"/>
              <a:gd name="connsiteX9" fmla="*/ 257006 w 2477984"/>
              <a:gd name="connsiteY9" fmla="*/ 952110 h 1339305"/>
              <a:gd name="connsiteX10" fmla="*/ 55207 w 2477984"/>
              <a:gd name="connsiteY10" fmla="*/ 636800 h 1339305"/>
              <a:gd name="connsiteX11" fmla="*/ 282231 w 2477984"/>
              <a:gd name="connsiteY11" fmla="*/ 403470 h 1339305"/>
              <a:gd name="connsiteX0" fmla="*/ 282231 w 2477984"/>
              <a:gd name="connsiteY0" fmla="*/ 403470 h 1362463"/>
              <a:gd name="connsiteX1" fmla="*/ 610154 w 2477984"/>
              <a:gd name="connsiteY1" fmla="*/ 264734 h 1362463"/>
              <a:gd name="connsiteX2" fmla="*/ 1127263 w 2477984"/>
              <a:gd name="connsiteY2" fmla="*/ 207978 h 1362463"/>
              <a:gd name="connsiteX3" fmla="*/ 1839864 w 2477984"/>
              <a:gd name="connsiteY3" fmla="*/ 277346 h 1362463"/>
              <a:gd name="connsiteX4" fmla="*/ 2199318 w 2477984"/>
              <a:gd name="connsiteY4" fmla="*/ 498063 h 1362463"/>
              <a:gd name="connsiteX5" fmla="*/ 2426341 w 2477984"/>
              <a:gd name="connsiteY5" fmla="*/ 844905 h 1362463"/>
              <a:gd name="connsiteX6" fmla="*/ 2037805 w 2477984"/>
              <a:gd name="connsiteY6" fmla="*/ 1148020 h 1362463"/>
              <a:gd name="connsiteX7" fmla="*/ 1493023 w 2477984"/>
              <a:gd name="connsiteY7" fmla="*/ 1185440 h 1362463"/>
              <a:gd name="connsiteX8" fmla="*/ 925464 w 2477984"/>
              <a:gd name="connsiteY8" fmla="*/ 1198052 h 1362463"/>
              <a:gd name="connsiteX9" fmla="*/ 257006 w 2477984"/>
              <a:gd name="connsiteY9" fmla="*/ 952110 h 1362463"/>
              <a:gd name="connsiteX10" fmla="*/ 55207 w 2477984"/>
              <a:gd name="connsiteY10" fmla="*/ 636800 h 1362463"/>
              <a:gd name="connsiteX11" fmla="*/ 282231 w 2477984"/>
              <a:gd name="connsiteY11" fmla="*/ 403470 h 1362463"/>
              <a:gd name="connsiteX0" fmla="*/ 282231 w 2477984"/>
              <a:gd name="connsiteY0" fmla="*/ 403470 h 1393838"/>
              <a:gd name="connsiteX1" fmla="*/ 610154 w 2477984"/>
              <a:gd name="connsiteY1" fmla="*/ 264734 h 1393838"/>
              <a:gd name="connsiteX2" fmla="*/ 1127263 w 2477984"/>
              <a:gd name="connsiteY2" fmla="*/ 207978 h 1393838"/>
              <a:gd name="connsiteX3" fmla="*/ 1839864 w 2477984"/>
              <a:gd name="connsiteY3" fmla="*/ 277346 h 1393838"/>
              <a:gd name="connsiteX4" fmla="*/ 2199318 w 2477984"/>
              <a:gd name="connsiteY4" fmla="*/ 498063 h 1393838"/>
              <a:gd name="connsiteX5" fmla="*/ 2426341 w 2477984"/>
              <a:gd name="connsiteY5" fmla="*/ 844905 h 1393838"/>
              <a:gd name="connsiteX6" fmla="*/ 2037805 w 2477984"/>
              <a:gd name="connsiteY6" fmla="*/ 1148020 h 1393838"/>
              <a:gd name="connsiteX7" fmla="*/ 1493023 w 2477984"/>
              <a:gd name="connsiteY7" fmla="*/ 1185440 h 1393838"/>
              <a:gd name="connsiteX8" fmla="*/ 925464 w 2477984"/>
              <a:gd name="connsiteY8" fmla="*/ 1198052 h 1393838"/>
              <a:gd name="connsiteX9" fmla="*/ 257006 w 2477984"/>
              <a:gd name="connsiteY9" fmla="*/ 952110 h 1393838"/>
              <a:gd name="connsiteX10" fmla="*/ 55207 w 2477984"/>
              <a:gd name="connsiteY10" fmla="*/ 636800 h 1393838"/>
              <a:gd name="connsiteX11" fmla="*/ 282231 w 2477984"/>
              <a:gd name="connsiteY11" fmla="*/ 403470 h 1393838"/>
              <a:gd name="connsiteX0" fmla="*/ 282231 w 2477984"/>
              <a:gd name="connsiteY0" fmla="*/ 403470 h 1393836"/>
              <a:gd name="connsiteX1" fmla="*/ 610154 w 2477984"/>
              <a:gd name="connsiteY1" fmla="*/ 264734 h 1393836"/>
              <a:gd name="connsiteX2" fmla="*/ 1127263 w 2477984"/>
              <a:gd name="connsiteY2" fmla="*/ 207978 h 1393836"/>
              <a:gd name="connsiteX3" fmla="*/ 1839864 w 2477984"/>
              <a:gd name="connsiteY3" fmla="*/ 277346 h 1393836"/>
              <a:gd name="connsiteX4" fmla="*/ 2199318 w 2477984"/>
              <a:gd name="connsiteY4" fmla="*/ 498063 h 1393836"/>
              <a:gd name="connsiteX5" fmla="*/ 2426341 w 2477984"/>
              <a:gd name="connsiteY5" fmla="*/ 844905 h 1393836"/>
              <a:gd name="connsiteX6" fmla="*/ 2037805 w 2477984"/>
              <a:gd name="connsiteY6" fmla="*/ 1148020 h 1393836"/>
              <a:gd name="connsiteX7" fmla="*/ 1493023 w 2477984"/>
              <a:gd name="connsiteY7" fmla="*/ 1185440 h 1393836"/>
              <a:gd name="connsiteX8" fmla="*/ 925464 w 2477984"/>
              <a:gd name="connsiteY8" fmla="*/ 1198052 h 1393836"/>
              <a:gd name="connsiteX9" fmla="*/ 257006 w 2477984"/>
              <a:gd name="connsiteY9" fmla="*/ 952110 h 1393836"/>
              <a:gd name="connsiteX10" fmla="*/ 55207 w 2477984"/>
              <a:gd name="connsiteY10" fmla="*/ 636800 h 1393836"/>
              <a:gd name="connsiteX11" fmla="*/ 282231 w 2477984"/>
              <a:gd name="connsiteY11" fmla="*/ 403470 h 1393836"/>
              <a:gd name="connsiteX0" fmla="*/ 282231 w 2477984"/>
              <a:gd name="connsiteY0" fmla="*/ 403470 h 1393838"/>
              <a:gd name="connsiteX1" fmla="*/ 610154 w 2477984"/>
              <a:gd name="connsiteY1" fmla="*/ 264734 h 1393838"/>
              <a:gd name="connsiteX2" fmla="*/ 1127263 w 2477984"/>
              <a:gd name="connsiteY2" fmla="*/ 207978 h 1393838"/>
              <a:gd name="connsiteX3" fmla="*/ 1839864 w 2477984"/>
              <a:gd name="connsiteY3" fmla="*/ 277346 h 1393838"/>
              <a:gd name="connsiteX4" fmla="*/ 2199318 w 2477984"/>
              <a:gd name="connsiteY4" fmla="*/ 498063 h 1393838"/>
              <a:gd name="connsiteX5" fmla="*/ 2426341 w 2477984"/>
              <a:gd name="connsiteY5" fmla="*/ 844905 h 1393838"/>
              <a:gd name="connsiteX6" fmla="*/ 2037805 w 2477984"/>
              <a:gd name="connsiteY6" fmla="*/ 1148020 h 1393838"/>
              <a:gd name="connsiteX7" fmla="*/ 1493023 w 2477984"/>
              <a:gd name="connsiteY7" fmla="*/ 1185440 h 1393838"/>
              <a:gd name="connsiteX8" fmla="*/ 925464 w 2477984"/>
              <a:gd name="connsiteY8" fmla="*/ 1198052 h 1393838"/>
              <a:gd name="connsiteX9" fmla="*/ 257006 w 2477984"/>
              <a:gd name="connsiteY9" fmla="*/ 952110 h 1393838"/>
              <a:gd name="connsiteX10" fmla="*/ 55207 w 2477984"/>
              <a:gd name="connsiteY10" fmla="*/ 636800 h 1393838"/>
              <a:gd name="connsiteX11" fmla="*/ 282231 w 2477984"/>
              <a:gd name="connsiteY11" fmla="*/ 403470 h 1393838"/>
              <a:gd name="connsiteX0" fmla="*/ 272799 w 2468552"/>
              <a:gd name="connsiteY0" fmla="*/ 403470 h 1393836"/>
              <a:gd name="connsiteX1" fmla="*/ 600722 w 2468552"/>
              <a:gd name="connsiteY1" fmla="*/ 264734 h 1393836"/>
              <a:gd name="connsiteX2" fmla="*/ 1117831 w 2468552"/>
              <a:gd name="connsiteY2" fmla="*/ 207978 h 1393836"/>
              <a:gd name="connsiteX3" fmla="*/ 1830432 w 2468552"/>
              <a:gd name="connsiteY3" fmla="*/ 277346 h 1393836"/>
              <a:gd name="connsiteX4" fmla="*/ 2189886 w 2468552"/>
              <a:gd name="connsiteY4" fmla="*/ 498063 h 1393836"/>
              <a:gd name="connsiteX5" fmla="*/ 2416909 w 2468552"/>
              <a:gd name="connsiteY5" fmla="*/ 844905 h 1393836"/>
              <a:gd name="connsiteX6" fmla="*/ 2028373 w 2468552"/>
              <a:gd name="connsiteY6" fmla="*/ 1148020 h 1393836"/>
              <a:gd name="connsiteX7" fmla="*/ 1483591 w 2468552"/>
              <a:gd name="connsiteY7" fmla="*/ 1185440 h 1393836"/>
              <a:gd name="connsiteX8" fmla="*/ 916032 w 2468552"/>
              <a:gd name="connsiteY8" fmla="*/ 1198052 h 1393836"/>
              <a:gd name="connsiteX9" fmla="*/ 247574 w 2468552"/>
              <a:gd name="connsiteY9" fmla="*/ 952110 h 1393836"/>
              <a:gd name="connsiteX10" fmla="*/ 45775 w 2468552"/>
              <a:gd name="connsiteY10" fmla="*/ 636800 h 1393836"/>
              <a:gd name="connsiteX11" fmla="*/ 272799 w 2468552"/>
              <a:gd name="connsiteY11" fmla="*/ 403470 h 1393836"/>
              <a:gd name="connsiteX0" fmla="*/ 272799 w 2468552"/>
              <a:gd name="connsiteY0" fmla="*/ 403470 h 1393838"/>
              <a:gd name="connsiteX1" fmla="*/ 600722 w 2468552"/>
              <a:gd name="connsiteY1" fmla="*/ 264734 h 1393838"/>
              <a:gd name="connsiteX2" fmla="*/ 1117831 w 2468552"/>
              <a:gd name="connsiteY2" fmla="*/ 207978 h 1393838"/>
              <a:gd name="connsiteX3" fmla="*/ 1830432 w 2468552"/>
              <a:gd name="connsiteY3" fmla="*/ 277346 h 1393838"/>
              <a:gd name="connsiteX4" fmla="*/ 2189886 w 2468552"/>
              <a:gd name="connsiteY4" fmla="*/ 498063 h 1393838"/>
              <a:gd name="connsiteX5" fmla="*/ 2416909 w 2468552"/>
              <a:gd name="connsiteY5" fmla="*/ 844905 h 1393838"/>
              <a:gd name="connsiteX6" fmla="*/ 2028373 w 2468552"/>
              <a:gd name="connsiteY6" fmla="*/ 1148020 h 1393838"/>
              <a:gd name="connsiteX7" fmla="*/ 1483591 w 2468552"/>
              <a:gd name="connsiteY7" fmla="*/ 1185440 h 1393838"/>
              <a:gd name="connsiteX8" fmla="*/ 916032 w 2468552"/>
              <a:gd name="connsiteY8" fmla="*/ 1198052 h 1393838"/>
              <a:gd name="connsiteX9" fmla="*/ 247574 w 2468552"/>
              <a:gd name="connsiteY9" fmla="*/ 952110 h 1393838"/>
              <a:gd name="connsiteX10" fmla="*/ 45775 w 2468552"/>
              <a:gd name="connsiteY10" fmla="*/ 636799 h 1393838"/>
              <a:gd name="connsiteX11" fmla="*/ 272799 w 2468552"/>
              <a:gd name="connsiteY11" fmla="*/ 403470 h 1393838"/>
              <a:gd name="connsiteX0" fmla="*/ 268483 w 2464236"/>
              <a:gd name="connsiteY0" fmla="*/ 403470 h 1393836"/>
              <a:gd name="connsiteX1" fmla="*/ 596406 w 2464236"/>
              <a:gd name="connsiteY1" fmla="*/ 264734 h 1393836"/>
              <a:gd name="connsiteX2" fmla="*/ 1113515 w 2464236"/>
              <a:gd name="connsiteY2" fmla="*/ 207978 h 1393836"/>
              <a:gd name="connsiteX3" fmla="*/ 1826116 w 2464236"/>
              <a:gd name="connsiteY3" fmla="*/ 277346 h 1393836"/>
              <a:gd name="connsiteX4" fmla="*/ 2185570 w 2464236"/>
              <a:gd name="connsiteY4" fmla="*/ 498063 h 1393836"/>
              <a:gd name="connsiteX5" fmla="*/ 2412593 w 2464236"/>
              <a:gd name="connsiteY5" fmla="*/ 844905 h 1393836"/>
              <a:gd name="connsiteX6" fmla="*/ 2024057 w 2464236"/>
              <a:gd name="connsiteY6" fmla="*/ 1148020 h 1393836"/>
              <a:gd name="connsiteX7" fmla="*/ 1479275 w 2464236"/>
              <a:gd name="connsiteY7" fmla="*/ 1185440 h 1393836"/>
              <a:gd name="connsiteX8" fmla="*/ 911716 w 2464236"/>
              <a:gd name="connsiteY8" fmla="*/ 1198052 h 1393836"/>
              <a:gd name="connsiteX9" fmla="*/ 243258 w 2464236"/>
              <a:gd name="connsiteY9" fmla="*/ 952110 h 1393836"/>
              <a:gd name="connsiteX10" fmla="*/ 41459 w 2464236"/>
              <a:gd name="connsiteY10" fmla="*/ 636799 h 1393836"/>
              <a:gd name="connsiteX11" fmla="*/ 268483 w 2464236"/>
              <a:gd name="connsiteY11" fmla="*/ 403470 h 1393836"/>
              <a:gd name="connsiteX0" fmla="*/ 268483 w 2464236"/>
              <a:gd name="connsiteY0" fmla="*/ 403470 h 1393838"/>
              <a:gd name="connsiteX1" fmla="*/ 596406 w 2464236"/>
              <a:gd name="connsiteY1" fmla="*/ 264734 h 1393838"/>
              <a:gd name="connsiteX2" fmla="*/ 1113515 w 2464236"/>
              <a:gd name="connsiteY2" fmla="*/ 207978 h 1393838"/>
              <a:gd name="connsiteX3" fmla="*/ 1826116 w 2464236"/>
              <a:gd name="connsiteY3" fmla="*/ 277346 h 1393838"/>
              <a:gd name="connsiteX4" fmla="*/ 2185570 w 2464236"/>
              <a:gd name="connsiteY4" fmla="*/ 498063 h 1393838"/>
              <a:gd name="connsiteX5" fmla="*/ 2412593 w 2464236"/>
              <a:gd name="connsiteY5" fmla="*/ 844905 h 1393838"/>
              <a:gd name="connsiteX6" fmla="*/ 2024057 w 2464236"/>
              <a:gd name="connsiteY6" fmla="*/ 1148020 h 1393838"/>
              <a:gd name="connsiteX7" fmla="*/ 1479275 w 2464236"/>
              <a:gd name="connsiteY7" fmla="*/ 1185440 h 1393838"/>
              <a:gd name="connsiteX8" fmla="*/ 911716 w 2464236"/>
              <a:gd name="connsiteY8" fmla="*/ 1198052 h 1393838"/>
              <a:gd name="connsiteX9" fmla="*/ 243258 w 2464236"/>
              <a:gd name="connsiteY9" fmla="*/ 952110 h 1393838"/>
              <a:gd name="connsiteX10" fmla="*/ 41459 w 2464236"/>
              <a:gd name="connsiteY10" fmla="*/ 636799 h 1393838"/>
              <a:gd name="connsiteX11" fmla="*/ 268483 w 2464236"/>
              <a:gd name="connsiteY11" fmla="*/ 403470 h 1393838"/>
              <a:gd name="connsiteX0" fmla="*/ 268483 w 2464236"/>
              <a:gd name="connsiteY0" fmla="*/ 403470 h 1393836"/>
              <a:gd name="connsiteX1" fmla="*/ 596406 w 2464236"/>
              <a:gd name="connsiteY1" fmla="*/ 264734 h 1393836"/>
              <a:gd name="connsiteX2" fmla="*/ 1113515 w 2464236"/>
              <a:gd name="connsiteY2" fmla="*/ 207978 h 1393836"/>
              <a:gd name="connsiteX3" fmla="*/ 1826116 w 2464236"/>
              <a:gd name="connsiteY3" fmla="*/ 277346 h 1393836"/>
              <a:gd name="connsiteX4" fmla="*/ 2185570 w 2464236"/>
              <a:gd name="connsiteY4" fmla="*/ 498063 h 1393836"/>
              <a:gd name="connsiteX5" fmla="*/ 2412593 w 2464236"/>
              <a:gd name="connsiteY5" fmla="*/ 844905 h 1393836"/>
              <a:gd name="connsiteX6" fmla="*/ 2024057 w 2464236"/>
              <a:gd name="connsiteY6" fmla="*/ 1148020 h 1393836"/>
              <a:gd name="connsiteX7" fmla="*/ 1479275 w 2464236"/>
              <a:gd name="connsiteY7" fmla="*/ 1185440 h 1393836"/>
              <a:gd name="connsiteX8" fmla="*/ 911716 w 2464236"/>
              <a:gd name="connsiteY8" fmla="*/ 1198052 h 1393836"/>
              <a:gd name="connsiteX9" fmla="*/ 243258 w 2464236"/>
              <a:gd name="connsiteY9" fmla="*/ 952110 h 1393836"/>
              <a:gd name="connsiteX10" fmla="*/ 41459 w 2464236"/>
              <a:gd name="connsiteY10" fmla="*/ 636799 h 1393836"/>
              <a:gd name="connsiteX11" fmla="*/ 268483 w 2464236"/>
              <a:gd name="connsiteY11" fmla="*/ 403470 h 1393836"/>
              <a:gd name="connsiteX0" fmla="*/ 268483 w 2464236"/>
              <a:gd name="connsiteY0" fmla="*/ 403470 h 1393838"/>
              <a:gd name="connsiteX1" fmla="*/ 596406 w 2464236"/>
              <a:gd name="connsiteY1" fmla="*/ 264734 h 1393838"/>
              <a:gd name="connsiteX2" fmla="*/ 1113515 w 2464236"/>
              <a:gd name="connsiteY2" fmla="*/ 207978 h 1393838"/>
              <a:gd name="connsiteX3" fmla="*/ 1826116 w 2464236"/>
              <a:gd name="connsiteY3" fmla="*/ 277346 h 1393838"/>
              <a:gd name="connsiteX4" fmla="*/ 2185570 w 2464236"/>
              <a:gd name="connsiteY4" fmla="*/ 498063 h 1393838"/>
              <a:gd name="connsiteX5" fmla="*/ 2412593 w 2464236"/>
              <a:gd name="connsiteY5" fmla="*/ 844905 h 1393838"/>
              <a:gd name="connsiteX6" fmla="*/ 2024057 w 2464236"/>
              <a:gd name="connsiteY6" fmla="*/ 1148020 h 1393838"/>
              <a:gd name="connsiteX7" fmla="*/ 1479275 w 2464236"/>
              <a:gd name="connsiteY7" fmla="*/ 1185440 h 1393838"/>
              <a:gd name="connsiteX8" fmla="*/ 911716 w 2464236"/>
              <a:gd name="connsiteY8" fmla="*/ 1198052 h 1393838"/>
              <a:gd name="connsiteX9" fmla="*/ 243258 w 2464236"/>
              <a:gd name="connsiteY9" fmla="*/ 952110 h 1393838"/>
              <a:gd name="connsiteX10" fmla="*/ 41459 w 2464236"/>
              <a:gd name="connsiteY10" fmla="*/ 636799 h 1393838"/>
              <a:gd name="connsiteX11" fmla="*/ 268483 w 2464236"/>
              <a:gd name="connsiteY11" fmla="*/ 403470 h 1393838"/>
              <a:gd name="connsiteX0" fmla="*/ 275968 w 2471721"/>
              <a:gd name="connsiteY0" fmla="*/ 403470 h 1407182"/>
              <a:gd name="connsiteX1" fmla="*/ 603891 w 2471721"/>
              <a:gd name="connsiteY1" fmla="*/ 264734 h 1407182"/>
              <a:gd name="connsiteX2" fmla="*/ 1121000 w 2471721"/>
              <a:gd name="connsiteY2" fmla="*/ 207978 h 1407182"/>
              <a:gd name="connsiteX3" fmla="*/ 1833601 w 2471721"/>
              <a:gd name="connsiteY3" fmla="*/ 277346 h 1407182"/>
              <a:gd name="connsiteX4" fmla="*/ 2193055 w 2471721"/>
              <a:gd name="connsiteY4" fmla="*/ 498063 h 1407182"/>
              <a:gd name="connsiteX5" fmla="*/ 2420078 w 2471721"/>
              <a:gd name="connsiteY5" fmla="*/ 844905 h 1407182"/>
              <a:gd name="connsiteX6" fmla="*/ 2031542 w 2471721"/>
              <a:gd name="connsiteY6" fmla="*/ 1148020 h 1407182"/>
              <a:gd name="connsiteX7" fmla="*/ 1486760 w 2471721"/>
              <a:gd name="connsiteY7" fmla="*/ 1185440 h 1407182"/>
              <a:gd name="connsiteX8" fmla="*/ 919201 w 2471721"/>
              <a:gd name="connsiteY8" fmla="*/ 1198052 h 1407182"/>
              <a:gd name="connsiteX9" fmla="*/ 210088 w 2471721"/>
              <a:gd name="connsiteY9" fmla="*/ 1056975 h 1407182"/>
              <a:gd name="connsiteX10" fmla="*/ 48944 w 2471721"/>
              <a:gd name="connsiteY10" fmla="*/ 636799 h 1407182"/>
              <a:gd name="connsiteX11" fmla="*/ 275968 w 2471721"/>
              <a:gd name="connsiteY11" fmla="*/ 403470 h 1407182"/>
              <a:gd name="connsiteX0" fmla="*/ 266974 w 2462727"/>
              <a:gd name="connsiteY0" fmla="*/ 403470 h 1407182"/>
              <a:gd name="connsiteX1" fmla="*/ 594897 w 2462727"/>
              <a:gd name="connsiteY1" fmla="*/ 264734 h 1407182"/>
              <a:gd name="connsiteX2" fmla="*/ 1112006 w 2462727"/>
              <a:gd name="connsiteY2" fmla="*/ 207978 h 1407182"/>
              <a:gd name="connsiteX3" fmla="*/ 1824607 w 2462727"/>
              <a:gd name="connsiteY3" fmla="*/ 277346 h 1407182"/>
              <a:gd name="connsiteX4" fmla="*/ 2184061 w 2462727"/>
              <a:gd name="connsiteY4" fmla="*/ 498063 h 1407182"/>
              <a:gd name="connsiteX5" fmla="*/ 2411084 w 2462727"/>
              <a:gd name="connsiteY5" fmla="*/ 844905 h 1407182"/>
              <a:gd name="connsiteX6" fmla="*/ 2022548 w 2462727"/>
              <a:gd name="connsiteY6" fmla="*/ 1148020 h 1407182"/>
              <a:gd name="connsiteX7" fmla="*/ 1477766 w 2462727"/>
              <a:gd name="connsiteY7" fmla="*/ 1185440 h 1407182"/>
              <a:gd name="connsiteX8" fmla="*/ 910207 w 2462727"/>
              <a:gd name="connsiteY8" fmla="*/ 1198052 h 1407182"/>
              <a:gd name="connsiteX9" fmla="*/ 201094 w 2462727"/>
              <a:gd name="connsiteY9" fmla="*/ 1056975 h 1407182"/>
              <a:gd name="connsiteX10" fmla="*/ 39950 w 2462727"/>
              <a:gd name="connsiteY10" fmla="*/ 636799 h 1407182"/>
              <a:gd name="connsiteX11" fmla="*/ 266974 w 2462727"/>
              <a:gd name="connsiteY11" fmla="*/ 403470 h 1407182"/>
              <a:gd name="connsiteX0" fmla="*/ 266974 w 2462727"/>
              <a:gd name="connsiteY0" fmla="*/ 403470 h 1362463"/>
              <a:gd name="connsiteX1" fmla="*/ 594897 w 2462727"/>
              <a:gd name="connsiteY1" fmla="*/ 264734 h 1362463"/>
              <a:gd name="connsiteX2" fmla="*/ 1112006 w 2462727"/>
              <a:gd name="connsiteY2" fmla="*/ 207978 h 1362463"/>
              <a:gd name="connsiteX3" fmla="*/ 1824607 w 2462727"/>
              <a:gd name="connsiteY3" fmla="*/ 277346 h 1362463"/>
              <a:gd name="connsiteX4" fmla="*/ 2184061 w 2462727"/>
              <a:gd name="connsiteY4" fmla="*/ 498063 h 1362463"/>
              <a:gd name="connsiteX5" fmla="*/ 2411084 w 2462727"/>
              <a:gd name="connsiteY5" fmla="*/ 844905 h 1362463"/>
              <a:gd name="connsiteX6" fmla="*/ 2022548 w 2462727"/>
              <a:gd name="connsiteY6" fmla="*/ 1148020 h 1362463"/>
              <a:gd name="connsiteX7" fmla="*/ 1477766 w 2462727"/>
              <a:gd name="connsiteY7" fmla="*/ 1185440 h 1362463"/>
              <a:gd name="connsiteX8" fmla="*/ 925453 w 2462727"/>
              <a:gd name="connsiteY8" fmla="*/ 1093187 h 1362463"/>
              <a:gd name="connsiteX9" fmla="*/ 201094 w 2462727"/>
              <a:gd name="connsiteY9" fmla="*/ 1056975 h 1362463"/>
              <a:gd name="connsiteX10" fmla="*/ 39950 w 2462727"/>
              <a:gd name="connsiteY10" fmla="*/ 636799 h 1362463"/>
              <a:gd name="connsiteX11" fmla="*/ 266974 w 2462727"/>
              <a:gd name="connsiteY11" fmla="*/ 403470 h 1362463"/>
              <a:gd name="connsiteX0" fmla="*/ 254404 w 2450157"/>
              <a:gd name="connsiteY0" fmla="*/ 403470 h 1362463"/>
              <a:gd name="connsiteX1" fmla="*/ 582327 w 2450157"/>
              <a:gd name="connsiteY1" fmla="*/ 264734 h 1362463"/>
              <a:gd name="connsiteX2" fmla="*/ 1099436 w 2450157"/>
              <a:gd name="connsiteY2" fmla="*/ 207978 h 1362463"/>
              <a:gd name="connsiteX3" fmla="*/ 1812037 w 2450157"/>
              <a:gd name="connsiteY3" fmla="*/ 277346 h 1362463"/>
              <a:gd name="connsiteX4" fmla="*/ 2171491 w 2450157"/>
              <a:gd name="connsiteY4" fmla="*/ 498063 h 1362463"/>
              <a:gd name="connsiteX5" fmla="*/ 2398514 w 2450157"/>
              <a:gd name="connsiteY5" fmla="*/ 844905 h 1362463"/>
              <a:gd name="connsiteX6" fmla="*/ 2009978 w 2450157"/>
              <a:gd name="connsiteY6" fmla="*/ 1148020 h 1362463"/>
              <a:gd name="connsiteX7" fmla="*/ 1465196 w 2450157"/>
              <a:gd name="connsiteY7" fmla="*/ 1185440 h 1362463"/>
              <a:gd name="connsiteX8" fmla="*/ 912883 w 2450157"/>
              <a:gd name="connsiteY8" fmla="*/ 1093187 h 1362463"/>
              <a:gd name="connsiteX9" fmla="*/ 305408 w 2450157"/>
              <a:gd name="connsiteY9" fmla="*/ 1080277 h 1362463"/>
              <a:gd name="connsiteX10" fmla="*/ 27380 w 2450157"/>
              <a:gd name="connsiteY10" fmla="*/ 636799 h 1362463"/>
              <a:gd name="connsiteX11" fmla="*/ 254404 w 2450157"/>
              <a:gd name="connsiteY11" fmla="*/ 403470 h 1362463"/>
              <a:gd name="connsiteX0" fmla="*/ 254404 w 2450157"/>
              <a:gd name="connsiteY0" fmla="*/ 368008 h 1327001"/>
              <a:gd name="connsiteX1" fmla="*/ 582327 w 2450157"/>
              <a:gd name="connsiteY1" fmla="*/ 229272 h 1327001"/>
              <a:gd name="connsiteX2" fmla="*/ 1099436 w 2450157"/>
              <a:gd name="connsiteY2" fmla="*/ 172516 h 1327001"/>
              <a:gd name="connsiteX3" fmla="*/ 1786628 w 2450157"/>
              <a:gd name="connsiteY3" fmla="*/ 335097 h 1327001"/>
              <a:gd name="connsiteX4" fmla="*/ 2171491 w 2450157"/>
              <a:gd name="connsiteY4" fmla="*/ 462601 h 1327001"/>
              <a:gd name="connsiteX5" fmla="*/ 2398514 w 2450157"/>
              <a:gd name="connsiteY5" fmla="*/ 809443 h 1327001"/>
              <a:gd name="connsiteX6" fmla="*/ 2009978 w 2450157"/>
              <a:gd name="connsiteY6" fmla="*/ 1112558 h 1327001"/>
              <a:gd name="connsiteX7" fmla="*/ 1465196 w 2450157"/>
              <a:gd name="connsiteY7" fmla="*/ 1149978 h 1327001"/>
              <a:gd name="connsiteX8" fmla="*/ 912883 w 2450157"/>
              <a:gd name="connsiteY8" fmla="*/ 1057725 h 1327001"/>
              <a:gd name="connsiteX9" fmla="*/ 305408 w 2450157"/>
              <a:gd name="connsiteY9" fmla="*/ 1044815 h 1327001"/>
              <a:gd name="connsiteX10" fmla="*/ 27380 w 2450157"/>
              <a:gd name="connsiteY10" fmla="*/ 601337 h 1327001"/>
              <a:gd name="connsiteX11" fmla="*/ 254404 w 2450157"/>
              <a:gd name="connsiteY11" fmla="*/ 368008 h 1327001"/>
              <a:gd name="connsiteX0" fmla="*/ 254404 w 2450157"/>
              <a:gd name="connsiteY0" fmla="*/ 310258 h 1269251"/>
              <a:gd name="connsiteX1" fmla="*/ 582327 w 2450157"/>
              <a:gd name="connsiteY1" fmla="*/ 171522 h 1269251"/>
              <a:gd name="connsiteX2" fmla="*/ 1129928 w 2450157"/>
              <a:gd name="connsiteY2" fmla="*/ 207981 h 1269251"/>
              <a:gd name="connsiteX3" fmla="*/ 1786628 w 2450157"/>
              <a:gd name="connsiteY3" fmla="*/ 277347 h 1269251"/>
              <a:gd name="connsiteX4" fmla="*/ 2171491 w 2450157"/>
              <a:gd name="connsiteY4" fmla="*/ 404851 h 1269251"/>
              <a:gd name="connsiteX5" fmla="*/ 2398514 w 2450157"/>
              <a:gd name="connsiteY5" fmla="*/ 751693 h 1269251"/>
              <a:gd name="connsiteX6" fmla="*/ 2009978 w 2450157"/>
              <a:gd name="connsiteY6" fmla="*/ 1054808 h 1269251"/>
              <a:gd name="connsiteX7" fmla="*/ 1465196 w 2450157"/>
              <a:gd name="connsiteY7" fmla="*/ 1092228 h 1269251"/>
              <a:gd name="connsiteX8" fmla="*/ 912883 w 2450157"/>
              <a:gd name="connsiteY8" fmla="*/ 999975 h 1269251"/>
              <a:gd name="connsiteX9" fmla="*/ 305408 w 2450157"/>
              <a:gd name="connsiteY9" fmla="*/ 987065 h 1269251"/>
              <a:gd name="connsiteX10" fmla="*/ 27380 w 2450157"/>
              <a:gd name="connsiteY10" fmla="*/ 543587 h 1269251"/>
              <a:gd name="connsiteX11" fmla="*/ 254404 w 2450157"/>
              <a:gd name="connsiteY11" fmla="*/ 310258 h 1269251"/>
              <a:gd name="connsiteX0" fmla="*/ 254404 w 2450157"/>
              <a:gd name="connsiteY0" fmla="*/ 310256 h 1269249"/>
              <a:gd name="connsiteX1" fmla="*/ 612818 w 2450157"/>
              <a:gd name="connsiteY1" fmla="*/ 264733 h 1269249"/>
              <a:gd name="connsiteX2" fmla="*/ 1129928 w 2450157"/>
              <a:gd name="connsiteY2" fmla="*/ 207979 h 1269249"/>
              <a:gd name="connsiteX3" fmla="*/ 1786628 w 2450157"/>
              <a:gd name="connsiteY3" fmla="*/ 277345 h 1269249"/>
              <a:gd name="connsiteX4" fmla="*/ 2171491 w 2450157"/>
              <a:gd name="connsiteY4" fmla="*/ 404849 h 1269249"/>
              <a:gd name="connsiteX5" fmla="*/ 2398514 w 2450157"/>
              <a:gd name="connsiteY5" fmla="*/ 751691 h 1269249"/>
              <a:gd name="connsiteX6" fmla="*/ 2009978 w 2450157"/>
              <a:gd name="connsiteY6" fmla="*/ 1054806 h 1269249"/>
              <a:gd name="connsiteX7" fmla="*/ 1465196 w 2450157"/>
              <a:gd name="connsiteY7" fmla="*/ 1092226 h 1269249"/>
              <a:gd name="connsiteX8" fmla="*/ 912883 w 2450157"/>
              <a:gd name="connsiteY8" fmla="*/ 999973 h 1269249"/>
              <a:gd name="connsiteX9" fmla="*/ 305408 w 2450157"/>
              <a:gd name="connsiteY9" fmla="*/ 987063 h 1269249"/>
              <a:gd name="connsiteX10" fmla="*/ 27380 w 2450157"/>
              <a:gd name="connsiteY10" fmla="*/ 543585 h 1269249"/>
              <a:gd name="connsiteX11" fmla="*/ 254404 w 2450157"/>
              <a:gd name="connsiteY11" fmla="*/ 310256 h 1269249"/>
              <a:gd name="connsiteX0" fmla="*/ 254404 w 2450157"/>
              <a:gd name="connsiteY0" fmla="*/ 310256 h 1269249"/>
              <a:gd name="connsiteX1" fmla="*/ 612818 w 2450157"/>
              <a:gd name="connsiteY1" fmla="*/ 264733 h 1269249"/>
              <a:gd name="connsiteX2" fmla="*/ 1129928 w 2450157"/>
              <a:gd name="connsiteY2" fmla="*/ 207979 h 1269249"/>
              <a:gd name="connsiteX3" fmla="*/ 1786628 w 2450157"/>
              <a:gd name="connsiteY3" fmla="*/ 277345 h 1269249"/>
              <a:gd name="connsiteX4" fmla="*/ 2171491 w 2450157"/>
              <a:gd name="connsiteY4" fmla="*/ 404849 h 1269249"/>
              <a:gd name="connsiteX5" fmla="*/ 2398514 w 2450157"/>
              <a:gd name="connsiteY5" fmla="*/ 751691 h 1269249"/>
              <a:gd name="connsiteX6" fmla="*/ 2009978 w 2450157"/>
              <a:gd name="connsiteY6" fmla="*/ 1054806 h 1269249"/>
              <a:gd name="connsiteX7" fmla="*/ 1465196 w 2450157"/>
              <a:gd name="connsiteY7" fmla="*/ 1092226 h 1269249"/>
              <a:gd name="connsiteX8" fmla="*/ 912883 w 2450157"/>
              <a:gd name="connsiteY8" fmla="*/ 999973 h 1269249"/>
              <a:gd name="connsiteX9" fmla="*/ 305408 w 2450157"/>
              <a:gd name="connsiteY9" fmla="*/ 987063 h 1269249"/>
              <a:gd name="connsiteX10" fmla="*/ 27380 w 2450157"/>
              <a:gd name="connsiteY10" fmla="*/ 543585 h 1269249"/>
              <a:gd name="connsiteX11" fmla="*/ 254404 w 2450157"/>
              <a:gd name="connsiteY11" fmla="*/ 310256 h 1269249"/>
              <a:gd name="connsiteX0" fmla="*/ 254404 w 2450157"/>
              <a:gd name="connsiteY0" fmla="*/ 330733 h 1289726"/>
              <a:gd name="connsiteX1" fmla="*/ 617899 w 2450157"/>
              <a:gd name="connsiteY1" fmla="*/ 180345 h 1289726"/>
              <a:gd name="connsiteX2" fmla="*/ 1129928 w 2450157"/>
              <a:gd name="connsiteY2" fmla="*/ 228456 h 1289726"/>
              <a:gd name="connsiteX3" fmla="*/ 1786628 w 2450157"/>
              <a:gd name="connsiteY3" fmla="*/ 297822 h 1289726"/>
              <a:gd name="connsiteX4" fmla="*/ 2171491 w 2450157"/>
              <a:gd name="connsiteY4" fmla="*/ 425326 h 1289726"/>
              <a:gd name="connsiteX5" fmla="*/ 2398514 w 2450157"/>
              <a:gd name="connsiteY5" fmla="*/ 772168 h 1289726"/>
              <a:gd name="connsiteX6" fmla="*/ 2009978 w 2450157"/>
              <a:gd name="connsiteY6" fmla="*/ 1075283 h 1289726"/>
              <a:gd name="connsiteX7" fmla="*/ 1465196 w 2450157"/>
              <a:gd name="connsiteY7" fmla="*/ 1112703 h 1289726"/>
              <a:gd name="connsiteX8" fmla="*/ 912883 w 2450157"/>
              <a:gd name="connsiteY8" fmla="*/ 1020450 h 1289726"/>
              <a:gd name="connsiteX9" fmla="*/ 305408 w 2450157"/>
              <a:gd name="connsiteY9" fmla="*/ 1007540 h 1289726"/>
              <a:gd name="connsiteX10" fmla="*/ 27380 w 2450157"/>
              <a:gd name="connsiteY10" fmla="*/ 564062 h 1289726"/>
              <a:gd name="connsiteX11" fmla="*/ 254404 w 2450157"/>
              <a:gd name="connsiteY11" fmla="*/ 330733 h 1289726"/>
              <a:gd name="connsiteX0" fmla="*/ 254404 w 2450157"/>
              <a:gd name="connsiteY0" fmla="*/ 310257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54404 w 2450157"/>
              <a:gd name="connsiteY11" fmla="*/ 310257 h 1269250"/>
              <a:gd name="connsiteX0" fmla="*/ 254404 w 2450157"/>
              <a:gd name="connsiteY0" fmla="*/ 310257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54404 w 2450157"/>
              <a:gd name="connsiteY11" fmla="*/ 310257 h 1269250"/>
              <a:gd name="connsiteX0" fmla="*/ 259485 w 2450157"/>
              <a:gd name="connsiteY0" fmla="*/ 262187 h 1279438"/>
              <a:gd name="connsiteX1" fmla="*/ 617899 w 2450157"/>
              <a:gd name="connsiteY1" fmla="*/ 170057 h 1279438"/>
              <a:gd name="connsiteX2" fmla="*/ 1129928 w 2450157"/>
              <a:gd name="connsiteY2" fmla="*/ 218168 h 1279438"/>
              <a:gd name="connsiteX3" fmla="*/ 1786628 w 2450157"/>
              <a:gd name="connsiteY3" fmla="*/ 287534 h 1279438"/>
              <a:gd name="connsiteX4" fmla="*/ 2171491 w 2450157"/>
              <a:gd name="connsiteY4" fmla="*/ 415038 h 1279438"/>
              <a:gd name="connsiteX5" fmla="*/ 2398514 w 2450157"/>
              <a:gd name="connsiteY5" fmla="*/ 761880 h 1279438"/>
              <a:gd name="connsiteX6" fmla="*/ 2009978 w 2450157"/>
              <a:gd name="connsiteY6" fmla="*/ 1064995 h 1279438"/>
              <a:gd name="connsiteX7" fmla="*/ 1465196 w 2450157"/>
              <a:gd name="connsiteY7" fmla="*/ 1102415 h 1279438"/>
              <a:gd name="connsiteX8" fmla="*/ 912883 w 2450157"/>
              <a:gd name="connsiteY8" fmla="*/ 1010162 h 1279438"/>
              <a:gd name="connsiteX9" fmla="*/ 305408 w 2450157"/>
              <a:gd name="connsiteY9" fmla="*/ 997252 h 1279438"/>
              <a:gd name="connsiteX10" fmla="*/ 27380 w 2450157"/>
              <a:gd name="connsiteY10" fmla="*/ 553774 h 1279438"/>
              <a:gd name="connsiteX11" fmla="*/ 259485 w 2450157"/>
              <a:gd name="connsiteY11" fmla="*/ 262187 h 1279438"/>
              <a:gd name="connsiteX0" fmla="*/ 269650 w 2450157"/>
              <a:gd name="connsiteY0" fmla="*/ 333559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69650 w 2450157"/>
              <a:gd name="connsiteY11" fmla="*/ 333559 h 1269250"/>
              <a:gd name="connsiteX0" fmla="*/ 264567 w 2450157"/>
              <a:gd name="connsiteY0" fmla="*/ 269306 h 1274906"/>
              <a:gd name="connsiteX1" fmla="*/ 617899 w 2450157"/>
              <a:gd name="connsiteY1" fmla="*/ 165525 h 1274906"/>
              <a:gd name="connsiteX2" fmla="*/ 1129928 w 2450157"/>
              <a:gd name="connsiteY2" fmla="*/ 213636 h 1274906"/>
              <a:gd name="connsiteX3" fmla="*/ 1786628 w 2450157"/>
              <a:gd name="connsiteY3" fmla="*/ 283002 h 1274906"/>
              <a:gd name="connsiteX4" fmla="*/ 2171491 w 2450157"/>
              <a:gd name="connsiteY4" fmla="*/ 410506 h 1274906"/>
              <a:gd name="connsiteX5" fmla="*/ 2398514 w 2450157"/>
              <a:gd name="connsiteY5" fmla="*/ 757348 h 1274906"/>
              <a:gd name="connsiteX6" fmla="*/ 2009978 w 2450157"/>
              <a:gd name="connsiteY6" fmla="*/ 1060463 h 1274906"/>
              <a:gd name="connsiteX7" fmla="*/ 1465196 w 2450157"/>
              <a:gd name="connsiteY7" fmla="*/ 1097883 h 1274906"/>
              <a:gd name="connsiteX8" fmla="*/ 912883 w 2450157"/>
              <a:gd name="connsiteY8" fmla="*/ 1005630 h 1274906"/>
              <a:gd name="connsiteX9" fmla="*/ 305408 w 2450157"/>
              <a:gd name="connsiteY9" fmla="*/ 992720 h 1274906"/>
              <a:gd name="connsiteX10" fmla="*/ 27380 w 2450157"/>
              <a:gd name="connsiteY10" fmla="*/ 549242 h 1274906"/>
              <a:gd name="connsiteX11" fmla="*/ 264567 w 2450157"/>
              <a:gd name="connsiteY11" fmla="*/ 269306 h 1274906"/>
              <a:gd name="connsiteX0" fmla="*/ 264567 w 2450157"/>
              <a:gd name="connsiteY0" fmla="*/ 269306 h 1274906"/>
              <a:gd name="connsiteX1" fmla="*/ 617899 w 2450157"/>
              <a:gd name="connsiteY1" fmla="*/ 165525 h 1274906"/>
              <a:gd name="connsiteX2" fmla="*/ 1129928 w 2450157"/>
              <a:gd name="connsiteY2" fmla="*/ 213636 h 1274906"/>
              <a:gd name="connsiteX3" fmla="*/ 1786628 w 2450157"/>
              <a:gd name="connsiteY3" fmla="*/ 283002 h 1274906"/>
              <a:gd name="connsiteX4" fmla="*/ 2171491 w 2450157"/>
              <a:gd name="connsiteY4" fmla="*/ 410506 h 1274906"/>
              <a:gd name="connsiteX5" fmla="*/ 2398514 w 2450157"/>
              <a:gd name="connsiteY5" fmla="*/ 757348 h 1274906"/>
              <a:gd name="connsiteX6" fmla="*/ 2009978 w 2450157"/>
              <a:gd name="connsiteY6" fmla="*/ 1060463 h 1274906"/>
              <a:gd name="connsiteX7" fmla="*/ 1465196 w 2450157"/>
              <a:gd name="connsiteY7" fmla="*/ 1097883 h 1274906"/>
              <a:gd name="connsiteX8" fmla="*/ 912883 w 2450157"/>
              <a:gd name="connsiteY8" fmla="*/ 1005630 h 1274906"/>
              <a:gd name="connsiteX9" fmla="*/ 305408 w 2450157"/>
              <a:gd name="connsiteY9" fmla="*/ 992720 h 1274906"/>
              <a:gd name="connsiteX10" fmla="*/ 27380 w 2450157"/>
              <a:gd name="connsiteY10" fmla="*/ 549242 h 1274906"/>
              <a:gd name="connsiteX11" fmla="*/ 264567 w 2450157"/>
              <a:gd name="connsiteY11" fmla="*/ 269306 h 127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0157" h="1274906">
                <a:moveTo>
                  <a:pt x="264567" y="269306"/>
                </a:moveTo>
                <a:cubicBezTo>
                  <a:pt x="254749" y="-25616"/>
                  <a:pt x="549061" y="-104714"/>
                  <a:pt x="617899" y="165525"/>
                </a:cubicBezTo>
                <a:cubicBezTo>
                  <a:pt x="716858" y="-106274"/>
                  <a:pt x="1019569" y="9735"/>
                  <a:pt x="1129928" y="213636"/>
                </a:cubicBezTo>
                <a:cubicBezTo>
                  <a:pt x="1197484" y="-97232"/>
                  <a:pt x="1776995" y="-47746"/>
                  <a:pt x="1786628" y="283002"/>
                </a:cubicBezTo>
                <a:cubicBezTo>
                  <a:pt x="1961562" y="-22879"/>
                  <a:pt x="2231400" y="164564"/>
                  <a:pt x="2171491" y="410506"/>
                </a:cubicBezTo>
                <a:cubicBezTo>
                  <a:pt x="2350664" y="245042"/>
                  <a:pt x="2545267" y="598970"/>
                  <a:pt x="2398514" y="757348"/>
                </a:cubicBezTo>
                <a:cubicBezTo>
                  <a:pt x="2526903" y="1047195"/>
                  <a:pt x="2201405" y="1433193"/>
                  <a:pt x="2009978" y="1060463"/>
                </a:cubicBezTo>
                <a:cubicBezTo>
                  <a:pt x="1911181" y="1356434"/>
                  <a:pt x="1633362" y="1323856"/>
                  <a:pt x="1465196" y="1097883"/>
                </a:cubicBezTo>
                <a:cubicBezTo>
                  <a:pt x="1302297" y="1434245"/>
                  <a:pt x="961231" y="1202173"/>
                  <a:pt x="912883" y="1005630"/>
                </a:cubicBezTo>
                <a:cubicBezTo>
                  <a:pt x="759478" y="1382655"/>
                  <a:pt x="262859" y="1325481"/>
                  <a:pt x="305408" y="992720"/>
                </a:cubicBezTo>
                <a:cubicBezTo>
                  <a:pt x="183881" y="1091787"/>
                  <a:pt x="-86479" y="842603"/>
                  <a:pt x="27380" y="549242"/>
                </a:cubicBezTo>
                <a:cubicBezTo>
                  <a:pt x="-36190" y="285491"/>
                  <a:pt x="181753" y="118288"/>
                  <a:pt x="264567" y="269306"/>
                </a:cubicBezTo>
                <a:close/>
              </a:path>
            </a:pathLst>
          </a:custGeom>
          <a:gradFill flip="none" rotWithShape="1">
            <a:gsLst>
              <a:gs pos="0">
                <a:srgbClr val="BEBEBE"/>
              </a:gs>
              <a:gs pos="100000">
                <a:srgbClr val="FAFAFA"/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Wireless Network</a:t>
            </a:r>
          </a:p>
        </p:txBody>
      </p:sp>
      <p:pic>
        <p:nvPicPr>
          <p:cNvPr id="33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83731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00851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3320891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92291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3046571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3320891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6" name="Freeform: Shape 555"/>
          <p:cNvSpPr/>
          <p:nvPr/>
        </p:nvSpPr>
        <p:spPr>
          <a:xfrm>
            <a:off x="3611880" y="2406491"/>
            <a:ext cx="2011680" cy="457200"/>
          </a:xfrm>
          <a:custGeom>
            <a:avLst/>
            <a:gdLst>
              <a:gd name="connsiteX0" fmla="*/ 227078 w 2373931"/>
              <a:gd name="connsiteY0" fmla="*/ 195609 h 1039653"/>
              <a:gd name="connsiteX1" fmla="*/ 555001 w 2373931"/>
              <a:gd name="connsiteY1" fmla="*/ 56873 h 1039653"/>
              <a:gd name="connsiteX2" fmla="*/ 1072110 w 2373931"/>
              <a:gd name="connsiteY2" fmla="*/ 117 h 1039653"/>
              <a:gd name="connsiteX3" fmla="*/ 1784711 w 2373931"/>
              <a:gd name="connsiteY3" fmla="*/ 69485 h 1039653"/>
              <a:gd name="connsiteX4" fmla="*/ 2144165 w 2373931"/>
              <a:gd name="connsiteY4" fmla="*/ 290202 h 1039653"/>
              <a:gd name="connsiteX5" fmla="*/ 2371188 w 2373931"/>
              <a:gd name="connsiteY5" fmla="*/ 637044 h 1039653"/>
              <a:gd name="connsiteX6" fmla="*/ 1992816 w 2373931"/>
              <a:gd name="connsiteY6" fmla="*/ 1021722 h 1039653"/>
              <a:gd name="connsiteX7" fmla="*/ 1437870 w 2373931"/>
              <a:gd name="connsiteY7" fmla="*/ 977579 h 1039653"/>
              <a:gd name="connsiteX8" fmla="*/ 870311 w 2373931"/>
              <a:gd name="connsiteY8" fmla="*/ 990191 h 1039653"/>
              <a:gd name="connsiteX9" fmla="*/ 201853 w 2373931"/>
              <a:gd name="connsiteY9" fmla="*/ 744249 h 1039653"/>
              <a:gd name="connsiteX10" fmla="*/ 54 w 2373931"/>
              <a:gd name="connsiteY10" fmla="*/ 428939 h 1039653"/>
              <a:gd name="connsiteX11" fmla="*/ 227078 w 2373931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203372 h 1047416"/>
              <a:gd name="connsiteX1" fmla="*/ 555149 w 2374079"/>
              <a:gd name="connsiteY1" fmla="*/ 64636 h 1047416"/>
              <a:gd name="connsiteX2" fmla="*/ 1072258 w 2374079"/>
              <a:gd name="connsiteY2" fmla="*/ 7880 h 1047416"/>
              <a:gd name="connsiteX3" fmla="*/ 1784859 w 2374079"/>
              <a:gd name="connsiteY3" fmla="*/ 77248 h 1047416"/>
              <a:gd name="connsiteX4" fmla="*/ 2144313 w 2374079"/>
              <a:gd name="connsiteY4" fmla="*/ 297965 h 1047416"/>
              <a:gd name="connsiteX5" fmla="*/ 2371336 w 2374079"/>
              <a:gd name="connsiteY5" fmla="*/ 644807 h 1047416"/>
              <a:gd name="connsiteX6" fmla="*/ 1992964 w 2374079"/>
              <a:gd name="connsiteY6" fmla="*/ 1029485 h 1047416"/>
              <a:gd name="connsiteX7" fmla="*/ 1438018 w 2374079"/>
              <a:gd name="connsiteY7" fmla="*/ 985342 h 1047416"/>
              <a:gd name="connsiteX8" fmla="*/ 870459 w 2374079"/>
              <a:gd name="connsiteY8" fmla="*/ 997954 h 1047416"/>
              <a:gd name="connsiteX9" fmla="*/ 202001 w 2374079"/>
              <a:gd name="connsiteY9" fmla="*/ 752012 h 1047416"/>
              <a:gd name="connsiteX10" fmla="*/ 202 w 2374079"/>
              <a:gd name="connsiteY10" fmla="*/ 436702 h 1047416"/>
              <a:gd name="connsiteX11" fmla="*/ 227226 w 2374079"/>
              <a:gd name="connsiteY11" fmla="*/ 203372 h 104741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92580"/>
              <a:gd name="connsiteX1" fmla="*/ 555149 w 2484699"/>
              <a:gd name="connsiteY1" fmla="*/ 190817 h 1192580"/>
              <a:gd name="connsiteX2" fmla="*/ 1072258 w 2484699"/>
              <a:gd name="connsiteY2" fmla="*/ 134061 h 1192580"/>
              <a:gd name="connsiteX3" fmla="*/ 1784859 w 2484699"/>
              <a:gd name="connsiteY3" fmla="*/ 203429 h 1192580"/>
              <a:gd name="connsiteX4" fmla="*/ 2144313 w 2484699"/>
              <a:gd name="connsiteY4" fmla="*/ 424146 h 1192580"/>
              <a:gd name="connsiteX5" fmla="*/ 2371336 w 2484699"/>
              <a:gd name="connsiteY5" fmla="*/ 770988 h 1192580"/>
              <a:gd name="connsiteX6" fmla="*/ 1992964 w 2484699"/>
              <a:gd name="connsiteY6" fmla="*/ 1155666 h 1192580"/>
              <a:gd name="connsiteX7" fmla="*/ 1438018 w 2484699"/>
              <a:gd name="connsiteY7" fmla="*/ 1111523 h 1192580"/>
              <a:gd name="connsiteX8" fmla="*/ 870459 w 2484699"/>
              <a:gd name="connsiteY8" fmla="*/ 1124135 h 1192580"/>
              <a:gd name="connsiteX9" fmla="*/ 202001 w 2484699"/>
              <a:gd name="connsiteY9" fmla="*/ 878193 h 1192580"/>
              <a:gd name="connsiteX10" fmla="*/ 202 w 2484699"/>
              <a:gd name="connsiteY10" fmla="*/ 562883 h 1192580"/>
              <a:gd name="connsiteX11" fmla="*/ 227226 w 2484699"/>
              <a:gd name="connsiteY11" fmla="*/ 329553 h 1192580"/>
              <a:gd name="connsiteX0" fmla="*/ 227226 w 2484699"/>
              <a:gd name="connsiteY0" fmla="*/ 329553 h 1241689"/>
              <a:gd name="connsiteX1" fmla="*/ 555149 w 2484699"/>
              <a:gd name="connsiteY1" fmla="*/ 190817 h 1241689"/>
              <a:gd name="connsiteX2" fmla="*/ 1072258 w 2484699"/>
              <a:gd name="connsiteY2" fmla="*/ 134061 h 1241689"/>
              <a:gd name="connsiteX3" fmla="*/ 1784859 w 2484699"/>
              <a:gd name="connsiteY3" fmla="*/ 203429 h 1241689"/>
              <a:gd name="connsiteX4" fmla="*/ 2144313 w 2484699"/>
              <a:gd name="connsiteY4" fmla="*/ 424146 h 1241689"/>
              <a:gd name="connsiteX5" fmla="*/ 2371336 w 2484699"/>
              <a:gd name="connsiteY5" fmla="*/ 770988 h 1241689"/>
              <a:gd name="connsiteX6" fmla="*/ 1992964 w 2484699"/>
              <a:gd name="connsiteY6" fmla="*/ 1155666 h 1241689"/>
              <a:gd name="connsiteX7" fmla="*/ 1438018 w 2484699"/>
              <a:gd name="connsiteY7" fmla="*/ 1111523 h 1241689"/>
              <a:gd name="connsiteX8" fmla="*/ 870459 w 2484699"/>
              <a:gd name="connsiteY8" fmla="*/ 1124135 h 1241689"/>
              <a:gd name="connsiteX9" fmla="*/ 202001 w 2484699"/>
              <a:gd name="connsiteY9" fmla="*/ 878193 h 1241689"/>
              <a:gd name="connsiteX10" fmla="*/ 202 w 2484699"/>
              <a:gd name="connsiteY10" fmla="*/ 562883 h 1241689"/>
              <a:gd name="connsiteX11" fmla="*/ 227226 w 2484699"/>
              <a:gd name="connsiteY11" fmla="*/ 329553 h 1241689"/>
              <a:gd name="connsiteX0" fmla="*/ 227226 w 2484699"/>
              <a:gd name="connsiteY0" fmla="*/ 329553 h 1241689"/>
              <a:gd name="connsiteX1" fmla="*/ 555149 w 2484699"/>
              <a:gd name="connsiteY1" fmla="*/ 190817 h 1241689"/>
              <a:gd name="connsiteX2" fmla="*/ 1072258 w 2484699"/>
              <a:gd name="connsiteY2" fmla="*/ 134061 h 1241689"/>
              <a:gd name="connsiteX3" fmla="*/ 1784859 w 2484699"/>
              <a:gd name="connsiteY3" fmla="*/ 203429 h 1241689"/>
              <a:gd name="connsiteX4" fmla="*/ 2144313 w 2484699"/>
              <a:gd name="connsiteY4" fmla="*/ 424146 h 1241689"/>
              <a:gd name="connsiteX5" fmla="*/ 2371336 w 2484699"/>
              <a:gd name="connsiteY5" fmla="*/ 770988 h 1241689"/>
              <a:gd name="connsiteX6" fmla="*/ 1992964 w 2484699"/>
              <a:gd name="connsiteY6" fmla="*/ 1155666 h 1241689"/>
              <a:gd name="connsiteX7" fmla="*/ 1438018 w 2484699"/>
              <a:gd name="connsiteY7" fmla="*/ 1111523 h 1241689"/>
              <a:gd name="connsiteX8" fmla="*/ 870459 w 2484699"/>
              <a:gd name="connsiteY8" fmla="*/ 1124135 h 1241689"/>
              <a:gd name="connsiteX9" fmla="*/ 202001 w 2484699"/>
              <a:gd name="connsiteY9" fmla="*/ 878193 h 1241689"/>
              <a:gd name="connsiteX10" fmla="*/ 202 w 2484699"/>
              <a:gd name="connsiteY10" fmla="*/ 562883 h 1241689"/>
              <a:gd name="connsiteX11" fmla="*/ 227226 w 2484699"/>
              <a:gd name="connsiteY11" fmla="*/ 329553 h 1241689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65766 w 2523239"/>
              <a:gd name="connsiteY0" fmla="*/ 329553 h 1299987"/>
              <a:gd name="connsiteX1" fmla="*/ 593689 w 2523239"/>
              <a:gd name="connsiteY1" fmla="*/ 190817 h 1299987"/>
              <a:gd name="connsiteX2" fmla="*/ 1110798 w 2523239"/>
              <a:gd name="connsiteY2" fmla="*/ 134061 h 1299987"/>
              <a:gd name="connsiteX3" fmla="*/ 1823399 w 2523239"/>
              <a:gd name="connsiteY3" fmla="*/ 203429 h 1299987"/>
              <a:gd name="connsiteX4" fmla="*/ 2182853 w 2523239"/>
              <a:gd name="connsiteY4" fmla="*/ 424146 h 1299987"/>
              <a:gd name="connsiteX5" fmla="*/ 2409876 w 2523239"/>
              <a:gd name="connsiteY5" fmla="*/ 770988 h 1299987"/>
              <a:gd name="connsiteX6" fmla="*/ 2031504 w 2523239"/>
              <a:gd name="connsiteY6" fmla="*/ 1155666 h 1299987"/>
              <a:gd name="connsiteX7" fmla="*/ 1476558 w 2523239"/>
              <a:gd name="connsiteY7" fmla="*/ 1111523 h 1299987"/>
              <a:gd name="connsiteX8" fmla="*/ 908999 w 2523239"/>
              <a:gd name="connsiteY8" fmla="*/ 1124135 h 1299987"/>
              <a:gd name="connsiteX9" fmla="*/ 240541 w 2523239"/>
              <a:gd name="connsiteY9" fmla="*/ 878193 h 1299987"/>
              <a:gd name="connsiteX10" fmla="*/ 38742 w 2523239"/>
              <a:gd name="connsiteY10" fmla="*/ 562883 h 1299987"/>
              <a:gd name="connsiteX11" fmla="*/ 265766 w 2523239"/>
              <a:gd name="connsiteY11" fmla="*/ 329553 h 1299987"/>
              <a:gd name="connsiteX0" fmla="*/ 282231 w 2539704"/>
              <a:gd name="connsiteY0" fmla="*/ 329553 h 1299987"/>
              <a:gd name="connsiteX1" fmla="*/ 610154 w 2539704"/>
              <a:gd name="connsiteY1" fmla="*/ 190817 h 1299987"/>
              <a:gd name="connsiteX2" fmla="*/ 1127263 w 2539704"/>
              <a:gd name="connsiteY2" fmla="*/ 134061 h 1299987"/>
              <a:gd name="connsiteX3" fmla="*/ 1839864 w 2539704"/>
              <a:gd name="connsiteY3" fmla="*/ 203429 h 1299987"/>
              <a:gd name="connsiteX4" fmla="*/ 2199318 w 2539704"/>
              <a:gd name="connsiteY4" fmla="*/ 424146 h 1299987"/>
              <a:gd name="connsiteX5" fmla="*/ 2426341 w 2539704"/>
              <a:gd name="connsiteY5" fmla="*/ 770988 h 1299987"/>
              <a:gd name="connsiteX6" fmla="*/ 2047969 w 2539704"/>
              <a:gd name="connsiteY6" fmla="*/ 1155666 h 1299987"/>
              <a:gd name="connsiteX7" fmla="*/ 1493023 w 2539704"/>
              <a:gd name="connsiteY7" fmla="*/ 1111523 h 1299987"/>
              <a:gd name="connsiteX8" fmla="*/ 925464 w 2539704"/>
              <a:gd name="connsiteY8" fmla="*/ 1124135 h 1299987"/>
              <a:gd name="connsiteX9" fmla="*/ 257006 w 2539704"/>
              <a:gd name="connsiteY9" fmla="*/ 878193 h 1299987"/>
              <a:gd name="connsiteX10" fmla="*/ 55207 w 2539704"/>
              <a:gd name="connsiteY10" fmla="*/ 562883 h 1299987"/>
              <a:gd name="connsiteX11" fmla="*/ 282231 w 2539704"/>
              <a:gd name="connsiteY11" fmla="*/ 329553 h 1299987"/>
              <a:gd name="connsiteX0" fmla="*/ 282231 w 2539704"/>
              <a:gd name="connsiteY0" fmla="*/ 329553 h 1299987"/>
              <a:gd name="connsiteX1" fmla="*/ 610154 w 2539704"/>
              <a:gd name="connsiteY1" fmla="*/ 190817 h 1299987"/>
              <a:gd name="connsiteX2" fmla="*/ 1127263 w 2539704"/>
              <a:gd name="connsiteY2" fmla="*/ 134061 h 1299987"/>
              <a:gd name="connsiteX3" fmla="*/ 1839864 w 2539704"/>
              <a:gd name="connsiteY3" fmla="*/ 203429 h 1299987"/>
              <a:gd name="connsiteX4" fmla="*/ 2199318 w 2539704"/>
              <a:gd name="connsiteY4" fmla="*/ 424146 h 1299987"/>
              <a:gd name="connsiteX5" fmla="*/ 2426341 w 2539704"/>
              <a:gd name="connsiteY5" fmla="*/ 770988 h 1299987"/>
              <a:gd name="connsiteX6" fmla="*/ 2047969 w 2539704"/>
              <a:gd name="connsiteY6" fmla="*/ 1155666 h 1299987"/>
              <a:gd name="connsiteX7" fmla="*/ 1493023 w 2539704"/>
              <a:gd name="connsiteY7" fmla="*/ 1111523 h 1299987"/>
              <a:gd name="connsiteX8" fmla="*/ 925464 w 2539704"/>
              <a:gd name="connsiteY8" fmla="*/ 1124135 h 1299987"/>
              <a:gd name="connsiteX9" fmla="*/ 257006 w 2539704"/>
              <a:gd name="connsiteY9" fmla="*/ 878193 h 1299987"/>
              <a:gd name="connsiteX10" fmla="*/ 55207 w 2539704"/>
              <a:gd name="connsiteY10" fmla="*/ 562883 h 1299987"/>
              <a:gd name="connsiteX11" fmla="*/ 282231 w 2539704"/>
              <a:gd name="connsiteY11" fmla="*/ 329553 h 1299987"/>
              <a:gd name="connsiteX0" fmla="*/ 282231 w 2539704"/>
              <a:gd name="connsiteY0" fmla="*/ 345912 h 1316346"/>
              <a:gd name="connsiteX1" fmla="*/ 610154 w 2539704"/>
              <a:gd name="connsiteY1" fmla="*/ 207176 h 1316346"/>
              <a:gd name="connsiteX2" fmla="*/ 1127263 w 2539704"/>
              <a:gd name="connsiteY2" fmla="*/ 150420 h 1316346"/>
              <a:gd name="connsiteX3" fmla="*/ 1839864 w 2539704"/>
              <a:gd name="connsiteY3" fmla="*/ 219788 h 1316346"/>
              <a:gd name="connsiteX4" fmla="*/ 2199318 w 2539704"/>
              <a:gd name="connsiteY4" fmla="*/ 440505 h 1316346"/>
              <a:gd name="connsiteX5" fmla="*/ 2426341 w 2539704"/>
              <a:gd name="connsiteY5" fmla="*/ 787347 h 1316346"/>
              <a:gd name="connsiteX6" fmla="*/ 2047969 w 2539704"/>
              <a:gd name="connsiteY6" fmla="*/ 1172025 h 1316346"/>
              <a:gd name="connsiteX7" fmla="*/ 1493023 w 2539704"/>
              <a:gd name="connsiteY7" fmla="*/ 1127882 h 1316346"/>
              <a:gd name="connsiteX8" fmla="*/ 925464 w 2539704"/>
              <a:gd name="connsiteY8" fmla="*/ 1140494 h 1316346"/>
              <a:gd name="connsiteX9" fmla="*/ 257006 w 2539704"/>
              <a:gd name="connsiteY9" fmla="*/ 894552 h 1316346"/>
              <a:gd name="connsiteX10" fmla="*/ 55207 w 2539704"/>
              <a:gd name="connsiteY10" fmla="*/ 579242 h 1316346"/>
              <a:gd name="connsiteX11" fmla="*/ 282231 w 2539704"/>
              <a:gd name="connsiteY11" fmla="*/ 345912 h 1316346"/>
              <a:gd name="connsiteX0" fmla="*/ 282231 w 2539704"/>
              <a:gd name="connsiteY0" fmla="*/ 373850 h 1344284"/>
              <a:gd name="connsiteX1" fmla="*/ 610154 w 2539704"/>
              <a:gd name="connsiteY1" fmla="*/ 235114 h 1344284"/>
              <a:gd name="connsiteX2" fmla="*/ 1127263 w 2539704"/>
              <a:gd name="connsiteY2" fmla="*/ 178358 h 1344284"/>
              <a:gd name="connsiteX3" fmla="*/ 1839864 w 2539704"/>
              <a:gd name="connsiteY3" fmla="*/ 247726 h 1344284"/>
              <a:gd name="connsiteX4" fmla="*/ 2199318 w 2539704"/>
              <a:gd name="connsiteY4" fmla="*/ 468443 h 1344284"/>
              <a:gd name="connsiteX5" fmla="*/ 2426341 w 2539704"/>
              <a:gd name="connsiteY5" fmla="*/ 815285 h 1344284"/>
              <a:gd name="connsiteX6" fmla="*/ 2047969 w 2539704"/>
              <a:gd name="connsiteY6" fmla="*/ 1199963 h 1344284"/>
              <a:gd name="connsiteX7" fmla="*/ 1493023 w 2539704"/>
              <a:gd name="connsiteY7" fmla="*/ 1155820 h 1344284"/>
              <a:gd name="connsiteX8" fmla="*/ 925464 w 2539704"/>
              <a:gd name="connsiteY8" fmla="*/ 1168432 h 1344284"/>
              <a:gd name="connsiteX9" fmla="*/ 257006 w 2539704"/>
              <a:gd name="connsiteY9" fmla="*/ 922490 h 1344284"/>
              <a:gd name="connsiteX10" fmla="*/ 55207 w 2539704"/>
              <a:gd name="connsiteY10" fmla="*/ 607180 h 1344284"/>
              <a:gd name="connsiteX11" fmla="*/ 282231 w 2539704"/>
              <a:gd name="connsiteY11" fmla="*/ 373850 h 1344284"/>
              <a:gd name="connsiteX0" fmla="*/ 282231 w 2539704"/>
              <a:gd name="connsiteY0" fmla="*/ 403470 h 1373904"/>
              <a:gd name="connsiteX1" fmla="*/ 610154 w 2539704"/>
              <a:gd name="connsiteY1" fmla="*/ 264734 h 1373904"/>
              <a:gd name="connsiteX2" fmla="*/ 1127263 w 2539704"/>
              <a:gd name="connsiteY2" fmla="*/ 207978 h 1373904"/>
              <a:gd name="connsiteX3" fmla="*/ 1839864 w 2539704"/>
              <a:gd name="connsiteY3" fmla="*/ 277346 h 1373904"/>
              <a:gd name="connsiteX4" fmla="*/ 2199318 w 2539704"/>
              <a:gd name="connsiteY4" fmla="*/ 498063 h 1373904"/>
              <a:gd name="connsiteX5" fmla="*/ 2426341 w 2539704"/>
              <a:gd name="connsiteY5" fmla="*/ 844905 h 1373904"/>
              <a:gd name="connsiteX6" fmla="*/ 2047969 w 2539704"/>
              <a:gd name="connsiteY6" fmla="*/ 1229583 h 1373904"/>
              <a:gd name="connsiteX7" fmla="*/ 1493023 w 2539704"/>
              <a:gd name="connsiteY7" fmla="*/ 1185440 h 1373904"/>
              <a:gd name="connsiteX8" fmla="*/ 925464 w 2539704"/>
              <a:gd name="connsiteY8" fmla="*/ 1198052 h 1373904"/>
              <a:gd name="connsiteX9" fmla="*/ 257006 w 2539704"/>
              <a:gd name="connsiteY9" fmla="*/ 952110 h 1373904"/>
              <a:gd name="connsiteX10" fmla="*/ 55207 w 2539704"/>
              <a:gd name="connsiteY10" fmla="*/ 636800 h 1373904"/>
              <a:gd name="connsiteX11" fmla="*/ 282231 w 2539704"/>
              <a:gd name="connsiteY11" fmla="*/ 403470 h 1373904"/>
              <a:gd name="connsiteX0" fmla="*/ 282231 w 2539704"/>
              <a:gd name="connsiteY0" fmla="*/ 403470 h 1373904"/>
              <a:gd name="connsiteX1" fmla="*/ 610154 w 2539704"/>
              <a:gd name="connsiteY1" fmla="*/ 264734 h 1373904"/>
              <a:gd name="connsiteX2" fmla="*/ 1127263 w 2539704"/>
              <a:gd name="connsiteY2" fmla="*/ 207978 h 1373904"/>
              <a:gd name="connsiteX3" fmla="*/ 1839864 w 2539704"/>
              <a:gd name="connsiteY3" fmla="*/ 277346 h 1373904"/>
              <a:gd name="connsiteX4" fmla="*/ 2199318 w 2539704"/>
              <a:gd name="connsiteY4" fmla="*/ 498063 h 1373904"/>
              <a:gd name="connsiteX5" fmla="*/ 2426341 w 2539704"/>
              <a:gd name="connsiteY5" fmla="*/ 844905 h 1373904"/>
              <a:gd name="connsiteX6" fmla="*/ 2047969 w 2539704"/>
              <a:gd name="connsiteY6" fmla="*/ 1229583 h 1373904"/>
              <a:gd name="connsiteX7" fmla="*/ 1493023 w 2539704"/>
              <a:gd name="connsiteY7" fmla="*/ 1185440 h 1373904"/>
              <a:gd name="connsiteX8" fmla="*/ 925464 w 2539704"/>
              <a:gd name="connsiteY8" fmla="*/ 1198052 h 1373904"/>
              <a:gd name="connsiteX9" fmla="*/ 257006 w 2539704"/>
              <a:gd name="connsiteY9" fmla="*/ 952110 h 1373904"/>
              <a:gd name="connsiteX10" fmla="*/ 55207 w 2539704"/>
              <a:gd name="connsiteY10" fmla="*/ 636800 h 1373904"/>
              <a:gd name="connsiteX11" fmla="*/ 282231 w 2539704"/>
              <a:gd name="connsiteY11" fmla="*/ 403470 h 1373904"/>
              <a:gd name="connsiteX0" fmla="*/ 282231 w 2525869"/>
              <a:gd name="connsiteY0" fmla="*/ 403470 h 1373904"/>
              <a:gd name="connsiteX1" fmla="*/ 610154 w 2525869"/>
              <a:gd name="connsiteY1" fmla="*/ 264734 h 1373904"/>
              <a:gd name="connsiteX2" fmla="*/ 1127263 w 2525869"/>
              <a:gd name="connsiteY2" fmla="*/ 207978 h 1373904"/>
              <a:gd name="connsiteX3" fmla="*/ 1839864 w 2525869"/>
              <a:gd name="connsiteY3" fmla="*/ 277346 h 1373904"/>
              <a:gd name="connsiteX4" fmla="*/ 2199318 w 2525869"/>
              <a:gd name="connsiteY4" fmla="*/ 498063 h 1373904"/>
              <a:gd name="connsiteX5" fmla="*/ 2426341 w 2525869"/>
              <a:gd name="connsiteY5" fmla="*/ 844905 h 1373904"/>
              <a:gd name="connsiteX6" fmla="*/ 2047969 w 2525869"/>
              <a:gd name="connsiteY6" fmla="*/ 1229583 h 1373904"/>
              <a:gd name="connsiteX7" fmla="*/ 1493023 w 2525869"/>
              <a:gd name="connsiteY7" fmla="*/ 1185440 h 1373904"/>
              <a:gd name="connsiteX8" fmla="*/ 925464 w 2525869"/>
              <a:gd name="connsiteY8" fmla="*/ 1198052 h 1373904"/>
              <a:gd name="connsiteX9" fmla="*/ 257006 w 2525869"/>
              <a:gd name="connsiteY9" fmla="*/ 952110 h 1373904"/>
              <a:gd name="connsiteX10" fmla="*/ 55207 w 2525869"/>
              <a:gd name="connsiteY10" fmla="*/ 636800 h 1373904"/>
              <a:gd name="connsiteX11" fmla="*/ 282231 w 2525869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39305"/>
              <a:gd name="connsiteX1" fmla="*/ 610154 w 2477984"/>
              <a:gd name="connsiteY1" fmla="*/ 264734 h 1339305"/>
              <a:gd name="connsiteX2" fmla="*/ 1127263 w 2477984"/>
              <a:gd name="connsiteY2" fmla="*/ 207978 h 1339305"/>
              <a:gd name="connsiteX3" fmla="*/ 1839864 w 2477984"/>
              <a:gd name="connsiteY3" fmla="*/ 277346 h 1339305"/>
              <a:gd name="connsiteX4" fmla="*/ 2199318 w 2477984"/>
              <a:gd name="connsiteY4" fmla="*/ 498063 h 1339305"/>
              <a:gd name="connsiteX5" fmla="*/ 2426341 w 2477984"/>
              <a:gd name="connsiteY5" fmla="*/ 844905 h 1339305"/>
              <a:gd name="connsiteX6" fmla="*/ 2037805 w 2477984"/>
              <a:gd name="connsiteY6" fmla="*/ 1148020 h 1339305"/>
              <a:gd name="connsiteX7" fmla="*/ 1493023 w 2477984"/>
              <a:gd name="connsiteY7" fmla="*/ 1185440 h 1339305"/>
              <a:gd name="connsiteX8" fmla="*/ 925464 w 2477984"/>
              <a:gd name="connsiteY8" fmla="*/ 1198052 h 1339305"/>
              <a:gd name="connsiteX9" fmla="*/ 257006 w 2477984"/>
              <a:gd name="connsiteY9" fmla="*/ 952110 h 1339305"/>
              <a:gd name="connsiteX10" fmla="*/ 55207 w 2477984"/>
              <a:gd name="connsiteY10" fmla="*/ 636800 h 1339305"/>
              <a:gd name="connsiteX11" fmla="*/ 282231 w 2477984"/>
              <a:gd name="connsiteY11" fmla="*/ 403470 h 1339305"/>
              <a:gd name="connsiteX0" fmla="*/ 282231 w 2477984"/>
              <a:gd name="connsiteY0" fmla="*/ 403470 h 1339305"/>
              <a:gd name="connsiteX1" fmla="*/ 610154 w 2477984"/>
              <a:gd name="connsiteY1" fmla="*/ 264734 h 1339305"/>
              <a:gd name="connsiteX2" fmla="*/ 1127263 w 2477984"/>
              <a:gd name="connsiteY2" fmla="*/ 207978 h 1339305"/>
              <a:gd name="connsiteX3" fmla="*/ 1839864 w 2477984"/>
              <a:gd name="connsiteY3" fmla="*/ 277346 h 1339305"/>
              <a:gd name="connsiteX4" fmla="*/ 2199318 w 2477984"/>
              <a:gd name="connsiteY4" fmla="*/ 498063 h 1339305"/>
              <a:gd name="connsiteX5" fmla="*/ 2426341 w 2477984"/>
              <a:gd name="connsiteY5" fmla="*/ 844905 h 1339305"/>
              <a:gd name="connsiteX6" fmla="*/ 2037805 w 2477984"/>
              <a:gd name="connsiteY6" fmla="*/ 1148020 h 1339305"/>
              <a:gd name="connsiteX7" fmla="*/ 1493023 w 2477984"/>
              <a:gd name="connsiteY7" fmla="*/ 1185440 h 1339305"/>
              <a:gd name="connsiteX8" fmla="*/ 925464 w 2477984"/>
              <a:gd name="connsiteY8" fmla="*/ 1198052 h 1339305"/>
              <a:gd name="connsiteX9" fmla="*/ 257006 w 2477984"/>
              <a:gd name="connsiteY9" fmla="*/ 952110 h 1339305"/>
              <a:gd name="connsiteX10" fmla="*/ 55207 w 2477984"/>
              <a:gd name="connsiteY10" fmla="*/ 636800 h 1339305"/>
              <a:gd name="connsiteX11" fmla="*/ 282231 w 2477984"/>
              <a:gd name="connsiteY11" fmla="*/ 403470 h 1339305"/>
              <a:gd name="connsiteX0" fmla="*/ 282231 w 2477984"/>
              <a:gd name="connsiteY0" fmla="*/ 403470 h 1362463"/>
              <a:gd name="connsiteX1" fmla="*/ 610154 w 2477984"/>
              <a:gd name="connsiteY1" fmla="*/ 264734 h 1362463"/>
              <a:gd name="connsiteX2" fmla="*/ 1127263 w 2477984"/>
              <a:gd name="connsiteY2" fmla="*/ 207978 h 1362463"/>
              <a:gd name="connsiteX3" fmla="*/ 1839864 w 2477984"/>
              <a:gd name="connsiteY3" fmla="*/ 277346 h 1362463"/>
              <a:gd name="connsiteX4" fmla="*/ 2199318 w 2477984"/>
              <a:gd name="connsiteY4" fmla="*/ 498063 h 1362463"/>
              <a:gd name="connsiteX5" fmla="*/ 2426341 w 2477984"/>
              <a:gd name="connsiteY5" fmla="*/ 844905 h 1362463"/>
              <a:gd name="connsiteX6" fmla="*/ 2037805 w 2477984"/>
              <a:gd name="connsiteY6" fmla="*/ 1148020 h 1362463"/>
              <a:gd name="connsiteX7" fmla="*/ 1493023 w 2477984"/>
              <a:gd name="connsiteY7" fmla="*/ 1185440 h 1362463"/>
              <a:gd name="connsiteX8" fmla="*/ 925464 w 2477984"/>
              <a:gd name="connsiteY8" fmla="*/ 1198052 h 1362463"/>
              <a:gd name="connsiteX9" fmla="*/ 257006 w 2477984"/>
              <a:gd name="connsiteY9" fmla="*/ 952110 h 1362463"/>
              <a:gd name="connsiteX10" fmla="*/ 55207 w 2477984"/>
              <a:gd name="connsiteY10" fmla="*/ 636800 h 1362463"/>
              <a:gd name="connsiteX11" fmla="*/ 282231 w 2477984"/>
              <a:gd name="connsiteY11" fmla="*/ 403470 h 1362463"/>
              <a:gd name="connsiteX0" fmla="*/ 282231 w 2477984"/>
              <a:gd name="connsiteY0" fmla="*/ 403470 h 1393838"/>
              <a:gd name="connsiteX1" fmla="*/ 610154 w 2477984"/>
              <a:gd name="connsiteY1" fmla="*/ 264734 h 1393838"/>
              <a:gd name="connsiteX2" fmla="*/ 1127263 w 2477984"/>
              <a:gd name="connsiteY2" fmla="*/ 207978 h 1393838"/>
              <a:gd name="connsiteX3" fmla="*/ 1839864 w 2477984"/>
              <a:gd name="connsiteY3" fmla="*/ 277346 h 1393838"/>
              <a:gd name="connsiteX4" fmla="*/ 2199318 w 2477984"/>
              <a:gd name="connsiteY4" fmla="*/ 498063 h 1393838"/>
              <a:gd name="connsiteX5" fmla="*/ 2426341 w 2477984"/>
              <a:gd name="connsiteY5" fmla="*/ 844905 h 1393838"/>
              <a:gd name="connsiteX6" fmla="*/ 2037805 w 2477984"/>
              <a:gd name="connsiteY6" fmla="*/ 1148020 h 1393838"/>
              <a:gd name="connsiteX7" fmla="*/ 1493023 w 2477984"/>
              <a:gd name="connsiteY7" fmla="*/ 1185440 h 1393838"/>
              <a:gd name="connsiteX8" fmla="*/ 925464 w 2477984"/>
              <a:gd name="connsiteY8" fmla="*/ 1198052 h 1393838"/>
              <a:gd name="connsiteX9" fmla="*/ 257006 w 2477984"/>
              <a:gd name="connsiteY9" fmla="*/ 952110 h 1393838"/>
              <a:gd name="connsiteX10" fmla="*/ 55207 w 2477984"/>
              <a:gd name="connsiteY10" fmla="*/ 636800 h 1393838"/>
              <a:gd name="connsiteX11" fmla="*/ 282231 w 2477984"/>
              <a:gd name="connsiteY11" fmla="*/ 403470 h 1393838"/>
              <a:gd name="connsiteX0" fmla="*/ 282231 w 2477984"/>
              <a:gd name="connsiteY0" fmla="*/ 403470 h 1393836"/>
              <a:gd name="connsiteX1" fmla="*/ 610154 w 2477984"/>
              <a:gd name="connsiteY1" fmla="*/ 264734 h 1393836"/>
              <a:gd name="connsiteX2" fmla="*/ 1127263 w 2477984"/>
              <a:gd name="connsiteY2" fmla="*/ 207978 h 1393836"/>
              <a:gd name="connsiteX3" fmla="*/ 1839864 w 2477984"/>
              <a:gd name="connsiteY3" fmla="*/ 277346 h 1393836"/>
              <a:gd name="connsiteX4" fmla="*/ 2199318 w 2477984"/>
              <a:gd name="connsiteY4" fmla="*/ 498063 h 1393836"/>
              <a:gd name="connsiteX5" fmla="*/ 2426341 w 2477984"/>
              <a:gd name="connsiteY5" fmla="*/ 844905 h 1393836"/>
              <a:gd name="connsiteX6" fmla="*/ 2037805 w 2477984"/>
              <a:gd name="connsiteY6" fmla="*/ 1148020 h 1393836"/>
              <a:gd name="connsiteX7" fmla="*/ 1493023 w 2477984"/>
              <a:gd name="connsiteY7" fmla="*/ 1185440 h 1393836"/>
              <a:gd name="connsiteX8" fmla="*/ 925464 w 2477984"/>
              <a:gd name="connsiteY8" fmla="*/ 1198052 h 1393836"/>
              <a:gd name="connsiteX9" fmla="*/ 257006 w 2477984"/>
              <a:gd name="connsiteY9" fmla="*/ 952110 h 1393836"/>
              <a:gd name="connsiteX10" fmla="*/ 55207 w 2477984"/>
              <a:gd name="connsiteY10" fmla="*/ 636800 h 1393836"/>
              <a:gd name="connsiteX11" fmla="*/ 282231 w 2477984"/>
              <a:gd name="connsiteY11" fmla="*/ 403470 h 1393836"/>
              <a:gd name="connsiteX0" fmla="*/ 282231 w 2477984"/>
              <a:gd name="connsiteY0" fmla="*/ 403470 h 1393838"/>
              <a:gd name="connsiteX1" fmla="*/ 610154 w 2477984"/>
              <a:gd name="connsiteY1" fmla="*/ 264734 h 1393838"/>
              <a:gd name="connsiteX2" fmla="*/ 1127263 w 2477984"/>
              <a:gd name="connsiteY2" fmla="*/ 207978 h 1393838"/>
              <a:gd name="connsiteX3" fmla="*/ 1839864 w 2477984"/>
              <a:gd name="connsiteY3" fmla="*/ 277346 h 1393838"/>
              <a:gd name="connsiteX4" fmla="*/ 2199318 w 2477984"/>
              <a:gd name="connsiteY4" fmla="*/ 498063 h 1393838"/>
              <a:gd name="connsiteX5" fmla="*/ 2426341 w 2477984"/>
              <a:gd name="connsiteY5" fmla="*/ 844905 h 1393838"/>
              <a:gd name="connsiteX6" fmla="*/ 2037805 w 2477984"/>
              <a:gd name="connsiteY6" fmla="*/ 1148020 h 1393838"/>
              <a:gd name="connsiteX7" fmla="*/ 1493023 w 2477984"/>
              <a:gd name="connsiteY7" fmla="*/ 1185440 h 1393838"/>
              <a:gd name="connsiteX8" fmla="*/ 925464 w 2477984"/>
              <a:gd name="connsiteY8" fmla="*/ 1198052 h 1393838"/>
              <a:gd name="connsiteX9" fmla="*/ 257006 w 2477984"/>
              <a:gd name="connsiteY9" fmla="*/ 952110 h 1393838"/>
              <a:gd name="connsiteX10" fmla="*/ 55207 w 2477984"/>
              <a:gd name="connsiteY10" fmla="*/ 636800 h 1393838"/>
              <a:gd name="connsiteX11" fmla="*/ 282231 w 2477984"/>
              <a:gd name="connsiteY11" fmla="*/ 403470 h 1393838"/>
              <a:gd name="connsiteX0" fmla="*/ 272799 w 2468552"/>
              <a:gd name="connsiteY0" fmla="*/ 403470 h 1393836"/>
              <a:gd name="connsiteX1" fmla="*/ 600722 w 2468552"/>
              <a:gd name="connsiteY1" fmla="*/ 264734 h 1393836"/>
              <a:gd name="connsiteX2" fmla="*/ 1117831 w 2468552"/>
              <a:gd name="connsiteY2" fmla="*/ 207978 h 1393836"/>
              <a:gd name="connsiteX3" fmla="*/ 1830432 w 2468552"/>
              <a:gd name="connsiteY3" fmla="*/ 277346 h 1393836"/>
              <a:gd name="connsiteX4" fmla="*/ 2189886 w 2468552"/>
              <a:gd name="connsiteY4" fmla="*/ 498063 h 1393836"/>
              <a:gd name="connsiteX5" fmla="*/ 2416909 w 2468552"/>
              <a:gd name="connsiteY5" fmla="*/ 844905 h 1393836"/>
              <a:gd name="connsiteX6" fmla="*/ 2028373 w 2468552"/>
              <a:gd name="connsiteY6" fmla="*/ 1148020 h 1393836"/>
              <a:gd name="connsiteX7" fmla="*/ 1483591 w 2468552"/>
              <a:gd name="connsiteY7" fmla="*/ 1185440 h 1393836"/>
              <a:gd name="connsiteX8" fmla="*/ 916032 w 2468552"/>
              <a:gd name="connsiteY8" fmla="*/ 1198052 h 1393836"/>
              <a:gd name="connsiteX9" fmla="*/ 247574 w 2468552"/>
              <a:gd name="connsiteY9" fmla="*/ 952110 h 1393836"/>
              <a:gd name="connsiteX10" fmla="*/ 45775 w 2468552"/>
              <a:gd name="connsiteY10" fmla="*/ 636800 h 1393836"/>
              <a:gd name="connsiteX11" fmla="*/ 272799 w 2468552"/>
              <a:gd name="connsiteY11" fmla="*/ 403470 h 1393836"/>
              <a:gd name="connsiteX0" fmla="*/ 272799 w 2468552"/>
              <a:gd name="connsiteY0" fmla="*/ 403470 h 1393838"/>
              <a:gd name="connsiteX1" fmla="*/ 600722 w 2468552"/>
              <a:gd name="connsiteY1" fmla="*/ 264734 h 1393838"/>
              <a:gd name="connsiteX2" fmla="*/ 1117831 w 2468552"/>
              <a:gd name="connsiteY2" fmla="*/ 207978 h 1393838"/>
              <a:gd name="connsiteX3" fmla="*/ 1830432 w 2468552"/>
              <a:gd name="connsiteY3" fmla="*/ 277346 h 1393838"/>
              <a:gd name="connsiteX4" fmla="*/ 2189886 w 2468552"/>
              <a:gd name="connsiteY4" fmla="*/ 498063 h 1393838"/>
              <a:gd name="connsiteX5" fmla="*/ 2416909 w 2468552"/>
              <a:gd name="connsiteY5" fmla="*/ 844905 h 1393838"/>
              <a:gd name="connsiteX6" fmla="*/ 2028373 w 2468552"/>
              <a:gd name="connsiteY6" fmla="*/ 1148020 h 1393838"/>
              <a:gd name="connsiteX7" fmla="*/ 1483591 w 2468552"/>
              <a:gd name="connsiteY7" fmla="*/ 1185440 h 1393838"/>
              <a:gd name="connsiteX8" fmla="*/ 916032 w 2468552"/>
              <a:gd name="connsiteY8" fmla="*/ 1198052 h 1393838"/>
              <a:gd name="connsiteX9" fmla="*/ 247574 w 2468552"/>
              <a:gd name="connsiteY9" fmla="*/ 952110 h 1393838"/>
              <a:gd name="connsiteX10" fmla="*/ 45775 w 2468552"/>
              <a:gd name="connsiteY10" fmla="*/ 636799 h 1393838"/>
              <a:gd name="connsiteX11" fmla="*/ 272799 w 2468552"/>
              <a:gd name="connsiteY11" fmla="*/ 403470 h 1393838"/>
              <a:gd name="connsiteX0" fmla="*/ 268483 w 2464236"/>
              <a:gd name="connsiteY0" fmla="*/ 403470 h 1393836"/>
              <a:gd name="connsiteX1" fmla="*/ 596406 w 2464236"/>
              <a:gd name="connsiteY1" fmla="*/ 264734 h 1393836"/>
              <a:gd name="connsiteX2" fmla="*/ 1113515 w 2464236"/>
              <a:gd name="connsiteY2" fmla="*/ 207978 h 1393836"/>
              <a:gd name="connsiteX3" fmla="*/ 1826116 w 2464236"/>
              <a:gd name="connsiteY3" fmla="*/ 277346 h 1393836"/>
              <a:gd name="connsiteX4" fmla="*/ 2185570 w 2464236"/>
              <a:gd name="connsiteY4" fmla="*/ 498063 h 1393836"/>
              <a:gd name="connsiteX5" fmla="*/ 2412593 w 2464236"/>
              <a:gd name="connsiteY5" fmla="*/ 844905 h 1393836"/>
              <a:gd name="connsiteX6" fmla="*/ 2024057 w 2464236"/>
              <a:gd name="connsiteY6" fmla="*/ 1148020 h 1393836"/>
              <a:gd name="connsiteX7" fmla="*/ 1479275 w 2464236"/>
              <a:gd name="connsiteY7" fmla="*/ 1185440 h 1393836"/>
              <a:gd name="connsiteX8" fmla="*/ 911716 w 2464236"/>
              <a:gd name="connsiteY8" fmla="*/ 1198052 h 1393836"/>
              <a:gd name="connsiteX9" fmla="*/ 243258 w 2464236"/>
              <a:gd name="connsiteY9" fmla="*/ 952110 h 1393836"/>
              <a:gd name="connsiteX10" fmla="*/ 41459 w 2464236"/>
              <a:gd name="connsiteY10" fmla="*/ 636799 h 1393836"/>
              <a:gd name="connsiteX11" fmla="*/ 268483 w 2464236"/>
              <a:gd name="connsiteY11" fmla="*/ 403470 h 1393836"/>
              <a:gd name="connsiteX0" fmla="*/ 268483 w 2464236"/>
              <a:gd name="connsiteY0" fmla="*/ 403470 h 1393838"/>
              <a:gd name="connsiteX1" fmla="*/ 596406 w 2464236"/>
              <a:gd name="connsiteY1" fmla="*/ 264734 h 1393838"/>
              <a:gd name="connsiteX2" fmla="*/ 1113515 w 2464236"/>
              <a:gd name="connsiteY2" fmla="*/ 207978 h 1393838"/>
              <a:gd name="connsiteX3" fmla="*/ 1826116 w 2464236"/>
              <a:gd name="connsiteY3" fmla="*/ 277346 h 1393838"/>
              <a:gd name="connsiteX4" fmla="*/ 2185570 w 2464236"/>
              <a:gd name="connsiteY4" fmla="*/ 498063 h 1393838"/>
              <a:gd name="connsiteX5" fmla="*/ 2412593 w 2464236"/>
              <a:gd name="connsiteY5" fmla="*/ 844905 h 1393838"/>
              <a:gd name="connsiteX6" fmla="*/ 2024057 w 2464236"/>
              <a:gd name="connsiteY6" fmla="*/ 1148020 h 1393838"/>
              <a:gd name="connsiteX7" fmla="*/ 1479275 w 2464236"/>
              <a:gd name="connsiteY7" fmla="*/ 1185440 h 1393838"/>
              <a:gd name="connsiteX8" fmla="*/ 911716 w 2464236"/>
              <a:gd name="connsiteY8" fmla="*/ 1198052 h 1393838"/>
              <a:gd name="connsiteX9" fmla="*/ 243258 w 2464236"/>
              <a:gd name="connsiteY9" fmla="*/ 952110 h 1393838"/>
              <a:gd name="connsiteX10" fmla="*/ 41459 w 2464236"/>
              <a:gd name="connsiteY10" fmla="*/ 636799 h 1393838"/>
              <a:gd name="connsiteX11" fmla="*/ 268483 w 2464236"/>
              <a:gd name="connsiteY11" fmla="*/ 403470 h 1393838"/>
              <a:gd name="connsiteX0" fmla="*/ 268483 w 2464236"/>
              <a:gd name="connsiteY0" fmla="*/ 403470 h 1393836"/>
              <a:gd name="connsiteX1" fmla="*/ 596406 w 2464236"/>
              <a:gd name="connsiteY1" fmla="*/ 264734 h 1393836"/>
              <a:gd name="connsiteX2" fmla="*/ 1113515 w 2464236"/>
              <a:gd name="connsiteY2" fmla="*/ 207978 h 1393836"/>
              <a:gd name="connsiteX3" fmla="*/ 1826116 w 2464236"/>
              <a:gd name="connsiteY3" fmla="*/ 277346 h 1393836"/>
              <a:gd name="connsiteX4" fmla="*/ 2185570 w 2464236"/>
              <a:gd name="connsiteY4" fmla="*/ 498063 h 1393836"/>
              <a:gd name="connsiteX5" fmla="*/ 2412593 w 2464236"/>
              <a:gd name="connsiteY5" fmla="*/ 844905 h 1393836"/>
              <a:gd name="connsiteX6" fmla="*/ 2024057 w 2464236"/>
              <a:gd name="connsiteY6" fmla="*/ 1148020 h 1393836"/>
              <a:gd name="connsiteX7" fmla="*/ 1479275 w 2464236"/>
              <a:gd name="connsiteY7" fmla="*/ 1185440 h 1393836"/>
              <a:gd name="connsiteX8" fmla="*/ 911716 w 2464236"/>
              <a:gd name="connsiteY8" fmla="*/ 1198052 h 1393836"/>
              <a:gd name="connsiteX9" fmla="*/ 243258 w 2464236"/>
              <a:gd name="connsiteY9" fmla="*/ 952110 h 1393836"/>
              <a:gd name="connsiteX10" fmla="*/ 41459 w 2464236"/>
              <a:gd name="connsiteY10" fmla="*/ 636799 h 1393836"/>
              <a:gd name="connsiteX11" fmla="*/ 268483 w 2464236"/>
              <a:gd name="connsiteY11" fmla="*/ 403470 h 1393836"/>
              <a:gd name="connsiteX0" fmla="*/ 268483 w 2464236"/>
              <a:gd name="connsiteY0" fmla="*/ 403470 h 1393838"/>
              <a:gd name="connsiteX1" fmla="*/ 596406 w 2464236"/>
              <a:gd name="connsiteY1" fmla="*/ 264734 h 1393838"/>
              <a:gd name="connsiteX2" fmla="*/ 1113515 w 2464236"/>
              <a:gd name="connsiteY2" fmla="*/ 207978 h 1393838"/>
              <a:gd name="connsiteX3" fmla="*/ 1826116 w 2464236"/>
              <a:gd name="connsiteY3" fmla="*/ 277346 h 1393838"/>
              <a:gd name="connsiteX4" fmla="*/ 2185570 w 2464236"/>
              <a:gd name="connsiteY4" fmla="*/ 498063 h 1393838"/>
              <a:gd name="connsiteX5" fmla="*/ 2412593 w 2464236"/>
              <a:gd name="connsiteY5" fmla="*/ 844905 h 1393838"/>
              <a:gd name="connsiteX6" fmla="*/ 2024057 w 2464236"/>
              <a:gd name="connsiteY6" fmla="*/ 1148020 h 1393838"/>
              <a:gd name="connsiteX7" fmla="*/ 1479275 w 2464236"/>
              <a:gd name="connsiteY7" fmla="*/ 1185440 h 1393838"/>
              <a:gd name="connsiteX8" fmla="*/ 911716 w 2464236"/>
              <a:gd name="connsiteY8" fmla="*/ 1198052 h 1393838"/>
              <a:gd name="connsiteX9" fmla="*/ 243258 w 2464236"/>
              <a:gd name="connsiteY9" fmla="*/ 952110 h 1393838"/>
              <a:gd name="connsiteX10" fmla="*/ 41459 w 2464236"/>
              <a:gd name="connsiteY10" fmla="*/ 636799 h 1393838"/>
              <a:gd name="connsiteX11" fmla="*/ 268483 w 2464236"/>
              <a:gd name="connsiteY11" fmla="*/ 403470 h 1393838"/>
              <a:gd name="connsiteX0" fmla="*/ 275968 w 2471721"/>
              <a:gd name="connsiteY0" fmla="*/ 403470 h 1407182"/>
              <a:gd name="connsiteX1" fmla="*/ 603891 w 2471721"/>
              <a:gd name="connsiteY1" fmla="*/ 264734 h 1407182"/>
              <a:gd name="connsiteX2" fmla="*/ 1121000 w 2471721"/>
              <a:gd name="connsiteY2" fmla="*/ 207978 h 1407182"/>
              <a:gd name="connsiteX3" fmla="*/ 1833601 w 2471721"/>
              <a:gd name="connsiteY3" fmla="*/ 277346 h 1407182"/>
              <a:gd name="connsiteX4" fmla="*/ 2193055 w 2471721"/>
              <a:gd name="connsiteY4" fmla="*/ 498063 h 1407182"/>
              <a:gd name="connsiteX5" fmla="*/ 2420078 w 2471721"/>
              <a:gd name="connsiteY5" fmla="*/ 844905 h 1407182"/>
              <a:gd name="connsiteX6" fmla="*/ 2031542 w 2471721"/>
              <a:gd name="connsiteY6" fmla="*/ 1148020 h 1407182"/>
              <a:gd name="connsiteX7" fmla="*/ 1486760 w 2471721"/>
              <a:gd name="connsiteY7" fmla="*/ 1185440 h 1407182"/>
              <a:gd name="connsiteX8" fmla="*/ 919201 w 2471721"/>
              <a:gd name="connsiteY8" fmla="*/ 1198052 h 1407182"/>
              <a:gd name="connsiteX9" fmla="*/ 210088 w 2471721"/>
              <a:gd name="connsiteY9" fmla="*/ 1056975 h 1407182"/>
              <a:gd name="connsiteX10" fmla="*/ 48944 w 2471721"/>
              <a:gd name="connsiteY10" fmla="*/ 636799 h 1407182"/>
              <a:gd name="connsiteX11" fmla="*/ 275968 w 2471721"/>
              <a:gd name="connsiteY11" fmla="*/ 403470 h 1407182"/>
              <a:gd name="connsiteX0" fmla="*/ 266974 w 2462727"/>
              <a:gd name="connsiteY0" fmla="*/ 403470 h 1407182"/>
              <a:gd name="connsiteX1" fmla="*/ 594897 w 2462727"/>
              <a:gd name="connsiteY1" fmla="*/ 264734 h 1407182"/>
              <a:gd name="connsiteX2" fmla="*/ 1112006 w 2462727"/>
              <a:gd name="connsiteY2" fmla="*/ 207978 h 1407182"/>
              <a:gd name="connsiteX3" fmla="*/ 1824607 w 2462727"/>
              <a:gd name="connsiteY3" fmla="*/ 277346 h 1407182"/>
              <a:gd name="connsiteX4" fmla="*/ 2184061 w 2462727"/>
              <a:gd name="connsiteY4" fmla="*/ 498063 h 1407182"/>
              <a:gd name="connsiteX5" fmla="*/ 2411084 w 2462727"/>
              <a:gd name="connsiteY5" fmla="*/ 844905 h 1407182"/>
              <a:gd name="connsiteX6" fmla="*/ 2022548 w 2462727"/>
              <a:gd name="connsiteY6" fmla="*/ 1148020 h 1407182"/>
              <a:gd name="connsiteX7" fmla="*/ 1477766 w 2462727"/>
              <a:gd name="connsiteY7" fmla="*/ 1185440 h 1407182"/>
              <a:gd name="connsiteX8" fmla="*/ 910207 w 2462727"/>
              <a:gd name="connsiteY8" fmla="*/ 1198052 h 1407182"/>
              <a:gd name="connsiteX9" fmla="*/ 201094 w 2462727"/>
              <a:gd name="connsiteY9" fmla="*/ 1056975 h 1407182"/>
              <a:gd name="connsiteX10" fmla="*/ 39950 w 2462727"/>
              <a:gd name="connsiteY10" fmla="*/ 636799 h 1407182"/>
              <a:gd name="connsiteX11" fmla="*/ 266974 w 2462727"/>
              <a:gd name="connsiteY11" fmla="*/ 403470 h 1407182"/>
              <a:gd name="connsiteX0" fmla="*/ 266974 w 2462727"/>
              <a:gd name="connsiteY0" fmla="*/ 403470 h 1362463"/>
              <a:gd name="connsiteX1" fmla="*/ 594897 w 2462727"/>
              <a:gd name="connsiteY1" fmla="*/ 264734 h 1362463"/>
              <a:gd name="connsiteX2" fmla="*/ 1112006 w 2462727"/>
              <a:gd name="connsiteY2" fmla="*/ 207978 h 1362463"/>
              <a:gd name="connsiteX3" fmla="*/ 1824607 w 2462727"/>
              <a:gd name="connsiteY3" fmla="*/ 277346 h 1362463"/>
              <a:gd name="connsiteX4" fmla="*/ 2184061 w 2462727"/>
              <a:gd name="connsiteY4" fmla="*/ 498063 h 1362463"/>
              <a:gd name="connsiteX5" fmla="*/ 2411084 w 2462727"/>
              <a:gd name="connsiteY5" fmla="*/ 844905 h 1362463"/>
              <a:gd name="connsiteX6" fmla="*/ 2022548 w 2462727"/>
              <a:gd name="connsiteY6" fmla="*/ 1148020 h 1362463"/>
              <a:gd name="connsiteX7" fmla="*/ 1477766 w 2462727"/>
              <a:gd name="connsiteY7" fmla="*/ 1185440 h 1362463"/>
              <a:gd name="connsiteX8" fmla="*/ 925453 w 2462727"/>
              <a:gd name="connsiteY8" fmla="*/ 1093187 h 1362463"/>
              <a:gd name="connsiteX9" fmla="*/ 201094 w 2462727"/>
              <a:gd name="connsiteY9" fmla="*/ 1056975 h 1362463"/>
              <a:gd name="connsiteX10" fmla="*/ 39950 w 2462727"/>
              <a:gd name="connsiteY10" fmla="*/ 636799 h 1362463"/>
              <a:gd name="connsiteX11" fmla="*/ 266974 w 2462727"/>
              <a:gd name="connsiteY11" fmla="*/ 403470 h 1362463"/>
              <a:gd name="connsiteX0" fmla="*/ 254404 w 2450157"/>
              <a:gd name="connsiteY0" fmla="*/ 403470 h 1362463"/>
              <a:gd name="connsiteX1" fmla="*/ 582327 w 2450157"/>
              <a:gd name="connsiteY1" fmla="*/ 264734 h 1362463"/>
              <a:gd name="connsiteX2" fmla="*/ 1099436 w 2450157"/>
              <a:gd name="connsiteY2" fmla="*/ 207978 h 1362463"/>
              <a:gd name="connsiteX3" fmla="*/ 1812037 w 2450157"/>
              <a:gd name="connsiteY3" fmla="*/ 277346 h 1362463"/>
              <a:gd name="connsiteX4" fmla="*/ 2171491 w 2450157"/>
              <a:gd name="connsiteY4" fmla="*/ 498063 h 1362463"/>
              <a:gd name="connsiteX5" fmla="*/ 2398514 w 2450157"/>
              <a:gd name="connsiteY5" fmla="*/ 844905 h 1362463"/>
              <a:gd name="connsiteX6" fmla="*/ 2009978 w 2450157"/>
              <a:gd name="connsiteY6" fmla="*/ 1148020 h 1362463"/>
              <a:gd name="connsiteX7" fmla="*/ 1465196 w 2450157"/>
              <a:gd name="connsiteY7" fmla="*/ 1185440 h 1362463"/>
              <a:gd name="connsiteX8" fmla="*/ 912883 w 2450157"/>
              <a:gd name="connsiteY8" fmla="*/ 1093187 h 1362463"/>
              <a:gd name="connsiteX9" fmla="*/ 305408 w 2450157"/>
              <a:gd name="connsiteY9" fmla="*/ 1080277 h 1362463"/>
              <a:gd name="connsiteX10" fmla="*/ 27380 w 2450157"/>
              <a:gd name="connsiteY10" fmla="*/ 636799 h 1362463"/>
              <a:gd name="connsiteX11" fmla="*/ 254404 w 2450157"/>
              <a:gd name="connsiteY11" fmla="*/ 403470 h 1362463"/>
              <a:gd name="connsiteX0" fmla="*/ 254404 w 2450157"/>
              <a:gd name="connsiteY0" fmla="*/ 368008 h 1327001"/>
              <a:gd name="connsiteX1" fmla="*/ 582327 w 2450157"/>
              <a:gd name="connsiteY1" fmla="*/ 229272 h 1327001"/>
              <a:gd name="connsiteX2" fmla="*/ 1099436 w 2450157"/>
              <a:gd name="connsiteY2" fmla="*/ 172516 h 1327001"/>
              <a:gd name="connsiteX3" fmla="*/ 1786628 w 2450157"/>
              <a:gd name="connsiteY3" fmla="*/ 335097 h 1327001"/>
              <a:gd name="connsiteX4" fmla="*/ 2171491 w 2450157"/>
              <a:gd name="connsiteY4" fmla="*/ 462601 h 1327001"/>
              <a:gd name="connsiteX5" fmla="*/ 2398514 w 2450157"/>
              <a:gd name="connsiteY5" fmla="*/ 809443 h 1327001"/>
              <a:gd name="connsiteX6" fmla="*/ 2009978 w 2450157"/>
              <a:gd name="connsiteY6" fmla="*/ 1112558 h 1327001"/>
              <a:gd name="connsiteX7" fmla="*/ 1465196 w 2450157"/>
              <a:gd name="connsiteY7" fmla="*/ 1149978 h 1327001"/>
              <a:gd name="connsiteX8" fmla="*/ 912883 w 2450157"/>
              <a:gd name="connsiteY8" fmla="*/ 1057725 h 1327001"/>
              <a:gd name="connsiteX9" fmla="*/ 305408 w 2450157"/>
              <a:gd name="connsiteY9" fmla="*/ 1044815 h 1327001"/>
              <a:gd name="connsiteX10" fmla="*/ 27380 w 2450157"/>
              <a:gd name="connsiteY10" fmla="*/ 601337 h 1327001"/>
              <a:gd name="connsiteX11" fmla="*/ 254404 w 2450157"/>
              <a:gd name="connsiteY11" fmla="*/ 368008 h 1327001"/>
              <a:gd name="connsiteX0" fmla="*/ 254404 w 2450157"/>
              <a:gd name="connsiteY0" fmla="*/ 310258 h 1269251"/>
              <a:gd name="connsiteX1" fmla="*/ 582327 w 2450157"/>
              <a:gd name="connsiteY1" fmla="*/ 171522 h 1269251"/>
              <a:gd name="connsiteX2" fmla="*/ 1129928 w 2450157"/>
              <a:gd name="connsiteY2" fmla="*/ 207981 h 1269251"/>
              <a:gd name="connsiteX3" fmla="*/ 1786628 w 2450157"/>
              <a:gd name="connsiteY3" fmla="*/ 277347 h 1269251"/>
              <a:gd name="connsiteX4" fmla="*/ 2171491 w 2450157"/>
              <a:gd name="connsiteY4" fmla="*/ 404851 h 1269251"/>
              <a:gd name="connsiteX5" fmla="*/ 2398514 w 2450157"/>
              <a:gd name="connsiteY5" fmla="*/ 751693 h 1269251"/>
              <a:gd name="connsiteX6" fmla="*/ 2009978 w 2450157"/>
              <a:gd name="connsiteY6" fmla="*/ 1054808 h 1269251"/>
              <a:gd name="connsiteX7" fmla="*/ 1465196 w 2450157"/>
              <a:gd name="connsiteY7" fmla="*/ 1092228 h 1269251"/>
              <a:gd name="connsiteX8" fmla="*/ 912883 w 2450157"/>
              <a:gd name="connsiteY8" fmla="*/ 999975 h 1269251"/>
              <a:gd name="connsiteX9" fmla="*/ 305408 w 2450157"/>
              <a:gd name="connsiteY9" fmla="*/ 987065 h 1269251"/>
              <a:gd name="connsiteX10" fmla="*/ 27380 w 2450157"/>
              <a:gd name="connsiteY10" fmla="*/ 543587 h 1269251"/>
              <a:gd name="connsiteX11" fmla="*/ 254404 w 2450157"/>
              <a:gd name="connsiteY11" fmla="*/ 310258 h 1269251"/>
              <a:gd name="connsiteX0" fmla="*/ 254404 w 2450157"/>
              <a:gd name="connsiteY0" fmla="*/ 310256 h 1269249"/>
              <a:gd name="connsiteX1" fmla="*/ 612818 w 2450157"/>
              <a:gd name="connsiteY1" fmla="*/ 264733 h 1269249"/>
              <a:gd name="connsiteX2" fmla="*/ 1129928 w 2450157"/>
              <a:gd name="connsiteY2" fmla="*/ 207979 h 1269249"/>
              <a:gd name="connsiteX3" fmla="*/ 1786628 w 2450157"/>
              <a:gd name="connsiteY3" fmla="*/ 277345 h 1269249"/>
              <a:gd name="connsiteX4" fmla="*/ 2171491 w 2450157"/>
              <a:gd name="connsiteY4" fmla="*/ 404849 h 1269249"/>
              <a:gd name="connsiteX5" fmla="*/ 2398514 w 2450157"/>
              <a:gd name="connsiteY5" fmla="*/ 751691 h 1269249"/>
              <a:gd name="connsiteX6" fmla="*/ 2009978 w 2450157"/>
              <a:gd name="connsiteY6" fmla="*/ 1054806 h 1269249"/>
              <a:gd name="connsiteX7" fmla="*/ 1465196 w 2450157"/>
              <a:gd name="connsiteY7" fmla="*/ 1092226 h 1269249"/>
              <a:gd name="connsiteX8" fmla="*/ 912883 w 2450157"/>
              <a:gd name="connsiteY8" fmla="*/ 999973 h 1269249"/>
              <a:gd name="connsiteX9" fmla="*/ 305408 w 2450157"/>
              <a:gd name="connsiteY9" fmla="*/ 987063 h 1269249"/>
              <a:gd name="connsiteX10" fmla="*/ 27380 w 2450157"/>
              <a:gd name="connsiteY10" fmla="*/ 543585 h 1269249"/>
              <a:gd name="connsiteX11" fmla="*/ 254404 w 2450157"/>
              <a:gd name="connsiteY11" fmla="*/ 310256 h 1269249"/>
              <a:gd name="connsiteX0" fmla="*/ 254404 w 2450157"/>
              <a:gd name="connsiteY0" fmla="*/ 310256 h 1269249"/>
              <a:gd name="connsiteX1" fmla="*/ 612818 w 2450157"/>
              <a:gd name="connsiteY1" fmla="*/ 264733 h 1269249"/>
              <a:gd name="connsiteX2" fmla="*/ 1129928 w 2450157"/>
              <a:gd name="connsiteY2" fmla="*/ 207979 h 1269249"/>
              <a:gd name="connsiteX3" fmla="*/ 1786628 w 2450157"/>
              <a:gd name="connsiteY3" fmla="*/ 277345 h 1269249"/>
              <a:gd name="connsiteX4" fmla="*/ 2171491 w 2450157"/>
              <a:gd name="connsiteY4" fmla="*/ 404849 h 1269249"/>
              <a:gd name="connsiteX5" fmla="*/ 2398514 w 2450157"/>
              <a:gd name="connsiteY5" fmla="*/ 751691 h 1269249"/>
              <a:gd name="connsiteX6" fmla="*/ 2009978 w 2450157"/>
              <a:gd name="connsiteY6" fmla="*/ 1054806 h 1269249"/>
              <a:gd name="connsiteX7" fmla="*/ 1465196 w 2450157"/>
              <a:gd name="connsiteY7" fmla="*/ 1092226 h 1269249"/>
              <a:gd name="connsiteX8" fmla="*/ 912883 w 2450157"/>
              <a:gd name="connsiteY8" fmla="*/ 999973 h 1269249"/>
              <a:gd name="connsiteX9" fmla="*/ 305408 w 2450157"/>
              <a:gd name="connsiteY9" fmla="*/ 987063 h 1269249"/>
              <a:gd name="connsiteX10" fmla="*/ 27380 w 2450157"/>
              <a:gd name="connsiteY10" fmla="*/ 543585 h 1269249"/>
              <a:gd name="connsiteX11" fmla="*/ 254404 w 2450157"/>
              <a:gd name="connsiteY11" fmla="*/ 310256 h 1269249"/>
              <a:gd name="connsiteX0" fmla="*/ 254404 w 2450157"/>
              <a:gd name="connsiteY0" fmla="*/ 330733 h 1289726"/>
              <a:gd name="connsiteX1" fmla="*/ 617899 w 2450157"/>
              <a:gd name="connsiteY1" fmla="*/ 180345 h 1289726"/>
              <a:gd name="connsiteX2" fmla="*/ 1129928 w 2450157"/>
              <a:gd name="connsiteY2" fmla="*/ 228456 h 1289726"/>
              <a:gd name="connsiteX3" fmla="*/ 1786628 w 2450157"/>
              <a:gd name="connsiteY3" fmla="*/ 297822 h 1289726"/>
              <a:gd name="connsiteX4" fmla="*/ 2171491 w 2450157"/>
              <a:gd name="connsiteY4" fmla="*/ 425326 h 1289726"/>
              <a:gd name="connsiteX5" fmla="*/ 2398514 w 2450157"/>
              <a:gd name="connsiteY5" fmla="*/ 772168 h 1289726"/>
              <a:gd name="connsiteX6" fmla="*/ 2009978 w 2450157"/>
              <a:gd name="connsiteY6" fmla="*/ 1075283 h 1289726"/>
              <a:gd name="connsiteX7" fmla="*/ 1465196 w 2450157"/>
              <a:gd name="connsiteY7" fmla="*/ 1112703 h 1289726"/>
              <a:gd name="connsiteX8" fmla="*/ 912883 w 2450157"/>
              <a:gd name="connsiteY8" fmla="*/ 1020450 h 1289726"/>
              <a:gd name="connsiteX9" fmla="*/ 305408 w 2450157"/>
              <a:gd name="connsiteY9" fmla="*/ 1007540 h 1289726"/>
              <a:gd name="connsiteX10" fmla="*/ 27380 w 2450157"/>
              <a:gd name="connsiteY10" fmla="*/ 564062 h 1289726"/>
              <a:gd name="connsiteX11" fmla="*/ 254404 w 2450157"/>
              <a:gd name="connsiteY11" fmla="*/ 330733 h 1289726"/>
              <a:gd name="connsiteX0" fmla="*/ 254404 w 2450157"/>
              <a:gd name="connsiteY0" fmla="*/ 310257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54404 w 2450157"/>
              <a:gd name="connsiteY11" fmla="*/ 310257 h 1269250"/>
              <a:gd name="connsiteX0" fmla="*/ 254404 w 2450157"/>
              <a:gd name="connsiteY0" fmla="*/ 310257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54404 w 2450157"/>
              <a:gd name="connsiteY11" fmla="*/ 310257 h 1269250"/>
              <a:gd name="connsiteX0" fmla="*/ 259485 w 2450157"/>
              <a:gd name="connsiteY0" fmla="*/ 262187 h 1279438"/>
              <a:gd name="connsiteX1" fmla="*/ 617899 w 2450157"/>
              <a:gd name="connsiteY1" fmla="*/ 170057 h 1279438"/>
              <a:gd name="connsiteX2" fmla="*/ 1129928 w 2450157"/>
              <a:gd name="connsiteY2" fmla="*/ 218168 h 1279438"/>
              <a:gd name="connsiteX3" fmla="*/ 1786628 w 2450157"/>
              <a:gd name="connsiteY3" fmla="*/ 287534 h 1279438"/>
              <a:gd name="connsiteX4" fmla="*/ 2171491 w 2450157"/>
              <a:gd name="connsiteY4" fmla="*/ 415038 h 1279438"/>
              <a:gd name="connsiteX5" fmla="*/ 2398514 w 2450157"/>
              <a:gd name="connsiteY5" fmla="*/ 761880 h 1279438"/>
              <a:gd name="connsiteX6" fmla="*/ 2009978 w 2450157"/>
              <a:gd name="connsiteY6" fmla="*/ 1064995 h 1279438"/>
              <a:gd name="connsiteX7" fmla="*/ 1465196 w 2450157"/>
              <a:gd name="connsiteY7" fmla="*/ 1102415 h 1279438"/>
              <a:gd name="connsiteX8" fmla="*/ 912883 w 2450157"/>
              <a:gd name="connsiteY8" fmla="*/ 1010162 h 1279438"/>
              <a:gd name="connsiteX9" fmla="*/ 305408 w 2450157"/>
              <a:gd name="connsiteY9" fmla="*/ 997252 h 1279438"/>
              <a:gd name="connsiteX10" fmla="*/ 27380 w 2450157"/>
              <a:gd name="connsiteY10" fmla="*/ 553774 h 1279438"/>
              <a:gd name="connsiteX11" fmla="*/ 259485 w 2450157"/>
              <a:gd name="connsiteY11" fmla="*/ 262187 h 1279438"/>
              <a:gd name="connsiteX0" fmla="*/ 269650 w 2450157"/>
              <a:gd name="connsiteY0" fmla="*/ 333559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69650 w 2450157"/>
              <a:gd name="connsiteY11" fmla="*/ 333559 h 1269250"/>
              <a:gd name="connsiteX0" fmla="*/ 264567 w 2450157"/>
              <a:gd name="connsiteY0" fmla="*/ 269306 h 1274906"/>
              <a:gd name="connsiteX1" fmla="*/ 617899 w 2450157"/>
              <a:gd name="connsiteY1" fmla="*/ 165525 h 1274906"/>
              <a:gd name="connsiteX2" fmla="*/ 1129928 w 2450157"/>
              <a:gd name="connsiteY2" fmla="*/ 213636 h 1274906"/>
              <a:gd name="connsiteX3" fmla="*/ 1786628 w 2450157"/>
              <a:gd name="connsiteY3" fmla="*/ 283002 h 1274906"/>
              <a:gd name="connsiteX4" fmla="*/ 2171491 w 2450157"/>
              <a:gd name="connsiteY4" fmla="*/ 410506 h 1274906"/>
              <a:gd name="connsiteX5" fmla="*/ 2398514 w 2450157"/>
              <a:gd name="connsiteY5" fmla="*/ 757348 h 1274906"/>
              <a:gd name="connsiteX6" fmla="*/ 2009978 w 2450157"/>
              <a:gd name="connsiteY6" fmla="*/ 1060463 h 1274906"/>
              <a:gd name="connsiteX7" fmla="*/ 1465196 w 2450157"/>
              <a:gd name="connsiteY7" fmla="*/ 1097883 h 1274906"/>
              <a:gd name="connsiteX8" fmla="*/ 912883 w 2450157"/>
              <a:gd name="connsiteY8" fmla="*/ 1005630 h 1274906"/>
              <a:gd name="connsiteX9" fmla="*/ 305408 w 2450157"/>
              <a:gd name="connsiteY9" fmla="*/ 992720 h 1274906"/>
              <a:gd name="connsiteX10" fmla="*/ 27380 w 2450157"/>
              <a:gd name="connsiteY10" fmla="*/ 549242 h 1274906"/>
              <a:gd name="connsiteX11" fmla="*/ 264567 w 2450157"/>
              <a:gd name="connsiteY11" fmla="*/ 269306 h 1274906"/>
              <a:gd name="connsiteX0" fmla="*/ 264567 w 2450157"/>
              <a:gd name="connsiteY0" fmla="*/ 269306 h 1274906"/>
              <a:gd name="connsiteX1" fmla="*/ 617899 w 2450157"/>
              <a:gd name="connsiteY1" fmla="*/ 165525 h 1274906"/>
              <a:gd name="connsiteX2" fmla="*/ 1129928 w 2450157"/>
              <a:gd name="connsiteY2" fmla="*/ 213636 h 1274906"/>
              <a:gd name="connsiteX3" fmla="*/ 1786628 w 2450157"/>
              <a:gd name="connsiteY3" fmla="*/ 283002 h 1274906"/>
              <a:gd name="connsiteX4" fmla="*/ 2171491 w 2450157"/>
              <a:gd name="connsiteY4" fmla="*/ 410506 h 1274906"/>
              <a:gd name="connsiteX5" fmla="*/ 2398514 w 2450157"/>
              <a:gd name="connsiteY5" fmla="*/ 757348 h 1274906"/>
              <a:gd name="connsiteX6" fmla="*/ 2009978 w 2450157"/>
              <a:gd name="connsiteY6" fmla="*/ 1060463 h 1274906"/>
              <a:gd name="connsiteX7" fmla="*/ 1465196 w 2450157"/>
              <a:gd name="connsiteY7" fmla="*/ 1097883 h 1274906"/>
              <a:gd name="connsiteX8" fmla="*/ 912883 w 2450157"/>
              <a:gd name="connsiteY8" fmla="*/ 1005630 h 1274906"/>
              <a:gd name="connsiteX9" fmla="*/ 305408 w 2450157"/>
              <a:gd name="connsiteY9" fmla="*/ 992720 h 1274906"/>
              <a:gd name="connsiteX10" fmla="*/ 27380 w 2450157"/>
              <a:gd name="connsiteY10" fmla="*/ 549242 h 1274906"/>
              <a:gd name="connsiteX11" fmla="*/ 264567 w 2450157"/>
              <a:gd name="connsiteY11" fmla="*/ 269306 h 127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0157" h="1274906">
                <a:moveTo>
                  <a:pt x="264567" y="269306"/>
                </a:moveTo>
                <a:cubicBezTo>
                  <a:pt x="254749" y="-25616"/>
                  <a:pt x="549061" y="-104714"/>
                  <a:pt x="617899" y="165525"/>
                </a:cubicBezTo>
                <a:cubicBezTo>
                  <a:pt x="716858" y="-106274"/>
                  <a:pt x="1019569" y="9735"/>
                  <a:pt x="1129928" y="213636"/>
                </a:cubicBezTo>
                <a:cubicBezTo>
                  <a:pt x="1197484" y="-97232"/>
                  <a:pt x="1776995" y="-47746"/>
                  <a:pt x="1786628" y="283002"/>
                </a:cubicBezTo>
                <a:cubicBezTo>
                  <a:pt x="1961562" y="-22879"/>
                  <a:pt x="2231400" y="164564"/>
                  <a:pt x="2171491" y="410506"/>
                </a:cubicBezTo>
                <a:cubicBezTo>
                  <a:pt x="2350664" y="245042"/>
                  <a:pt x="2545267" y="598970"/>
                  <a:pt x="2398514" y="757348"/>
                </a:cubicBezTo>
                <a:cubicBezTo>
                  <a:pt x="2526903" y="1047195"/>
                  <a:pt x="2201405" y="1433193"/>
                  <a:pt x="2009978" y="1060463"/>
                </a:cubicBezTo>
                <a:cubicBezTo>
                  <a:pt x="1911181" y="1356434"/>
                  <a:pt x="1633362" y="1323856"/>
                  <a:pt x="1465196" y="1097883"/>
                </a:cubicBezTo>
                <a:cubicBezTo>
                  <a:pt x="1302297" y="1434245"/>
                  <a:pt x="961231" y="1202173"/>
                  <a:pt x="912883" y="1005630"/>
                </a:cubicBezTo>
                <a:cubicBezTo>
                  <a:pt x="759478" y="1382655"/>
                  <a:pt x="262859" y="1325481"/>
                  <a:pt x="305408" y="992720"/>
                </a:cubicBezTo>
                <a:cubicBezTo>
                  <a:pt x="183881" y="1091787"/>
                  <a:pt x="-86479" y="842603"/>
                  <a:pt x="27380" y="549242"/>
                </a:cubicBezTo>
                <a:cubicBezTo>
                  <a:pt x="-36190" y="285491"/>
                  <a:pt x="181753" y="118288"/>
                  <a:pt x="264567" y="269306"/>
                </a:cubicBezTo>
                <a:close/>
              </a:path>
            </a:pathLst>
          </a:custGeom>
          <a:gradFill flip="none" rotWithShape="1">
            <a:gsLst>
              <a:gs pos="0">
                <a:srgbClr val="BEBEBE"/>
              </a:gs>
              <a:gs pos="100000">
                <a:srgbClr val="FAFAFA"/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Wired Network</a:t>
            </a:r>
          </a:p>
        </p:txBody>
      </p:sp>
      <p:sp>
        <p:nvSpPr>
          <p:cNvPr id="558" name="TextBox 557"/>
          <p:cNvSpPr txBox="1"/>
          <p:nvPr/>
        </p:nvSpPr>
        <p:spPr>
          <a:xfrm>
            <a:off x="5212080" y="3133546"/>
            <a:ext cx="60272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>
                <a:solidFill>
                  <a:schemeClr val="tx2"/>
                </a:solidFill>
              </a:rPr>
              <a:t>Edge</a:t>
            </a:r>
          </a:p>
          <a:p>
            <a:pPr>
              <a:lnSpc>
                <a:spcPts val="1800"/>
              </a:lnSpc>
            </a:pPr>
            <a:r>
              <a:rPr lang="en-US" dirty="0">
                <a:solidFill>
                  <a:schemeClr val="tx2"/>
                </a:solidFill>
              </a:rPr>
              <a:t>Cloud</a:t>
            </a:r>
          </a:p>
        </p:txBody>
      </p:sp>
      <p:sp>
        <p:nvSpPr>
          <p:cNvPr id="559" name="Rectangle: Rounded Corners 558"/>
          <p:cNvSpPr/>
          <p:nvPr/>
        </p:nvSpPr>
        <p:spPr>
          <a:xfrm>
            <a:off x="3520440" y="1080611"/>
            <a:ext cx="2148840" cy="1097280"/>
          </a:xfrm>
          <a:prstGeom prst="roundRect">
            <a:avLst>
              <a:gd name="adj" fmla="val 9770"/>
            </a:avLst>
          </a:prstGeom>
          <a:solidFill>
            <a:srgbClr val="E7EEFF"/>
          </a:soli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60" name="TextBox 559"/>
          <p:cNvSpPr txBox="1"/>
          <p:nvPr/>
        </p:nvSpPr>
        <p:spPr>
          <a:xfrm>
            <a:off x="4093120" y="834390"/>
            <a:ext cx="10034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Datacenter</a:t>
            </a:r>
          </a:p>
        </p:txBody>
      </p:sp>
      <p:sp>
        <p:nvSpPr>
          <p:cNvPr id="564" name="Freeform: Shape 563"/>
          <p:cNvSpPr/>
          <p:nvPr/>
        </p:nvSpPr>
        <p:spPr>
          <a:xfrm>
            <a:off x="3697802" y="1736851"/>
            <a:ext cx="1839836" cy="349600"/>
          </a:xfrm>
          <a:custGeom>
            <a:avLst/>
            <a:gdLst>
              <a:gd name="connsiteX0" fmla="*/ 227078 w 2373931"/>
              <a:gd name="connsiteY0" fmla="*/ 195609 h 1039653"/>
              <a:gd name="connsiteX1" fmla="*/ 555001 w 2373931"/>
              <a:gd name="connsiteY1" fmla="*/ 56873 h 1039653"/>
              <a:gd name="connsiteX2" fmla="*/ 1072110 w 2373931"/>
              <a:gd name="connsiteY2" fmla="*/ 117 h 1039653"/>
              <a:gd name="connsiteX3" fmla="*/ 1784711 w 2373931"/>
              <a:gd name="connsiteY3" fmla="*/ 69485 h 1039653"/>
              <a:gd name="connsiteX4" fmla="*/ 2144165 w 2373931"/>
              <a:gd name="connsiteY4" fmla="*/ 290202 h 1039653"/>
              <a:gd name="connsiteX5" fmla="*/ 2371188 w 2373931"/>
              <a:gd name="connsiteY5" fmla="*/ 637044 h 1039653"/>
              <a:gd name="connsiteX6" fmla="*/ 1992816 w 2373931"/>
              <a:gd name="connsiteY6" fmla="*/ 1021722 h 1039653"/>
              <a:gd name="connsiteX7" fmla="*/ 1437870 w 2373931"/>
              <a:gd name="connsiteY7" fmla="*/ 977579 h 1039653"/>
              <a:gd name="connsiteX8" fmla="*/ 870311 w 2373931"/>
              <a:gd name="connsiteY8" fmla="*/ 990191 h 1039653"/>
              <a:gd name="connsiteX9" fmla="*/ 201853 w 2373931"/>
              <a:gd name="connsiteY9" fmla="*/ 744249 h 1039653"/>
              <a:gd name="connsiteX10" fmla="*/ 54 w 2373931"/>
              <a:gd name="connsiteY10" fmla="*/ 428939 h 1039653"/>
              <a:gd name="connsiteX11" fmla="*/ 227078 w 2373931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203372 h 1047416"/>
              <a:gd name="connsiteX1" fmla="*/ 555149 w 2374079"/>
              <a:gd name="connsiteY1" fmla="*/ 64636 h 1047416"/>
              <a:gd name="connsiteX2" fmla="*/ 1072258 w 2374079"/>
              <a:gd name="connsiteY2" fmla="*/ 7880 h 1047416"/>
              <a:gd name="connsiteX3" fmla="*/ 1784859 w 2374079"/>
              <a:gd name="connsiteY3" fmla="*/ 77248 h 1047416"/>
              <a:gd name="connsiteX4" fmla="*/ 2144313 w 2374079"/>
              <a:gd name="connsiteY4" fmla="*/ 297965 h 1047416"/>
              <a:gd name="connsiteX5" fmla="*/ 2371336 w 2374079"/>
              <a:gd name="connsiteY5" fmla="*/ 644807 h 1047416"/>
              <a:gd name="connsiteX6" fmla="*/ 1992964 w 2374079"/>
              <a:gd name="connsiteY6" fmla="*/ 1029485 h 1047416"/>
              <a:gd name="connsiteX7" fmla="*/ 1438018 w 2374079"/>
              <a:gd name="connsiteY7" fmla="*/ 985342 h 1047416"/>
              <a:gd name="connsiteX8" fmla="*/ 870459 w 2374079"/>
              <a:gd name="connsiteY8" fmla="*/ 997954 h 1047416"/>
              <a:gd name="connsiteX9" fmla="*/ 202001 w 2374079"/>
              <a:gd name="connsiteY9" fmla="*/ 752012 h 1047416"/>
              <a:gd name="connsiteX10" fmla="*/ 202 w 2374079"/>
              <a:gd name="connsiteY10" fmla="*/ 436702 h 1047416"/>
              <a:gd name="connsiteX11" fmla="*/ 227226 w 2374079"/>
              <a:gd name="connsiteY11" fmla="*/ 203372 h 104741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92580"/>
              <a:gd name="connsiteX1" fmla="*/ 555149 w 2484699"/>
              <a:gd name="connsiteY1" fmla="*/ 190817 h 1192580"/>
              <a:gd name="connsiteX2" fmla="*/ 1072258 w 2484699"/>
              <a:gd name="connsiteY2" fmla="*/ 134061 h 1192580"/>
              <a:gd name="connsiteX3" fmla="*/ 1784859 w 2484699"/>
              <a:gd name="connsiteY3" fmla="*/ 203429 h 1192580"/>
              <a:gd name="connsiteX4" fmla="*/ 2144313 w 2484699"/>
              <a:gd name="connsiteY4" fmla="*/ 424146 h 1192580"/>
              <a:gd name="connsiteX5" fmla="*/ 2371336 w 2484699"/>
              <a:gd name="connsiteY5" fmla="*/ 770988 h 1192580"/>
              <a:gd name="connsiteX6" fmla="*/ 1992964 w 2484699"/>
              <a:gd name="connsiteY6" fmla="*/ 1155666 h 1192580"/>
              <a:gd name="connsiteX7" fmla="*/ 1438018 w 2484699"/>
              <a:gd name="connsiteY7" fmla="*/ 1111523 h 1192580"/>
              <a:gd name="connsiteX8" fmla="*/ 870459 w 2484699"/>
              <a:gd name="connsiteY8" fmla="*/ 1124135 h 1192580"/>
              <a:gd name="connsiteX9" fmla="*/ 202001 w 2484699"/>
              <a:gd name="connsiteY9" fmla="*/ 878193 h 1192580"/>
              <a:gd name="connsiteX10" fmla="*/ 202 w 2484699"/>
              <a:gd name="connsiteY10" fmla="*/ 562883 h 1192580"/>
              <a:gd name="connsiteX11" fmla="*/ 227226 w 2484699"/>
              <a:gd name="connsiteY11" fmla="*/ 329553 h 1192580"/>
              <a:gd name="connsiteX0" fmla="*/ 227226 w 2484699"/>
              <a:gd name="connsiteY0" fmla="*/ 329553 h 1241689"/>
              <a:gd name="connsiteX1" fmla="*/ 555149 w 2484699"/>
              <a:gd name="connsiteY1" fmla="*/ 190817 h 1241689"/>
              <a:gd name="connsiteX2" fmla="*/ 1072258 w 2484699"/>
              <a:gd name="connsiteY2" fmla="*/ 134061 h 1241689"/>
              <a:gd name="connsiteX3" fmla="*/ 1784859 w 2484699"/>
              <a:gd name="connsiteY3" fmla="*/ 203429 h 1241689"/>
              <a:gd name="connsiteX4" fmla="*/ 2144313 w 2484699"/>
              <a:gd name="connsiteY4" fmla="*/ 424146 h 1241689"/>
              <a:gd name="connsiteX5" fmla="*/ 2371336 w 2484699"/>
              <a:gd name="connsiteY5" fmla="*/ 770988 h 1241689"/>
              <a:gd name="connsiteX6" fmla="*/ 1992964 w 2484699"/>
              <a:gd name="connsiteY6" fmla="*/ 1155666 h 1241689"/>
              <a:gd name="connsiteX7" fmla="*/ 1438018 w 2484699"/>
              <a:gd name="connsiteY7" fmla="*/ 1111523 h 1241689"/>
              <a:gd name="connsiteX8" fmla="*/ 870459 w 2484699"/>
              <a:gd name="connsiteY8" fmla="*/ 1124135 h 1241689"/>
              <a:gd name="connsiteX9" fmla="*/ 202001 w 2484699"/>
              <a:gd name="connsiteY9" fmla="*/ 878193 h 1241689"/>
              <a:gd name="connsiteX10" fmla="*/ 202 w 2484699"/>
              <a:gd name="connsiteY10" fmla="*/ 562883 h 1241689"/>
              <a:gd name="connsiteX11" fmla="*/ 227226 w 2484699"/>
              <a:gd name="connsiteY11" fmla="*/ 329553 h 1241689"/>
              <a:gd name="connsiteX0" fmla="*/ 227226 w 2484699"/>
              <a:gd name="connsiteY0" fmla="*/ 329553 h 1241689"/>
              <a:gd name="connsiteX1" fmla="*/ 555149 w 2484699"/>
              <a:gd name="connsiteY1" fmla="*/ 190817 h 1241689"/>
              <a:gd name="connsiteX2" fmla="*/ 1072258 w 2484699"/>
              <a:gd name="connsiteY2" fmla="*/ 134061 h 1241689"/>
              <a:gd name="connsiteX3" fmla="*/ 1784859 w 2484699"/>
              <a:gd name="connsiteY3" fmla="*/ 203429 h 1241689"/>
              <a:gd name="connsiteX4" fmla="*/ 2144313 w 2484699"/>
              <a:gd name="connsiteY4" fmla="*/ 424146 h 1241689"/>
              <a:gd name="connsiteX5" fmla="*/ 2371336 w 2484699"/>
              <a:gd name="connsiteY5" fmla="*/ 770988 h 1241689"/>
              <a:gd name="connsiteX6" fmla="*/ 1992964 w 2484699"/>
              <a:gd name="connsiteY6" fmla="*/ 1155666 h 1241689"/>
              <a:gd name="connsiteX7" fmla="*/ 1438018 w 2484699"/>
              <a:gd name="connsiteY7" fmla="*/ 1111523 h 1241689"/>
              <a:gd name="connsiteX8" fmla="*/ 870459 w 2484699"/>
              <a:gd name="connsiteY8" fmla="*/ 1124135 h 1241689"/>
              <a:gd name="connsiteX9" fmla="*/ 202001 w 2484699"/>
              <a:gd name="connsiteY9" fmla="*/ 878193 h 1241689"/>
              <a:gd name="connsiteX10" fmla="*/ 202 w 2484699"/>
              <a:gd name="connsiteY10" fmla="*/ 562883 h 1241689"/>
              <a:gd name="connsiteX11" fmla="*/ 227226 w 2484699"/>
              <a:gd name="connsiteY11" fmla="*/ 329553 h 1241689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65766 w 2523239"/>
              <a:gd name="connsiteY0" fmla="*/ 329553 h 1299987"/>
              <a:gd name="connsiteX1" fmla="*/ 593689 w 2523239"/>
              <a:gd name="connsiteY1" fmla="*/ 190817 h 1299987"/>
              <a:gd name="connsiteX2" fmla="*/ 1110798 w 2523239"/>
              <a:gd name="connsiteY2" fmla="*/ 134061 h 1299987"/>
              <a:gd name="connsiteX3" fmla="*/ 1823399 w 2523239"/>
              <a:gd name="connsiteY3" fmla="*/ 203429 h 1299987"/>
              <a:gd name="connsiteX4" fmla="*/ 2182853 w 2523239"/>
              <a:gd name="connsiteY4" fmla="*/ 424146 h 1299987"/>
              <a:gd name="connsiteX5" fmla="*/ 2409876 w 2523239"/>
              <a:gd name="connsiteY5" fmla="*/ 770988 h 1299987"/>
              <a:gd name="connsiteX6" fmla="*/ 2031504 w 2523239"/>
              <a:gd name="connsiteY6" fmla="*/ 1155666 h 1299987"/>
              <a:gd name="connsiteX7" fmla="*/ 1476558 w 2523239"/>
              <a:gd name="connsiteY7" fmla="*/ 1111523 h 1299987"/>
              <a:gd name="connsiteX8" fmla="*/ 908999 w 2523239"/>
              <a:gd name="connsiteY8" fmla="*/ 1124135 h 1299987"/>
              <a:gd name="connsiteX9" fmla="*/ 240541 w 2523239"/>
              <a:gd name="connsiteY9" fmla="*/ 878193 h 1299987"/>
              <a:gd name="connsiteX10" fmla="*/ 38742 w 2523239"/>
              <a:gd name="connsiteY10" fmla="*/ 562883 h 1299987"/>
              <a:gd name="connsiteX11" fmla="*/ 265766 w 2523239"/>
              <a:gd name="connsiteY11" fmla="*/ 329553 h 1299987"/>
              <a:gd name="connsiteX0" fmla="*/ 282231 w 2539704"/>
              <a:gd name="connsiteY0" fmla="*/ 329553 h 1299987"/>
              <a:gd name="connsiteX1" fmla="*/ 610154 w 2539704"/>
              <a:gd name="connsiteY1" fmla="*/ 190817 h 1299987"/>
              <a:gd name="connsiteX2" fmla="*/ 1127263 w 2539704"/>
              <a:gd name="connsiteY2" fmla="*/ 134061 h 1299987"/>
              <a:gd name="connsiteX3" fmla="*/ 1839864 w 2539704"/>
              <a:gd name="connsiteY3" fmla="*/ 203429 h 1299987"/>
              <a:gd name="connsiteX4" fmla="*/ 2199318 w 2539704"/>
              <a:gd name="connsiteY4" fmla="*/ 424146 h 1299987"/>
              <a:gd name="connsiteX5" fmla="*/ 2426341 w 2539704"/>
              <a:gd name="connsiteY5" fmla="*/ 770988 h 1299987"/>
              <a:gd name="connsiteX6" fmla="*/ 2047969 w 2539704"/>
              <a:gd name="connsiteY6" fmla="*/ 1155666 h 1299987"/>
              <a:gd name="connsiteX7" fmla="*/ 1493023 w 2539704"/>
              <a:gd name="connsiteY7" fmla="*/ 1111523 h 1299987"/>
              <a:gd name="connsiteX8" fmla="*/ 925464 w 2539704"/>
              <a:gd name="connsiteY8" fmla="*/ 1124135 h 1299987"/>
              <a:gd name="connsiteX9" fmla="*/ 257006 w 2539704"/>
              <a:gd name="connsiteY9" fmla="*/ 878193 h 1299987"/>
              <a:gd name="connsiteX10" fmla="*/ 55207 w 2539704"/>
              <a:gd name="connsiteY10" fmla="*/ 562883 h 1299987"/>
              <a:gd name="connsiteX11" fmla="*/ 282231 w 2539704"/>
              <a:gd name="connsiteY11" fmla="*/ 329553 h 1299987"/>
              <a:gd name="connsiteX0" fmla="*/ 282231 w 2539704"/>
              <a:gd name="connsiteY0" fmla="*/ 329553 h 1299987"/>
              <a:gd name="connsiteX1" fmla="*/ 610154 w 2539704"/>
              <a:gd name="connsiteY1" fmla="*/ 190817 h 1299987"/>
              <a:gd name="connsiteX2" fmla="*/ 1127263 w 2539704"/>
              <a:gd name="connsiteY2" fmla="*/ 134061 h 1299987"/>
              <a:gd name="connsiteX3" fmla="*/ 1839864 w 2539704"/>
              <a:gd name="connsiteY3" fmla="*/ 203429 h 1299987"/>
              <a:gd name="connsiteX4" fmla="*/ 2199318 w 2539704"/>
              <a:gd name="connsiteY4" fmla="*/ 424146 h 1299987"/>
              <a:gd name="connsiteX5" fmla="*/ 2426341 w 2539704"/>
              <a:gd name="connsiteY5" fmla="*/ 770988 h 1299987"/>
              <a:gd name="connsiteX6" fmla="*/ 2047969 w 2539704"/>
              <a:gd name="connsiteY6" fmla="*/ 1155666 h 1299987"/>
              <a:gd name="connsiteX7" fmla="*/ 1493023 w 2539704"/>
              <a:gd name="connsiteY7" fmla="*/ 1111523 h 1299987"/>
              <a:gd name="connsiteX8" fmla="*/ 925464 w 2539704"/>
              <a:gd name="connsiteY8" fmla="*/ 1124135 h 1299987"/>
              <a:gd name="connsiteX9" fmla="*/ 257006 w 2539704"/>
              <a:gd name="connsiteY9" fmla="*/ 878193 h 1299987"/>
              <a:gd name="connsiteX10" fmla="*/ 55207 w 2539704"/>
              <a:gd name="connsiteY10" fmla="*/ 562883 h 1299987"/>
              <a:gd name="connsiteX11" fmla="*/ 282231 w 2539704"/>
              <a:gd name="connsiteY11" fmla="*/ 329553 h 1299987"/>
              <a:gd name="connsiteX0" fmla="*/ 282231 w 2539704"/>
              <a:gd name="connsiteY0" fmla="*/ 345912 h 1316346"/>
              <a:gd name="connsiteX1" fmla="*/ 610154 w 2539704"/>
              <a:gd name="connsiteY1" fmla="*/ 207176 h 1316346"/>
              <a:gd name="connsiteX2" fmla="*/ 1127263 w 2539704"/>
              <a:gd name="connsiteY2" fmla="*/ 150420 h 1316346"/>
              <a:gd name="connsiteX3" fmla="*/ 1839864 w 2539704"/>
              <a:gd name="connsiteY3" fmla="*/ 219788 h 1316346"/>
              <a:gd name="connsiteX4" fmla="*/ 2199318 w 2539704"/>
              <a:gd name="connsiteY4" fmla="*/ 440505 h 1316346"/>
              <a:gd name="connsiteX5" fmla="*/ 2426341 w 2539704"/>
              <a:gd name="connsiteY5" fmla="*/ 787347 h 1316346"/>
              <a:gd name="connsiteX6" fmla="*/ 2047969 w 2539704"/>
              <a:gd name="connsiteY6" fmla="*/ 1172025 h 1316346"/>
              <a:gd name="connsiteX7" fmla="*/ 1493023 w 2539704"/>
              <a:gd name="connsiteY7" fmla="*/ 1127882 h 1316346"/>
              <a:gd name="connsiteX8" fmla="*/ 925464 w 2539704"/>
              <a:gd name="connsiteY8" fmla="*/ 1140494 h 1316346"/>
              <a:gd name="connsiteX9" fmla="*/ 257006 w 2539704"/>
              <a:gd name="connsiteY9" fmla="*/ 894552 h 1316346"/>
              <a:gd name="connsiteX10" fmla="*/ 55207 w 2539704"/>
              <a:gd name="connsiteY10" fmla="*/ 579242 h 1316346"/>
              <a:gd name="connsiteX11" fmla="*/ 282231 w 2539704"/>
              <a:gd name="connsiteY11" fmla="*/ 345912 h 1316346"/>
              <a:gd name="connsiteX0" fmla="*/ 282231 w 2539704"/>
              <a:gd name="connsiteY0" fmla="*/ 373850 h 1344284"/>
              <a:gd name="connsiteX1" fmla="*/ 610154 w 2539704"/>
              <a:gd name="connsiteY1" fmla="*/ 235114 h 1344284"/>
              <a:gd name="connsiteX2" fmla="*/ 1127263 w 2539704"/>
              <a:gd name="connsiteY2" fmla="*/ 178358 h 1344284"/>
              <a:gd name="connsiteX3" fmla="*/ 1839864 w 2539704"/>
              <a:gd name="connsiteY3" fmla="*/ 247726 h 1344284"/>
              <a:gd name="connsiteX4" fmla="*/ 2199318 w 2539704"/>
              <a:gd name="connsiteY4" fmla="*/ 468443 h 1344284"/>
              <a:gd name="connsiteX5" fmla="*/ 2426341 w 2539704"/>
              <a:gd name="connsiteY5" fmla="*/ 815285 h 1344284"/>
              <a:gd name="connsiteX6" fmla="*/ 2047969 w 2539704"/>
              <a:gd name="connsiteY6" fmla="*/ 1199963 h 1344284"/>
              <a:gd name="connsiteX7" fmla="*/ 1493023 w 2539704"/>
              <a:gd name="connsiteY7" fmla="*/ 1155820 h 1344284"/>
              <a:gd name="connsiteX8" fmla="*/ 925464 w 2539704"/>
              <a:gd name="connsiteY8" fmla="*/ 1168432 h 1344284"/>
              <a:gd name="connsiteX9" fmla="*/ 257006 w 2539704"/>
              <a:gd name="connsiteY9" fmla="*/ 922490 h 1344284"/>
              <a:gd name="connsiteX10" fmla="*/ 55207 w 2539704"/>
              <a:gd name="connsiteY10" fmla="*/ 607180 h 1344284"/>
              <a:gd name="connsiteX11" fmla="*/ 282231 w 2539704"/>
              <a:gd name="connsiteY11" fmla="*/ 373850 h 1344284"/>
              <a:gd name="connsiteX0" fmla="*/ 282231 w 2539704"/>
              <a:gd name="connsiteY0" fmla="*/ 403470 h 1373904"/>
              <a:gd name="connsiteX1" fmla="*/ 610154 w 2539704"/>
              <a:gd name="connsiteY1" fmla="*/ 264734 h 1373904"/>
              <a:gd name="connsiteX2" fmla="*/ 1127263 w 2539704"/>
              <a:gd name="connsiteY2" fmla="*/ 207978 h 1373904"/>
              <a:gd name="connsiteX3" fmla="*/ 1839864 w 2539704"/>
              <a:gd name="connsiteY3" fmla="*/ 277346 h 1373904"/>
              <a:gd name="connsiteX4" fmla="*/ 2199318 w 2539704"/>
              <a:gd name="connsiteY4" fmla="*/ 498063 h 1373904"/>
              <a:gd name="connsiteX5" fmla="*/ 2426341 w 2539704"/>
              <a:gd name="connsiteY5" fmla="*/ 844905 h 1373904"/>
              <a:gd name="connsiteX6" fmla="*/ 2047969 w 2539704"/>
              <a:gd name="connsiteY6" fmla="*/ 1229583 h 1373904"/>
              <a:gd name="connsiteX7" fmla="*/ 1493023 w 2539704"/>
              <a:gd name="connsiteY7" fmla="*/ 1185440 h 1373904"/>
              <a:gd name="connsiteX8" fmla="*/ 925464 w 2539704"/>
              <a:gd name="connsiteY8" fmla="*/ 1198052 h 1373904"/>
              <a:gd name="connsiteX9" fmla="*/ 257006 w 2539704"/>
              <a:gd name="connsiteY9" fmla="*/ 952110 h 1373904"/>
              <a:gd name="connsiteX10" fmla="*/ 55207 w 2539704"/>
              <a:gd name="connsiteY10" fmla="*/ 636800 h 1373904"/>
              <a:gd name="connsiteX11" fmla="*/ 282231 w 2539704"/>
              <a:gd name="connsiteY11" fmla="*/ 403470 h 1373904"/>
              <a:gd name="connsiteX0" fmla="*/ 282231 w 2539704"/>
              <a:gd name="connsiteY0" fmla="*/ 403470 h 1373904"/>
              <a:gd name="connsiteX1" fmla="*/ 610154 w 2539704"/>
              <a:gd name="connsiteY1" fmla="*/ 264734 h 1373904"/>
              <a:gd name="connsiteX2" fmla="*/ 1127263 w 2539704"/>
              <a:gd name="connsiteY2" fmla="*/ 207978 h 1373904"/>
              <a:gd name="connsiteX3" fmla="*/ 1839864 w 2539704"/>
              <a:gd name="connsiteY3" fmla="*/ 277346 h 1373904"/>
              <a:gd name="connsiteX4" fmla="*/ 2199318 w 2539704"/>
              <a:gd name="connsiteY4" fmla="*/ 498063 h 1373904"/>
              <a:gd name="connsiteX5" fmla="*/ 2426341 w 2539704"/>
              <a:gd name="connsiteY5" fmla="*/ 844905 h 1373904"/>
              <a:gd name="connsiteX6" fmla="*/ 2047969 w 2539704"/>
              <a:gd name="connsiteY6" fmla="*/ 1229583 h 1373904"/>
              <a:gd name="connsiteX7" fmla="*/ 1493023 w 2539704"/>
              <a:gd name="connsiteY7" fmla="*/ 1185440 h 1373904"/>
              <a:gd name="connsiteX8" fmla="*/ 925464 w 2539704"/>
              <a:gd name="connsiteY8" fmla="*/ 1198052 h 1373904"/>
              <a:gd name="connsiteX9" fmla="*/ 257006 w 2539704"/>
              <a:gd name="connsiteY9" fmla="*/ 952110 h 1373904"/>
              <a:gd name="connsiteX10" fmla="*/ 55207 w 2539704"/>
              <a:gd name="connsiteY10" fmla="*/ 636800 h 1373904"/>
              <a:gd name="connsiteX11" fmla="*/ 282231 w 2539704"/>
              <a:gd name="connsiteY11" fmla="*/ 403470 h 1373904"/>
              <a:gd name="connsiteX0" fmla="*/ 282231 w 2525869"/>
              <a:gd name="connsiteY0" fmla="*/ 403470 h 1373904"/>
              <a:gd name="connsiteX1" fmla="*/ 610154 w 2525869"/>
              <a:gd name="connsiteY1" fmla="*/ 264734 h 1373904"/>
              <a:gd name="connsiteX2" fmla="*/ 1127263 w 2525869"/>
              <a:gd name="connsiteY2" fmla="*/ 207978 h 1373904"/>
              <a:gd name="connsiteX3" fmla="*/ 1839864 w 2525869"/>
              <a:gd name="connsiteY3" fmla="*/ 277346 h 1373904"/>
              <a:gd name="connsiteX4" fmla="*/ 2199318 w 2525869"/>
              <a:gd name="connsiteY4" fmla="*/ 498063 h 1373904"/>
              <a:gd name="connsiteX5" fmla="*/ 2426341 w 2525869"/>
              <a:gd name="connsiteY5" fmla="*/ 844905 h 1373904"/>
              <a:gd name="connsiteX6" fmla="*/ 2047969 w 2525869"/>
              <a:gd name="connsiteY6" fmla="*/ 1229583 h 1373904"/>
              <a:gd name="connsiteX7" fmla="*/ 1493023 w 2525869"/>
              <a:gd name="connsiteY7" fmla="*/ 1185440 h 1373904"/>
              <a:gd name="connsiteX8" fmla="*/ 925464 w 2525869"/>
              <a:gd name="connsiteY8" fmla="*/ 1198052 h 1373904"/>
              <a:gd name="connsiteX9" fmla="*/ 257006 w 2525869"/>
              <a:gd name="connsiteY9" fmla="*/ 952110 h 1373904"/>
              <a:gd name="connsiteX10" fmla="*/ 55207 w 2525869"/>
              <a:gd name="connsiteY10" fmla="*/ 636800 h 1373904"/>
              <a:gd name="connsiteX11" fmla="*/ 282231 w 2525869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39305"/>
              <a:gd name="connsiteX1" fmla="*/ 610154 w 2477984"/>
              <a:gd name="connsiteY1" fmla="*/ 264734 h 1339305"/>
              <a:gd name="connsiteX2" fmla="*/ 1127263 w 2477984"/>
              <a:gd name="connsiteY2" fmla="*/ 207978 h 1339305"/>
              <a:gd name="connsiteX3" fmla="*/ 1839864 w 2477984"/>
              <a:gd name="connsiteY3" fmla="*/ 277346 h 1339305"/>
              <a:gd name="connsiteX4" fmla="*/ 2199318 w 2477984"/>
              <a:gd name="connsiteY4" fmla="*/ 498063 h 1339305"/>
              <a:gd name="connsiteX5" fmla="*/ 2426341 w 2477984"/>
              <a:gd name="connsiteY5" fmla="*/ 844905 h 1339305"/>
              <a:gd name="connsiteX6" fmla="*/ 2037805 w 2477984"/>
              <a:gd name="connsiteY6" fmla="*/ 1148020 h 1339305"/>
              <a:gd name="connsiteX7" fmla="*/ 1493023 w 2477984"/>
              <a:gd name="connsiteY7" fmla="*/ 1185440 h 1339305"/>
              <a:gd name="connsiteX8" fmla="*/ 925464 w 2477984"/>
              <a:gd name="connsiteY8" fmla="*/ 1198052 h 1339305"/>
              <a:gd name="connsiteX9" fmla="*/ 257006 w 2477984"/>
              <a:gd name="connsiteY9" fmla="*/ 952110 h 1339305"/>
              <a:gd name="connsiteX10" fmla="*/ 55207 w 2477984"/>
              <a:gd name="connsiteY10" fmla="*/ 636800 h 1339305"/>
              <a:gd name="connsiteX11" fmla="*/ 282231 w 2477984"/>
              <a:gd name="connsiteY11" fmla="*/ 403470 h 1339305"/>
              <a:gd name="connsiteX0" fmla="*/ 282231 w 2477984"/>
              <a:gd name="connsiteY0" fmla="*/ 403470 h 1339305"/>
              <a:gd name="connsiteX1" fmla="*/ 610154 w 2477984"/>
              <a:gd name="connsiteY1" fmla="*/ 264734 h 1339305"/>
              <a:gd name="connsiteX2" fmla="*/ 1127263 w 2477984"/>
              <a:gd name="connsiteY2" fmla="*/ 207978 h 1339305"/>
              <a:gd name="connsiteX3" fmla="*/ 1839864 w 2477984"/>
              <a:gd name="connsiteY3" fmla="*/ 277346 h 1339305"/>
              <a:gd name="connsiteX4" fmla="*/ 2199318 w 2477984"/>
              <a:gd name="connsiteY4" fmla="*/ 498063 h 1339305"/>
              <a:gd name="connsiteX5" fmla="*/ 2426341 w 2477984"/>
              <a:gd name="connsiteY5" fmla="*/ 844905 h 1339305"/>
              <a:gd name="connsiteX6" fmla="*/ 2037805 w 2477984"/>
              <a:gd name="connsiteY6" fmla="*/ 1148020 h 1339305"/>
              <a:gd name="connsiteX7" fmla="*/ 1493023 w 2477984"/>
              <a:gd name="connsiteY7" fmla="*/ 1185440 h 1339305"/>
              <a:gd name="connsiteX8" fmla="*/ 925464 w 2477984"/>
              <a:gd name="connsiteY8" fmla="*/ 1198052 h 1339305"/>
              <a:gd name="connsiteX9" fmla="*/ 257006 w 2477984"/>
              <a:gd name="connsiteY9" fmla="*/ 952110 h 1339305"/>
              <a:gd name="connsiteX10" fmla="*/ 55207 w 2477984"/>
              <a:gd name="connsiteY10" fmla="*/ 636800 h 1339305"/>
              <a:gd name="connsiteX11" fmla="*/ 282231 w 2477984"/>
              <a:gd name="connsiteY11" fmla="*/ 403470 h 1339305"/>
              <a:gd name="connsiteX0" fmla="*/ 282231 w 2477984"/>
              <a:gd name="connsiteY0" fmla="*/ 403470 h 1362463"/>
              <a:gd name="connsiteX1" fmla="*/ 610154 w 2477984"/>
              <a:gd name="connsiteY1" fmla="*/ 264734 h 1362463"/>
              <a:gd name="connsiteX2" fmla="*/ 1127263 w 2477984"/>
              <a:gd name="connsiteY2" fmla="*/ 207978 h 1362463"/>
              <a:gd name="connsiteX3" fmla="*/ 1839864 w 2477984"/>
              <a:gd name="connsiteY3" fmla="*/ 277346 h 1362463"/>
              <a:gd name="connsiteX4" fmla="*/ 2199318 w 2477984"/>
              <a:gd name="connsiteY4" fmla="*/ 498063 h 1362463"/>
              <a:gd name="connsiteX5" fmla="*/ 2426341 w 2477984"/>
              <a:gd name="connsiteY5" fmla="*/ 844905 h 1362463"/>
              <a:gd name="connsiteX6" fmla="*/ 2037805 w 2477984"/>
              <a:gd name="connsiteY6" fmla="*/ 1148020 h 1362463"/>
              <a:gd name="connsiteX7" fmla="*/ 1493023 w 2477984"/>
              <a:gd name="connsiteY7" fmla="*/ 1185440 h 1362463"/>
              <a:gd name="connsiteX8" fmla="*/ 925464 w 2477984"/>
              <a:gd name="connsiteY8" fmla="*/ 1198052 h 1362463"/>
              <a:gd name="connsiteX9" fmla="*/ 257006 w 2477984"/>
              <a:gd name="connsiteY9" fmla="*/ 952110 h 1362463"/>
              <a:gd name="connsiteX10" fmla="*/ 55207 w 2477984"/>
              <a:gd name="connsiteY10" fmla="*/ 636800 h 1362463"/>
              <a:gd name="connsiteX11" fmla="*/ 282231 w 2477984"/>
              <a:gd name="connsiteY11" fmla="*/ 403470 h 1362463"/>
              <a:gd name="connsiteX0" fmla="*/ 282231 w 2477984"/>
              <a:gd name="connsiteY0" fmla="*/ 403470 h 1393838"/>
              <a:gd name="connsiteX1" fmla="*/ 610154 w 2477984"/>
              <a:gd name="connsiteY1" fmla="*/ 264734 h 1393838"/>
              <a:gd name="connsiteX2" fmla="*/ 1127263 w 2477984"/>
              <a:gd name="connsiteY2" fmla="*/ 207978 h 1393838"/>
              <a:gd name="connsiteX3" fmla="*/ 1839864 w 2477984"/>
              <a:gd name="connsiteY3" fmla="*/ 277346 h 1393838"/>
              <a:gd name="connsiteX4" fmla="*/ 2199318 w 2477984"/>
              <a:gd name="connsiteY4" fmla="*/ 498063 h 1393838"/>
              <a:gd name="connsiteX5" fmla="*/ 2426341 w 2477984"/>
              <a:gd name="connsiteY5" fmla="*/ 844905 h 1393838"/>
              <a:gd name="connsiteX6" fmla="*/ 2037805 w 2477984"/>
              <a:gd name="connsiteY6" fmla="*/ 1148020 h 1393838"/>
              <a:gd name="connsiteX7" fmla="*/ 1493023 w 2477984"/>
              <a:gd name="connsiteY7" fmla="*/ 1185440 h 1393838"/>
              <a:gd name="connsiteX8" fmla="*/ 925464 w 2477984"/>
              <a:gd name="connsiteY8" fmla="*/ 1198052 h 1393838"/>
              <a:gd name="connsiteX9" fmla="*/ 257006 w 2477984"/>
              <a:gd name="connsiteY9" fmla="*/ 952110 h 1393838"/>
              <a:gd name="connsiteX10" fmla="*/ 55207 w 2477984"/>
              <a:gd name="connsiteY10" fmla="*/ 636800 h 1393838"/>
              <a:gd name="connsiteX11" fmla="*/ 282231 w 2477984"/>
              <a:gd name="connsiteY11" fmla="*/ 403470 h 1393838"/>
              <a:gd name="connsiteX0" fmla="*/ 282231 w 2477984"/>
              <a:gd name="connsiteY0" fmla="*/ 403470 h 1393836"/>
              <a:gd name="connsiteX1" fmla="*/ 610154 w 2477984"/>
              <a:gd name="connsiteY1" fmla="*/ 264734 h 1393836"/>
              <a:gd name="connsiteX2" fmla="*/ 1127263 w 2477984"/>
              <a:gd name="connsiteY2" fmla="*/ 207978 h 1393836"/>
              <a:gd name="connsiteX3" fmla="*/ 1839864 w 2477984"/>
              <a:gd name="connsiteY3" fmla="*/ 277346 h 1393836"/>
              <a:gd name="connsiteX4" fmla="*/ 2199318 w 2477984"/>
              <a:gd name="connsiteY4" fmla="*/ 498063 h 1393836"/>
              <a:gd name="connsiteX5" fmla="*/ 2426341 w 2477984"/>
              <a:gd name="connsiteY5" fmla="*/ 844905 h 1393836"/>
              <a:gd name="connsiteX6" fmla="*/ 2037805 w 2477984"/>
              <a:gd name="connsiteY6" fmla="*/ 1148020 h 1393836"/>
              <a:gd name="connsiteX7" fmla="*/ 1493023 w 2477984"/>
              <a:gd name="connsiteY7" fmla="*/ 1185440 h 1393836"/>
              <a:gd name="connsiteX8" fmla="*/ 925464 w 2477984"/>
              <a:gd name="connsiteY8" fmla="*/ 1198052 h 1393836"/>
              <a:gd name="connsiteX9" fmla="*/ 257006 w 2477984"/>
              <a:gd name="connsiteY9" fmla="*/ 952110 h 1393836"/>
              <a:gd name="connsiteX10" fmla="*/ 55207 w 2477984"/>
              <a:gd name="connsiteY10" fmla="*/ 636800 h 1393836"/>
              <a:gd name="connsiteX11" fmla="*/ 282231 w 2477984"/>
              <a:gd name="connsiteY11" fmla="*/ 403470 h 1393836"/>
              <a:gd name="connsiteX0" fmla="*/ 282231 w 2477984"/>
              <a:gd name="connsiteY0" fmla="*/ 403470 h 1393838"/>
              <a:gd name="connsiteX1" fmla="*/ 610154 w 2477984"/>
              <a:gd name="connsiteY1" fmla="*/ 264734 h 1393838"/>
              <a:gd name="connsiteX2" fmla="*/ 1127263 w 2477984"/>
              <a:gd name="connsiteY2" fmla="*/ 207978 h 1393838"/>
              <a:gd name="connsiteX3" fmla="*/ 1839864 w 2477984"/>
              <a:gd name="connsiteY3" fmla="*/ 277346 h 1393838"/>
              <a:gd name="connsiteX4" fmla="*/ 2199318 w 2477984"/>
              <a:gd name="connsiteY4" fmla="*/ 498063 h 1393838"/>
              <a:gd name="connsiteX5" fmla="*/ 2426341 w 2477984"/>
              <a:gd name="connsiteY5" fmla="*/ 844905 h 1393838"/>
              <a:gd name="connsiteX6" fmla="*/ 2037805 w 2477984"/>
              <a:gd name="connsiteY6" fmla="*/ 1148020 h 1393838"/>
              <a:gd name="connsiteX7" fmla="*/ 1493023 w 2477984"/>
              <a:gd name="connsiteY7" fmla="*/ 1185440 h 1393838"/>
              <a:gd name="connsiteX8" fmla="*/ 925464 w 2477984"/>
              <a:gd name="connsiteY8" fmla="*/ 1198052 h 1393838"/>
              <a:gd name="connsiteX9" fmla="*/ 257006 w 2477984"/>
              <a:gd name="connsiteY9" fmla="*/ 952110 h 1393838"/>
              <a:gd name="connsiteX10" fmla="*/ 55207 w 2477984"/>
              <a:gd name="connsiteY10" fmla="*/ 636800 h 1393838"/>
              <a:gd name="connsiteX11" fmla="*/ 282231 w 2477984"/>
              <a:gd name="connsiteY11" fmla="*/ 403470 h 1393838"/>
              <a:gd name="connsiteX0" fmla="*/ 272799 w 2468552"/>
              <a:gd name="connsiteY0" fmla="*/ 403470 h 1393836"/>
              <a:gd name="connsiteX1" fmla="*/ 600722 w 2468552"/>
              <a:gd name="connsiteY1" fmla="*/ 264734 h 1393836"/>
              <a:gd name="connsiteX2" fmla="*/ 1117831 w 2468552"/>
              <a:gd name="connsiteY2" fmla="*/ 207978 h 1393836"/>
              <a:gd name="connsiteX3" fmla="*/ 1830432 w 2468552"/>
              <a:gd name="connsiteY3" fmla="*/ 277346 h 1393836"/>
              <a:gd name="connsiteX4" fmla="*/ 2189886 w 2468552"/>
              <a:gd name="connsiteY4" fmla="*/ 498063 h 1393836"/>
              <a:gd name="connsiteX5" fmla="*/ 2416909 w 2468552"/>
              <a:gd name="connsiteY5" fmla="*/ 844905 h 1393836"/>
              <a:gd name="connsiteX6" fmla="*/ 2028373 w 2468552"/>
              <a:gd name="connsiteY6" fmla="*/ 1148020 h 1393836"/>
              <a:gd name="connsiteX7" fmla="*/ 1483591 w 2468552"/>
              <a:gd name="connsiteY7" fmla="*/ 1185440 h 1393836"/>
              <a:gd name="connsiteX8" fmla="*/ 916032 w 2468552"/>
              <a:gd name="connsiteY8" fmla="*/ 1198052 h 1393836"/>
              <a:gd name="connsiteX9" fmla="*/ 247574 w 2468552"/>
              <a:gd name="connsiteY9" fmla="*/ 952110 h 1393836"/>
              <a:gd name="connsiteX10" fmla="*/ 45775 w 2468552"/>
              <a:gd name="connsiteY10" fmla="*/ 636800 h 1393836"/>
              <a:gd name="connsiteX11" fmla="*/ 272799 w 2468552"/>
              <a:gd name="connsiteY11" fmla="*/ 403470 h 1393836"/>
              <a:gd name="connsiteX0" fmla="*/ 272799 w 2468552"/>
              <a:gd name="connsiteY0" fmla="*/ 403470 h 1393838"/>
              <a:gd name="connsiteX1" fmla="*/ 600722 w 2468552"/>
              <a:gd name="connsiteY1" fmla="*/ 264734 h 1393838"/>
              <a:gd name="connsiteX2" fmla="*/ 1117831 w 2468552"/>
              <a:gd name="connsiteY2" fmla="*/ 207978 h 1393838"/>
              <a:gd name="connsiteX3" fmla="*/ 1830432 w 2468552"/>
              <a:gd name="connsiteY3" fmla="*/ 277346 h 1393838"/>
              <a:gd name="connsiteX4" fmla="*/ 2189886 w 2468552"/>
              <a:gd name="connsiteY4" fmla="*/ 498063 h 1393838"/>
              <a:gd name="connsiteX5" fmla="*/ 2416909 w 2468552"/>
              <a:gd name="connsiteY5" fmla="*/ 844905 h 1393838"/>
              <a:gd name="connsiteX6" fmla="*/ 2028373 w 2468552"/>
              <a:gd name="connsiteY6" fmla="*/ 1148020 h 1393838"/>
              <a:gd name="connsiteX7" fmla="*/ 1483591 w 2468552"/>
              <a:gd name="connsiteY7" fmla="*/ 1185440 h 1393838"/>
              <a:gd name="connsiteX8" fmla="*/ 916032 w 2468552"/>
              <a:gd name="connsiteY8" fmla="*/ 1198052 h 1393838"/>
              <a:gd name="connsiteX9" fmla="*/ 247574 w 2468552"/>
              <a:gd name="connsiteY9" fmla="*/ 952110 h 1393838"/>
              <a:gd name="connsiteX10" fmla="*/ 45775 w 2468552"/>
              <a:gd name="connsiteY10" fmla="*/ 636799 h 1393838"/>
              <a:gd name="connsiteX11" fmla="*/ 272799 w 2468552"/>
              <a:gd name="connsiteY11" fmla="*/ 403470 h 1393838"/>
              <a:gd name="connsiteX0" fmla="*/ 268483 w 2464236"/>
              <a:gd name="connsiteY0" fmla="*/ 403470 h 1393836"/>
              <a:gd name="connsiteX1" fmla="*/ 596406 w 2464236"/>
              <a:gd name="connsiteY1" fmla="*/ 264734 h 1393836"/>
              <a:gd name="connsiteX2" fmla="*/ 1113515 w 2464236"/>
              <a:gd name="connsiteY2" fmla="*/ 207978 h 1393836"/>
              <a:gd name="connsiteX3" fmla="*/ 1826116 w 2464236"/>
              <a:gd name="connsiteY3" fmla="*/ 277346 h 1393836"/>
              <a:gd name="connsiteX4" fmla="*/ 2185570 w 2464236"/>
              <a:gd name="connsiteY4" fmla="*/ 498063 h 1393836"/>
              <a:gd name="connsiteX5" fmla="*/ 2412593 w 2464236"/>
              <a:gd name="connsiteY5" fmla="*/ 844905 h 1393836"/>
              <a:gd name="connsiteX6" fmla="*/ 2024057 w 2464236"/>
              <a:gd name="connsiteY6" fmla="*/ 1148020 h 1393836"/>
              <a:gd name="connsiteX7" fmla="*/ 1479275 w 2464236"/>
              <a:gd name="connsiteY7" fmla="*/ 1185440 h 1393836"/>
              <a:gd name="connsiteX8" fmla="*/ 911716 w 2464236"/>
              <a:gd name="connsiteY8" fmla="*/ 1198052 h 1393836"/>
              <a:gd name="connsiteX9" fmla="*/ 243258 w 2464236"/>
              <a:gd name="connsiteY9" fmla="*/ 952110 h 1393836"/>
              <a:gd name="connsiteX10" fmla="*/ 41459 w 2464236"/>
              <a:gd name="connsiteY10" fmla="*/ 636799 h 1393836"/>
              <a:gd name="connsiteX11" fmla="*/ 268483 w 2464236"/>
              <a:gd name="connsiteY11" fmla="*/ 403470 h 1393836"/>
              <a:gd name="connsiteX0" fmla="*/ 268483 w 2464236"/>
              <a:gd name="connsiteY0" fmla="*/ 403470 h 1393838"/>
              <a:gd name="connsiteX1" fmla="*/ 596406 w 2464236"/>
              <a:gd name="connsiteY1" fmla="*/ 264734 h 1393838"/>
              <a:gd name="connsiteX2" fmla="*/ 1113515 w 2464236"/>
              <a:gd name="connsiteY2" fmla="*/ 207978 h 1393838"/>
              <a:gd name="connsiteX3" fmla="*/ 1826116 w 2464236"/>
              <a:gd name="connsiteY3" fmla="*/ 277346 h 1393838"/>
              <a:gd name="connsiteX4" fmla="*/ 2185570 w 2464236"/>
              <a:gd name="connsiteY4" fmla="*/ 498063 h 1393838"/>
              <a:gd name="connsiteX5" fmla="*/ 2412593 w 2464236"/>
              <a:gd name="connsiteY5" fmla="*/ 844905 h 1393838"/>
              <a:gd name="connsiteX6" fmla="*/ 2024057 w 2464236"/>
              <a:gd name="connsiteY6" fmla="*/ 1148020 h 1393838"/>
              <a:gd name="connsiteX7" fmla="*/ 1479275 w 2464236"/>
              <a:gd name="connsiteY7" fmla="*/ 1185440 h 1393838"/>
              <a:gd name="connsiteX8" fmla="*/ 911716 w 2464236"/>
              <a:gd name="connsiteY8" fmla="*/ 1198052 h 1393838"/>
              <a:gd name="connsiteX9" fmla="*/ 243258 w 2464236"/>
              <a:gd name="connsiteY9" fmla="*/ 952110 h 1393838"/>
              <a:gd name="connsiteX10" fmla="*/ 41459 w 2464236"/>
              <a:gd name="connsiteY10" fmla="*/ 636799 h 1393838"/>
              <a:gd name="connsiteX11" fmla="*/ 268483 w 2464236"/>
              <a:gd name="connsiteY11" fmla="*/ 403470 h 1393838"/>
              <a:gd name="connsiteX0" fmla="*/ 268483 w 2464236"/>
              <a:gd name="connsiteY0" fmla="*/ 403470 h 1393836"/>
              <a:gd name="connsiteX1" fmla="*/ 596406 w 2464236"/>
              <a:gd name="connsiteY1" fmla="*/ 264734 h 1393836"/>
              <a:gd name="connsiteX2" fmla="*/ 1113515 w 2464236"/>
              <a:gd name="connsiteY2" fmla="*/ 207978 h 1393836"/>
              <a:gd name="connsiteX3" fmla="*/ 1826116 w 2464236"/>
              <a:gd name="connsiteY3" fmla="*/ 277346 h 1393836"/>
              <a:gd name="connsiteX4" fmla="*/ 2185570 w 2464236"/>
              <a:gd name="connsiteY4" fmla="*/ 498063 h 1393836"/>
              <a:gd name="connsiteX5" fmla="*/ 2412593 w 2464236"/>
              <a:gd name="connsiteY5" fmla="*/ 844905 h 1393836"/>
              <a:gd name="connsiteX6" fmla="*/ 2024057 w 2464236"/>
              <a:gd name="connsiteY6" fmla="*/ 1148020 h 1393836"/>
              <a:gd name="connsiteX7" fmla="*/ 1479275 w 2464236"/>
              <a:gd name="connsiteY7" fmla="*/ 1185440 h 1393836"/>
              <a:gd name="connsiteX8" fmla="*/ 911716 w 2464236"/>
              <a:gd name="connsiteY8" fmla="*/ 1198052 h 1393836"/>
              <a:gd name="connsiteX9" fmla="*/ 243258 w 2464236"/>
              <a:gd name="connsiteY9" fmla="*/ 952110 h 1393836"/>
              <a:gd name="connsiteX10" fmla="*/ 41459 w 2464236"/>
              <a:gd name="connsiteY10" fmla="*/ 636799 h 1393836"/>
              <a:gd name="connsiteX11" fmla="*/ 268483 w 2464236"/>
              <a:gd name="connsiteY11" fmla="*/ 403470 h 1393836"/>
              <a:gd name="connsiteX0" fmla="*/ 268483 w 2464236"/>
              <a:gd name="connsiteY0" fmla="*/ 403470 h 1393838"/>
              <a:gd name="connsiteX1" fmla="*/ 596406 w 2464236"/>
              <a:gd name="connsiteY1" fmla="*/ 264734 h 1393838"/>
              <a:gd name="connsiteX2" fmla="*/ 1113515 w 2464236"/>
              <a:gd name="connsiteY2" fmla="*/ 207978 h 1393838"/>
              <a:gd name="connsiteX3" fmla="*/ 1826116 w 2464236"/>
              <a:gd name="connsiteY3" fmla="*/ 277346 h 1393838"/>
              <a:gd name="connsiteX4" fmla="*/ 2185570 w 2464236"/>
              <a:gd name="connsiteY4" fmla="*/ 498063 h 1393838"/>
              <a:gd name="connsiteX5" fmla="*/ 2412593 w 2464236"/>
              <a:gd name="connsiteY5" fmla="*/ 844905 h 1393838"/>
              <a:gd name="connsiteX6" fmla="*/ 2024057 w 2464236"/>
              <a:gd name="connsiteY6" fmla="*/ 1148020 h 1393838"/>
              <a:gd name="connsiteX7" fmla="*/ 1479275 w 2464236"/>
              <a:gd name="connsiteY7" fmla="*/ 1185440 h 1393838"/>
              <a:gd name="connsiteX8" fmla="*/ 911716 w 2464236"/>
              <a:gd name="connsiteY8" fmla="*/ 1198052 h 1393838"/>
              <a:gd name="connsiteX9" fmla="*/ 243258 w 2464236"/>
              <a:gd name="connsiteY9" fmla="*/ 952110 h 1393838"/>
              <a:gd name="connsiteX10" fmla="*/ 41459 w 2464236"/>
              <a:gd name="connsiteY10" fmla="*/ 636799 h 1393838"/>
              <a:gd name="connsiteX11" fmla="*/ 268483 w 2464236"/>
              <a:gd name="connsiteY11" fmla="*/ 403470 h 1393838"/>
              <a:gd name="connsiteX0" fmla="*/ 275968 w 2471721"/>
              <a:gd name="connsiteY0" fmla="*/ 403470 h 1407182"/>
              <a:gd name="connsiteX1" fmla="*/ 603891 w 2471721"/>
              <a:gd name="connsiteY1" fmla="*/ 264734 h 1407182"/>
              <a:gd name="connsiteX2" fmla="*/ 1121000 w 2471721"/>
              <a:gd name="connsiteY2" fmla="*/ 207978 h 1407182"/>
              <a:gd name="connsiteX3" fmla="*/ 1833601 w 2471721"/>
              <a:gd name="connsiteY3" fmla="*/ 277346 h 1407182"/>
              <a:gd name="connsiteX4" fmla="*/ 2193055 w 2471721"/>
              <a:gd name="connsiteY4" fmla="*/ 498063 h 1407182"/>
              <a:gd name="connsiteX5" fmla="*/ 2420078 w 2471721"/>
              <a:gd name="connsiteY5" fmla="*/ 844905 h 1407182"/>
              <a:gd name="connsiteX6" fmla="*/ 2031542 w 2471721"/>
              <a:gd name="connsiteY6" fmla="*/ 1148020 h 1407182"/>
              <a:gd name="connsiteX7" fmla="*/ 1486760 w 2471721"/>
              <a:gd name="connsiteY7" fmla="*/ 1185440 h 1407182"/>
              <a:gd name="connsiteX8" fmla="*/ 919201 w 2471721"/>
              <a:gd name="connsiteY8" fmla="*/ 1198052 h 1407182"/>
              <a:gd name="connsiteX9" fmla="*/ 210088 w 2471721"/>
              <a:gd name="connsiteY9" fmla="*/ 1056975 h 1407182"/>
              <a:gd name="connsiteX10" fmla="*/ 48944 w 2471721"/>
              <a:gd name="connsiteY10" fmla="*/ 636799 h 1407182"/>
              <a:gd name="connsiteX11" fmla="*/ 275968 w 2471721"/>
              <a:gd name="connsiteY11" fmla="*/ 403470 h 1407182"/>
              <a:gd name="connsiteX0" fmla="*/ 266974 w 2462727"/>
              <a:gd name="connsiteY0" fmla="*/ 403470 h 1407182"/>
              <a:gd name="connsiteX1" fmla="*/ 594897 w 2462727"/>
              <a:gd name="connsiteY1" fmla="*/ 264734 h 1407182"/>
              <a:gd name="connsiteX2" fmla="*/ 1112006 w 2462727"/>
              <a:gd name="connsiteY2" fmla="*/ 207978 h 1407182"/>
              <a:gd name="connsiteX3" fmla="*/ 1824607 w 2462727"/>
              <a:gd name="connsiteY3" fmla="*/ 277346 h 1407182"/>
              <a:gd name="connsiteX4" fmla="*/ 2184061 w 2462727"/>
              <a:gd name="connsiteY4" fmla="*/ 498063 h 1407182"/>
              <a:gd name="connsiteX5" fmla="*/ 2411084 w 2462727"/>
              <a:gd name="connsiteY5" fmla="*/ 844905 h 1407182"/>
              <a:gd name="connsiteX6" fmla="*/ 2022548 w 2462727"/>
              <a:gd name="connsiteY6" fmla="*/ 1148020 h 1407182"/>
              <a:gd name="connsiteX7" fmla="*/ 1477766 w 2462727"/>
              <a:gd name="connsiteY7" fmla="*/ 1185440 h 1407182"/>
              <a:gd name="connsiteX8" fmla="*/ 910207 w 2462727"/>
              <a:gd name="connsiteY8" fmla="*/ 1198052 h 1407182"/>
              <a:gd name="connsiteX9" fmla="*/ 201094 w 2462727"/>
              <a:gd name="connsiteY9" fmla="*/ 1056975 h 1407182"/>
              <a:gd name="connsiteX10" fmla="*/ 39950 w 2462727"/>
              <a:gd name="connsiteY10" fmla="*/ 636799 h 1407182"/>
              <a:gd name="connsiteX11" fmla="*/ 266974 w 2462727"/>
              <a:gd name="connsiteY11" fmla="*/ 403470 h 1407182"/>
              <a:gd name="connsiteX0" fmla="*/ 266974 w 2462727"/>
              <a:gd name="connsiteY0" fmla="*/ 403470 h 1362463"/>
              <a:gd name="connsiteX1" fmla="*/ 594897 w 2462727"/>
              <a:gd name="connsiteY1" fmla="*/ 264734 h 1362463"/>
              <a:gd name="connsiteX2" fmla="*/ 1112006 w 2462727"/>
              <a:gd name="connsiteY2" fmla="*/ 207978 h 1362463"/>
              <a:gd name="connsiteX3" fmla="*/ 1824607 w 2462727"/>
              <a:gd name="connsiteY3" fmla="*/ 277346 h 1362463"/>
              <a:gd name="connsiteX4" fmla="*/ 2184061 w 2462727"/>
              <a:gd name="connsiteY4" fmla="*/ 498063 h 1362463"/>
              <a:gd name="connsiteX5" fmla="*/ 2411084 w 2462727"/>
              <a:gd name="connsiteY5" fmla="*/ 844905 h 1362463"/>
              <a:gd name="connsiteX6" fmla="*/ 2022548 w 2462727"/>
              <a:gd name="connsiteY6" fmla="*/ 1148020 h 1362463"/>
              <a:gd name="connsiteX7" fmla="*/ 1477766 w 2462727"/>
              <a:gd name="connsiteY7" fmla="*/ 1185440 h 1362463"/>
              <a:gd name="connsiteX8" fmla="*/ 925453 w 2462727"/>
              <a:gd name="connsiteY8" fmla="*/ 1093187 h 1362463"/>
              <a:gd name="connsiteX9" fmla="*/ 201094 w 2462727"/>
              <a:gd name="connsiteY9" fmla="*/ 1056975 h 1362463"/>
              <a:gd name="connsiteX10" fmla="*/ 39950 w 2462727"/>
              <a:gd name="connsiteY10" fmla="*/ 636799 h 1362463"/>
              <a:gd name="connsiteX11" fmla="*/ 266974 w 2462727"/>
              <a:gd name="connsiteY11" fmla="*/ 403470 h 1362463"/>
              <a:gd name="connsiteX0" fmla="*/ 254404 w 2450157"/>
              <a:gd name="connsiteY0" fmla="*/ 403470 h 1362463"/>
              <a:gd name="connsiteX1" fmla="*/ 582327 w 2450157"/>
              <a:gd name="connsiteY1" fmla="*/ 264734 h 1362463"/>
              <a:gd name="connsiteX2" fmla="*/ 1099436 w 2450157"/>
              <a:gd name="connsiteY2" fmla="*/ 207978 h 1362463"/>
              <a:gd name="connsiteX3" fmla="*/ 1812037 w 2450157"/>
              <a:gd name="connsiteY3" fmla="*/ 277346 h 1362463"/>
              <a:gd name="connsiteX4" fmla="*/ 2171491 w 2450157"/>
              <a:gd name="connsiteY4" fmla="*/ 498063 h 1362463"/>
              <a:gd name="connsiteX5" fmla="*/ 2398514 w 2450157"/>
              <a:gd name="connsiteY5" fmla="*/ 844905 h 1362463"/>
              <a:gd name="connsiteX6" fmla="*/ 2009978 w 2450157"/>
              <a:gd name="connsiteY6" fmla="*/ 1148020 h 1362463"/>
              <a:gd name="connsiteX7" fmla="*/ 1465196 w 2450157"/>
              <a:gd name="connsiteY7" fmla="*/ 1185440 h 1362463"/>
              <a:gd name="connsiteX8" fmla="*/ 912883 w 2450157"/>
              <a:gd name="connsiteY8" fmla="*/ 1093187 h 1362463"/>
              <a:gd name="connsiteX9" fmla="*/ 305408 w 2450157"/>
              <a:gd name="connsiteY9" fmla="*/ 1080277 h 1362463"/>
              <a:gd name="connsiteX10" fmla="*/ 27380 w 2450157"/>
              <a:gd name="connsiteY10" fmla="*/ 636799 h 1362463"/>
              <a:gd name="connsiteX11" fmla="*/ 254404 w 2450157"/>
              <a:gd name="connsiteY11" fmla="*/ 403470 h 1362463"/>
              <a:gd name="connsiteX0" fmla="*/ 254404 w 2450157"/>
              <a:gd name="connsiteY0" fmla="*/ 368008 h 1327001"/>
              <a:gd name="connsiteX1" fmla="*/ 582327 w 2450157"/>
              <a:gd name="connsiteY1" fmla="*/ 229272 h 1327001"/>
              <a:gd name="connsiteX2" fmla="*/ 1099436 w 2450157"/>
              <a:gd name="connsiteY2" fmla="*/ 172516 h 1327001"/>
              <a:gd name="connsiteX3" fmla="*/ 1786628 w 2450157"/>
              <a:gd name="connsiteY3" fmla="*/ 335097 h 1327001"/>
              <a:gd name="connsiteX4" fmla="*/ 2171491 w 2450157"/>
              <a:gd name="connsiteY4" fmla="*/ 462601 h 1327001"/>
              <a:gd name="connsiteX5" fmla="*/ 2398514 w 2450157"/>
              <a:gd name="connsiteY5" fmla="*/ 809443 h 1327001"/>
              <a:gd name="connsiteX6" fmla="*/ 2009978 w 2450157"/>
              <a:gd name="connsiteY6" fmla="*/ 1112558 h 1327001"/>
              <a:gd name="connsiteX7" fmla="*/ 1465196 w 2450157"/>
              <a:gd name="connsiteY7" fmla="*/ 1149978 h 1327001"/>
              <a:gd name="connsiteX8" fmla="*/ 912883 w 2450157"/>
              <a:gd name="connsiteY8" fmla="*/ 1057725 h 1327001"/>
              <a:gd name="connsiteX9" fmla="*/ 305408 w 2450157"/>
              <a:gd name="connsiteY9" fmla="*/ 1044815 h 1327001"/>
              <a:gd name="connsiteX10" fmla="*/ 27380 w 2450157"/>
              <a:gd name="connsiteY10" fmla="*/ 601337 h 1327001"/>
              <a:gd name="connsiteX11" fmla="*/ 254404 w 2450157"/>
              <a:gd name="connsiteY11" fmla="*/ 368008 h 1327001"/>
              <a:gd name="connsiteX0" fmla="*/ 254404 w 2450157"/>
              <a:gd name="connsiteY0" fmla="*/ 310258 h 1269251"/>
              <a:gd name="connsiteX1" fmla="*/ 582327 w 2450157"/>
              <a:gd name="connsiteY1" fmla="*/ 171522 h 1269251"/>
              <a:gd name="connsiteX2" fmla="*/ 1129928 w 2450157"/>
              <a:gd name="connsiteY2" fmla="*/ 207981 h 1269251"/>
              <a:gd name="connsiteX3" fmla="*/ 1786628 w 2450157"/>
              <a:gd name="connsiteY3" fmla="*/ 277347 h 1269251"/>
              <a:gd name="connsiteX4" fmla="*/ 2171491 w 2450157"/>
              <a:gd name="connsiteY4" fmla="*/ 404851 h 1269251"/>
              <a:gd name="connsiteX5" fmla="*/ 2398514 w 2450157"/>
              <a:gd name="connsiteY5" fmla="*/ 751693 h 1269251"/>
              <a:gd name="connsiteX6" fmla="*/ 2009978 w 2450157"/>
              <a:gd name="connsiteY6" fmla="*/ 1054808 h 1269251"/>
              <a:gd name="connsiteX7" fmla="*/ 1465196 w 2450157"/>
              <a:gd name="connsiteY7" fmla="*/ 1092228 h 1269251"/>
              <a:gd name="connsiteX8" fmla="*/ 912883 w 2450157"/>
              <a:gd name="connsiteY8" fmla="*/ 999975 h 1269251"/>
              <a:gd name="connsiteX9" fmla="*/ 305408 w 2450157"/>
              <a:gd name="connsiteY9" fmla="*/ 987065 h 1269251"/>
              <a:gd name="connsiteX10" fmla="*/ 27380 w 2450157"/>
              <a:gd name="connsiteY10" fmla="*/ 543587 h 1269251"/>
              <a:gd name="connsiteX11" fmla="*/ 254404 w 2450157"/>
              <a:gd name="connsiteY11" fmla="*/ 310258 h 1269251"/>
              <a:gd name="connsiteX0" fmla="*/ 254404 w 2450157"/>
              <a:gd name="connsiteY0" fmla="*/ 310256 h 1269249"/>
              <a:gd name="connsiteX1" fmla="*/ 612818 w 2450157"/>
              <a:gd name="connsiteY1" fmla="*/ 264733 h 1269249"/>
              <a:gd name="connsiteX2" fmla="*/ 1129928 w 2450157"/>
              <a:gd name="connsiteY2" fmla="*/ 207979 h 1269249"/>
              <a:gd name="connsiteX3" fmla="*/ 1786628 w 2450157"/>
              <a:gd name="connsiteY3" fmla="*/ 277345 h 1269249"/>
              <a:gd name="connsiteX4" fmla="*/ 2171491 w 2450157"/>
              <a:gd name="connsiteY4" fmla="*/ 404849 h 1269249"/>
              <a:gd name="connsiteX5" fmla="*/ 2398514 w 2450157"/>
              <a:gd name="connsiteY5" fmla="*/ 751691 h 1269249"/>
              <a:gd name="connsiteX6" fmla="*/ 2009978 w 2450157"/>
              <a:gd name="connsiteY6" fmla="*/ 1054806 h 1269249"/>
              <a:gd name="connsiteX7" fmla="*/ 1465196 w 2450157"/>
              <a:gd name="connsiteY7" fmla="*/ 1092226 h 1269249"/>
              <a:gd name="connsiteX8" fmla="*/ 912883 w 2450157"/>
              <a:gd name="connsiteY8" fmla="*/ 999973 h 1269249"/>
              <a:gd name="connsiteX9" fmla="*/ 305408 w 2450157"/>
              <a:gd name="connsiteY9" fmla="*/ 987063 h 1269249"/>
              <a:gd name="connsiteX10" fmla="*/ 27380 w 2450157"/>
              <a:gd name="connsiteY10" fmla="*/ 543585 h 1269249"/>
              <a:gd name="connsiteX11" fmla="*/ 254404 w 2450157"/>
              <a:gd name="connsiteY11" fmla="*/ 310256 h 1269249"/>
              <a:gd name="connsiteX0" fmla="*/ 254404 w 2450157"/>
              <a:gd name="connsiteY0" fmla="*/ 310256 h 1269249"/>
              <a:gd name="connsiteX1" fmla="*/ 612818 w 2450157"/>
              <a:gd name="connsiteY1" fmla="*/ 264733 h 1269249"/>
              <a:gd name="connsiteX2" fmla="*/ 1129928 w 2450157"/>
              <a:gd name="connsiteY2" fmla="*/ 207979 h 1269249"/>
              <a:gd name="connsiteX3" fmla="*/ 1786628 w 2450157"/>
              <a:gd name="connsiteY3" fmla="*/ 277345 h 1269249"/>
              <a:gd name="connsiteX4" fmla="*/ 2171491 w 2450157"/>
              <a:gd name="connsiteY4" fmla="*/ 404849 h 1269249"/>
              <a:gd name="connsiteX5" fmla="*/ 2398514 w 2450157"/>
              <a:gd name="connsiteY5" fmla="*/ 751691 h 1269249"/>
              <a:gd name="connsiteX6" fmla="*/ 2009978 w 2450157"/>
              <a:gd name="connsiteY6" fmla="*/ 1054806 h 1269249"/>
              <a:gd name="connsiteX7" fmla="*/ 1465196 w 2450157"/>
              <a:gd name="connsiteY7" fmla="*/ 1092226 h 1269249"/>
              <a:gd name="connsiteX8" fmla="*/ 912883 w 2450157"/>
              <a:gd name="connsiteY8" fmla="*/ 999973 h 1269249"/>
              <a:gd name="connsiteX9" fmla="*/ 305408 w 2450157"/>
              <a:gd name="connsiteY9" fmla="*/ 987063 h 1269249"/>
              <a:gd name="connsiteX10" fmla="*/ 27380 w 2450157"/>
              <a:gd name="connsiteY10" fmla="*/ 543585 h 1269249"/>
              <a:gd name="connsiteX11" fmla="*/ 254404 w 2450157"/>
              <a:gd name="connsiteY11" fmla="*/ 310256 h 1269249"/>
              <a:gd name="connsiteX0" fmla="*/ 254404 w 2450157"/>
              <a:gd name="connsiteY0" fmla="*/ 330733 h 1289726"/>
              <a:gd name="connsiteX1" fmla="*/ 617899 w 2450157"/>
              <a:gd name="connsiteY1" fmla="*/ 180345 h 1289726"/>
              <a:gd name="connsiteX2" fmla="*/ 1129928 w 2450157"/>
              <a:gd name="connsiteY2" fmla="*/ 228456 h 1289726"/>
              <a:gd name="connsiteX3" fmla="*/ 1786628 w 2450157"/>
              <a:gd name="connsiteY3" fmla="*/ 297822 h 1289726"/>
              <a:gd name="connsiteX4" fmla="*/ 2171491 w 2450157"/>
              <a:gd name="connsiteY4" fmla="*/ 425326 h 1289726"/>
              <a:gd name="connsiteX5" fmla="*/ 2398514 w 2450157"/>
              <a:gd name="connsiteY5" fmla="*/ 772168 h 1289726"/>
              <a:gd name="connsiteX6" fmla="*/ 2009978 w 2450157"/>
              <a:gd name="connsiteY6" fmla="*/ 1075283 h 1289726"/>
              <a:gd name="connsiteX7" fmla="*/ 1465196 w 2450157"/>
              <a:gd name="connsiteY7" fmla="*/ 1112703 h 1289726"/>
              <a:gd name="connsiteX8" fmla="*/ 912883 w 2450157"/>
              <a:gd name="connsiteY8" fmla="*/ 1020450 h 1289726"/>
              <a:gd name="connsiteX9" fmla="*/ 305408 w 2450157"/>
              <a:gd name="connsiteY9" fmla="*/ 1007540 h 1289726"/>
              <a:gd name="connsiteX10" fmla="*/ 27380 w 2450157"/>
              <a:gd name="connsiteY10" fmla="*/ 564062 h 1289726"/>
              <a:gd name="connsiteX11" fmla="*/ 254404 w 2450157"/>
              <a:gd name="connsiteY11" fmla="*/ 330733 h 1289726"/>
              <a:gd name="connsiteX0" fmla="*/ 254404 w 2450157"/>
              <a:gd name="connsiteY0" fmla="*/ 310257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54404 w 2450157"/>
              <a:gd name="connsiteY11" fmla="*/ 310257 h 1269250"/>
              <a:gd name="connsiteX0" fmla="*/ 254404 w 2450157"/>
              <a:gd name="connsiteY0" fmla="*/ 310257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54404 w 2450157"/>
              <a:gd name="connsiteY11" fmla="*/ 310257 h 1269250"/>
              <a:gd name="connsiteX0" fmla="*/ 259485 w 2450157"/>
              <a:gd name="connsiteY0" fmla="*/ 262187 h 1279438"/>
              <a:gd name="connsiteX1" fmla="*/ 617899 w 2450157"/>
              <a:gd name="connsiteY1" fmla="*/ 170057 h 1279438"/>
              <a:gd name="connsiteX2" fmla="*/ 1129928 w 2450157"/>
              <a:gd name="connsiteY2" fmla="*/ 218168 h 1279438"/>
              <a:gd name="connsiteX3" fmla="*/ 1786628 w 2450157"/>
              <a:gd name="connsiteY3" fmla="*/ 287534 h 1279438"/>
              <a:gd name="connsiteX4" fmla="*/ 2171491 w 2450157"/>
              <a:gd name="connsiteY4" fmla="*/ 415038 h 1279438"/>
              <a:gd name="connsiteX5" fmla="*/ 2398514 w 2450157"/>
              <a:gd name="connsiteY5" fmla="*/ 761880 h 1279438"/>
              <a:gd name="connsiteX6" fmla="*/ 2009978 w 2450157"/>
              <a:gd name="connsiteY6" fmla="*/ 1064995 h 1279438"/>
              <a:gd name="connsiteX7" fmla="*/ 1465196 w 2450157"/>
              <a:gd name="connsiteY7" fmla="*/ 1102415 h 1279438"/>
              <a:gd name="connsiteX8" fmla="*/ 912883 w 2450157"/>
              <a:gd name="connsiteY8" fmla="*/ 1010162 h 1279438"/>
              <a:gd name="connsiteX9" fmla="*/ 305408 w 2450157"/>
              <a:gd name="connsiteY9" fmla="*/ 997252 h 1279438"/>
              <a:gd name="connsiteX10" fmla="*/ 27380 w 2450157"/>
              <a:gd name="connsiteY10" fmla="*/ 553774 h 1279438"/>
              <a:gd name="connsiteX11" fmla="*/ 259485 w 2450157"/>
              <a:gd name="connsiteY11" fmla="*/ 262187 h 1279438"/>
              <a:gd name="connsiteX0" fmla="*/ 269650 w 2450157"/>
              <a:gd name="connsiteY0" fmla="*/ 333559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69650 w 2450157"/>
              <a:gd name="connsiteY11" fmla="*/ 333559 h 1269250"/>
              <a:gd name="connsiteX0" fmla="*/ 264567 w 2450157"/>
              <a:gd name="connsiteY0" fmla="*/ 269306 h 1274906"/>
              <a:gd name="connsiteX1" fmla="*/ 617899 w 2450157"/>
              <a:gd name="connsiteY1" fmla="*/ 165525 h 1274906"/>
              <a:gd name="connsiteX2" fmla="*/ 1129928 w 2450157"/>
              <a:gd name="connsiteY2" fmla="*/ 213636 h 1274906"/>
              <a:gd name="connsiteX3" fmla="*/ 1786628 w 2450157"/>
              <a:gd name="connsiteY3" fmla="*/ 283002 h 1274906"/>
              <a:gd name="connsiteX4" fmla="*/ 2171491 w 2450157"/>
              <a:gd name="connsiteY4" fmla="*/ 410506 h 1274906"/>
              <a:gd name="connsiteX5" fmla="*/ 2398514 w 2450157"/>
              <a:gd name="connsiteY5" fmla="*/ 757348 h 1274906"/>
              <a:gd name="connsiteX6" fmla="*/ 2009978 w 2450157"/>
              <a:gd name="connsiteY6" fmla="*/ 1060463 h 1274906"/>
              <a:gd name="connsiteX7" fmla="*/ 1465196 w 2450157"/>
              <a:gd name="connsiteY7" fmla="*/ 1097883 h 1274906"/>
              <a:gd name="connsiteX8" fmla="*/ 912883 w 2450157"/>
              <a:gd name="connsiteY8" fmla="*/ 1005630 h 1274906"/>
              <a:gd name="connsiteX9" fmla="*/ 305408 w 2450157"/>
              <a:gd name="connsiteY9" fmla="*/ 992720 h 1274906"/>
              <a:gd name="connsiteX10" fmla="*/ 27380 w 2450157"/>
              <a:gd name="connsiteY10" fmla="*/ 549242 h 1274906"/>
              <a:gd name="connsiteX11" fmla="*/ 264567 w 2450157"/>
              <a:gd name="connsiteY11" fmla="*/ 269306 h 1274906"/>
              <a:gd name="connsiteX0" fmla="*/ 264567 w 2450157"/>
              <a:gd name="connsiteY0" fmla="*/ 269306 h 1274906"/>
              <a:gd name="connsiteX1" fmla="*/ 617899 w 2450157"/>
              <a:gd name="connsiteY1" fmla="*/ 165525 h 1274906"/>
              <a:gd name="connsiteX2" fmla="*/ 1129928 w 2450157"/>
              <a:gd name="connsiteY2" fmla="*/ 213636 h 1274906"/>
              <a:gd name="connsiteX3" fmla="*/ 1786628 w 2450157"/>
              <a:gd name="connsiteY3" fmla="*/ 283002 h 1274906"/>
              <a:gd name="connsiteX4" fmla="*/ 2171491 w 2450157"/>
              <a:gd name="connsiteY4" fmla="*/ 410506 h 1274906"/>
              <a:gd name="connsiteX5" fmla="*/ 2398514 w 2450157"/>
              <a:gd name="connsiteY5" fmla="*/ 757348 h 1274906"/>
              <a:gd name="connsiteX6" fmla="*/ 2009978 w 2450157"/>
              <a:gd name="connsiteY6" fmla="*/ 1060463 h 1274906"/>
              <a:gd name="connsiteX7" fmla="*/ 1465196 w 2450157"/>
              <a:gd name="connsiteY7" fmla="*/ 1097883 h 1274906"/>
              <a:gd name="connsiteX8" fmla="*/ 912883 w 2450157"/>
              <a:gd name="connsiteY8" fmla="*/ 1005630 h 1274906"/>
              <a:gd name="connsiteX9" fmla="*/ 305408 w 2450157"/>
              <a:gd name="connsiteY9" fmla="*/ 992720 h 1274906"/>
              <a:gd name="connsiteX10" fmla="*/ 27380 w 2450157"/>
              <a:gd name="connsiteY10" fmla="*/ 549242 h 1274906"/>
              <a:gd name="connsiteX11" fmla="*/ 264567 w 2450157"/>
              <a:gd name="connsiteY11" fmla="*/ 269306 h 127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0157" h="1274906">
                <a:moveTo>
                  <a:pt x="264567" y="269306"/>
                </a:moveTo>
                <a:cubicBezTo>
                  <a:pt x="254749" y="-25616"/>
                  <a:pt x="549061" y="-104714"/>
                  <a:pt x="617899" y="165525"/>
                </a:cubicBezTo>
                <a:cubicBezTo>
                  <a:pt x="716858" y="-106274"/>
                  <a:pt x="1019569" y="9735"/>
                  <a:pt x="1129928" y="213636"/>
                </a:cubicBezTo>
                <a:cubicBezTo>
                  <a:pt x="1197484" y="-97232"/>
                  <a:pt x="1776995" y="-47746"/>
                  <a:pt x="1786628" y="283002"/>
                </a:cubicBezTo>
                <a:cubicBezTo>
                  <a:pt x="1961562" y="-22879"/>
                  <a:pt x="2231400" y="164564"/>
                  <a:pt x="2171491" y="410506"/>
                </a:cubicBezTo>
                <a:cubicBezTo>
                  <a:pt x="2350664" y="245042"/>
                  <a:pt x="2545267" y="598970"/>
                  <a:pt x="2398514" y="757348"/>
                </a:cubicBezTo>
                <a:cubicBezTo>
                  <a:pt x="2526903" y="1047195"/>
                  <a:pt x="2201405" y="1433193"/>
                  <a:pt x="2009978" y="1060463"/>
                </a:cubicBezTo>
                <a:cubicBezTo>
                  <a:pt x="1911181" y="1356434"/>
                  <a:pt x="1633362" y="1323856"/>
                  <a:pt x="1465196" y="1097883"/>
                </a:cubicBezTo>
                <a:cubicBezTo>
                  <a:pt x="1302297" y="1434245"/>
                  <a:pt x="961231" y="1202173"/>
                  <a:pt x="912883" y="1005630"/>
                </a:cubicBezTo>
                <a:cubicBezTo>
                  <a:pt x="759478" y="1382655"/>
                  <a:pt x="262859" y="1325481"/>
                  <a:pt x="305408" y="992720"/>
                </a:cubicBezTo>
                <a:cubicBezTo>
                  <a:pt x="183881" y="1091787"/>
                  <a:pt x="-86479" y="842603"/>
                  <a:pt x="27380" y="549242"/>
                </a:cubicBezTo>
                <a:cubicBezTo>
                  <a:pt x="-36190" y="285491"/>
                  <a:pt x="181753" y="118288"/>
                  <a:pt x="264567" y="269306"/>
                </a:cubicBezTo>
                <a:close/>
              </a:path>
            </a:pathLst>
          </a:custGeom>
          <a:gradFill flip="none" rotWithShape="1">
            <a:gsLst>
              <a:gs pos="0">
                <a:srgbClr val="BEBEBE"/>
              </a:gs>
              <a:gs pos="100000">
                <a:srgbClr val="FAFAFA"/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DC Network</a:t>
            </a:r>
          </a:p>
        </p:txBody>
      </p:sp>
      <p:pic>
        <p:nvPicPr>
          <p:cNvPr id="565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15" y="1444269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6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15" y="1217771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27" y="1465290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8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60" y="1138418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9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57" y="1139469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0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16" y="1380156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1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09" y="1462663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2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79" y="1161016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78" y="1111617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48" y="1358610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5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23" y="1511010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6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40" y="1575124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7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90" y="1315517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8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68" y="1444795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50" y="1130537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0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84" y="1238793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row: Circular 9"/>
          <p:cNvSpPr/>
          <p:nvPr/>
        </p:nvSpPr>
        <p:spPr>
          <a:xfrm>
            <a:off x="5440680" y="4400550"/>
            <a:ext cx="320040" cy="320040"/>
          </a:xfrm>
          <a:prstGeom prst="circularArrow">
            <a:avLst>
              <a:gd name="adj1" fmla="val 11611"/>
              <a:gd name="adj2" fmla="val 1432337"/>
              <a:gd name="adj3" fmla="val 3334606"/>
              <a:gd name="adj4" fmla="val 7387743"/>
              <a:gd name="adj5" fmla="val 16353"/>
            </a:avLst>
          </a:prstGeom>
          <a:solidFill>
            <a:schemeClr val="accent1">
              <a:lumMod val="40000"/>
              <a:lumOff val="60000"/>
              <a:alpha val="62745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2" name="Arrow: Circular 51"/>
          <p:cNvSpPr/>
          <p:nvPr/>
        </p:nvSpPr>
        <p:spPr>
          <a:xfrm>
            <a:off x="3291840" y="1108710"/>
            <a:ext cx="2651760" cy="4434840"/>
          </a:xfrm>
          <a:prstGeom prst="circularArrow">
            <a:avLst>
              <a:gd name="adj1" fmla="val 7305"/>
              <a:gd name="adj2" fmla="val 1142319"/>
              <a:gd name="adj3" fmla="val 1579848"/>
              <a:gd name="adj4" fmla="val 8058964"/>
              <a:gd name="adj5" fmla="val 12658"/>
            </a:avLst>
          </a:prstGeom>
          <a:solidFill>
            <a:schemeClr val="accent1">
              <a:lumMod val="40000"/>
              <a:lumOff val="60000"/>
              <a:alpha val="62745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4" name="Arrow: Circular 53"/>
          <p:cNvSpPr/>
          <p:nvPr/>
        </p:nvSpPr>
        <p:spPr>
          <a:xfrm>
            <a:off x="4023360" y="3211830"/>
            <a:ext cx="1188720" cy="1371600"/>
          </a:xfrm>
          <a:prstGeom prst="circularArrow">
            <a:avLst>
              <a:gd name="adj1" fmla="val 11611"/>
              <a:gd name="adj2" fmla="val 1432337"/>
              <a:gd name="adj3" fmla="val 3334606"/>
              <a:gd name="adj4" fmla="val 7387743"/>
              <a:gd name="adj5" fmla="val 16353"/>
            </a:avLst>
          </a:prstGeom>
          <a:solidFill>
            <a:schemeClr val="accent1">
              <a:lumMod val="40000"/>
              <a:lumOff val="60000"/>
              <a:alpha val="62745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98497" y="3440430"/>
            <a:ext cx="273472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Attitude Stabilization: 1000 Hz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8143" y="2800350"/>
            <a:ext cx="217687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Formation Flying: 10 Hz</a:t>
            </a:r>
          </a:p>
        </p:txBody>
      </p:sp>
      <p:sp>
        <p:nvSpPr>
          <p:cNvPr id="27" name="Freeform: Shape 26"/>
          <p:cNvSpPr/>
          <p:nvPr/>
        </p:nvSpPr>
        <p:spPr>
          <a:xfrm>
            <a:off x="1787857" y="3036627"/>
            <a:ext cx="2306471" cy="941695"/>
          </a:xfrm>
          <a:custGeom>
            <a:avLst/>
            <a:gdLst>
              <a:gd name="connsiteX0" fmla="*/ 0 w 2306471"/>
              <a:gd name="connsiteY0" fmla="*/ 0 h 941695"/>
              <a:gd name="connsiteX1" fmla="*/ 2306471 w 2306471"/>
              <a:gd name="connsiteY1" fmla="*/ 941695 h 941695"/>
              <a:gd name="connsiteX0" fmla="*/ 0 w 2306471"/>
              <a:gd name="connsiteY0" fmla="*/ 0 h 941695"/>
              <a:gd name="connsiteX1" fmla="*/ 2306471 w 2306471"/>
              <a:gd name="connsiteY1" fmla="*/ 941695 h 941695"/>
              <a:gd name="connsiteX0" fmla="*/ 0 w 2306471"/>
              <a:gd name="connsiteY0" fmla="*/ 0 h 941695"/>
              <a:gd name="connsiteX1" fmla="*/ 2306471 w 2306471"/>
              <a:gd name="connsiteY1" fmla="*/ 941695 h 9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06471" h="941695">
                <a:moveTo>
                  <a:pt x="0" y="0"/>
                </a:moveTo>
                <a:cubicBezTo>
                  <a:pt x="93260" y="941695"/>
                  <a:pt x="1387521" y="893928"/>
                  <a:pt x="2306471" y="941695"/>
                </a:cubicBezTo>
              </a:path>
            </a:pathLst>
          </a:custGeom>
          <a:noFill/>
          <a:ln w="19050">
            <a:solidFill>
              <a:schemeClr val="accent1">
                <a:lumMod val="50000"/>
              </a:schemeClr>
            </a:solidFill>
            <a:prstDash val="sysDot"/>
            <a:headEnd type="none" w="med" len="med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485691" y="1565910"/>
            <a:ext cx="214321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Directed Mapping: 1 Hz</a:t>
            </a:r>
          </a:p>
        </p:txBody>
      </p:sp>
      <p:sp>
        <p:nvSpPr>
          <p:cNvPr id="61" name="Freeform: Shape 60"/>
          <p:cNvSpPr/>
          <p:nvPr/>
        </p:nvSpPr>
        <p:spPr>
          <a:xfrm>
            <a:off x="5800299" y="3698543"/>
            <a:ext cx="1665026" cy="846161"/>
          </a:xfrm>
          <a:custGeom>
            <a:avLst/>
            <a:gdLst>
              <a:gd name="connsiteX0" fmla="*/ 1665026 w 1665026"/>
              <a:gd name="connsiteY0" fmla="*/ 0 h 846161"/>
              <a:gd name="connsiteX1" fmla="*/ 0 w 1665026"/>
              <a:gd name="connsiteY1" fmla="*/ 846161 h 846161"/>
              <a:gd name="connsiteX0" fmla="*/ 1665026 w 1665026"/>
              <a:gd name="connsiteY0" fmla="*/ 0 h 846161"/>
              <a:gd name="connsiteX1" fmla="*/ 0 w 1665026"/>
              <a:gd name="connsiteY1" fmla="*/ 846161 h 846161"/>
              <a:gd name="connsiteX0" fmla="*/ 1665026 w 1665026"/>
              <a:gd name="connsiteY0" fmla="*/ 0 h 846161"/>
              <a:gd name="connsiteX1" fmla="*/ 0 w 1665026"/>
              <a:gd name="connsiteY1" fmla="*/ 846161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5026" h="846161">
                <a:moveTo>
                  <a:pt x="1665026" y="0"/>
                </a:moveTo>
                <a:cubicBezTo>
                  <a:pt x="1451211" y="848436"/>
                  <a:pt x="595952" y="796119"/>
                  <a:pt x="0" y="846161"/>
                </a:cubicBezTo>
              </a:path>
            </a:pathLst>
          </a:custGeom>
          <a:noFill/>
          <a:ln w="19050">
            <a:solidFill>
              <a:schemeClr val="accent1">
                <a:lumMod val="50000"/>
              </a:schemeClr>
            </a:solidFill>
            <a:prstDash val="sysDot"/>
            <a:headEnd type="none" w="med" len="med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/>
          <p:cNvSpPr/>
          <p:nvPr/>
        </p:nvSpPr>
        <p:spPr>
          <a:xfrm>
            <a:off x="5801663" y="1840230"/>
            <a:ext cx="1715523" cy="1121846"/>
          </a:xfrm>
          <a:custGeom>
            <a:avLst/>
            <a:gdLst>
              <a:gd name="connsiteX0" fmla="*/ 1665026 w 1665026"/>
              <a:gd name="connsiteY0" fmla="*/ 0 h 846161"/>
              <a:gd name="connsiteX1" fmla="*/ 0 w 1665026"/>
              <a:gd name="connsiteY1" fmla="*/ 846161 h 846161"/>
              <a:gd name="connsiteX0" fmla="*/ 1665026 w 1665026"/>
              <a:gd name="connsiteY0" fmla="*/ 0 h 846161"/>
              <a:gd name="connsiteX1" fmla="*/ 0 w 1665026"/>
              <a:gd name="connsiteY1" fmla="*/ 846161 h 846161"/>
              <a:gd name="connsiteX0" fmla="*/ 1665026 w 1665026"/>
              <a:gd name="connsiteY0" fmla="*/ 0 h 846161"/>
              <a:gd name="connsiteX1" fmla="*/ 0 w 1665026"/>
              <a:gd name="connsiteY1" fmla="*/ 846161 h 846161"/>
              <a:gd name="connsiteX0" fmla="*/ 1626214 w 1626214"/>
              <a:gd name="connsiteY0" fmla="*/ 0 h 943751"/>
              <a:gd name="connsiteX1" fmla="*/ 0 w 1626214"/>
              <a:gd name="connsiteY1" fmla="*/ 943751 h 943751"/>
              <a:gd name="connsiteX0" fmla="*/ 1626214 w 1626214"/>
              <a:gd name="connsiteY0" fmla="*/ 0 h 943751"/>
              <a:gd name="connsiteX1" fmla="*/ 0 w 1626214"/>
              <a:gd name="connsiteY1" fmla="*/ 943751 h 9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6214" h="943751">
                <a:moveTo>
                  <a:pt x="1626214" y="0"/>
                </a:moveTo>
                <a:cubicBezTo>
                  <a:pt x="1412399" y="848436"/>
                  <a:pt x="602421" y="842044"/>
                  <a:pt x="0" y="943751"/>
                </a:cubicBezTo>
              </a:path>
            </a:pathLst>
          </a:custGeom>
          <a:noFill/>
          <a:ln w="19050">
            <a:solidFill>
              <a:schemeClr val="accent1">
                <a:lumMod val="50000"/>
              </a:schemeClr>
            </a:solidFill>
            <a:prstDash val="sysDot"/>
            <a:headEnd type="none" w="med" len="med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 animBg="1"/>
      <p:bldP spid="54" grpId="0" animBg="1"/>
      <p:bldP spid="56" grpId="0"/>
      <p:bldP spid="58" grpId="0"/>
      <p:bldP spid="27" grpId="0" animBg="1"/>
      <p:bldP spid="60" grpId="0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/>
        </p:nvSpPr>
        <p:spPr>
          <a:xfrm>
            <a:off x="6085490" y="2112579"/>
            <a:ext cx="378372" cy="2289153"/>
          </a:xfrm>
          <a:custGeom>
            <a:avLst/>
            <a:gdLst>
              <a:gd name="connsiteX0" fmla="*/ 0 w 2881936"/>
              <a:gd name="connsiteY0" fmla="*/ 0 h 2289153"/>
              <a:gd name="connsiteX1" fmla="*/ 2881936 w 2881936"/>
              <a:gd name="connsiteY1" fmla="*/ 283780 h 2289153"/>
              <a:gd name="connsiteX2" fmla="*/ 378372 w 2881936"/>
              <a:gd name="connsiteY2" fmla="*/ 2289153 h 2289153"/>
              <a:gd name="connsiteX3" fmla="*/ 0 w 2881936"/>
              <a:gd name="connsiteY3" fmla="*/ 510803 h 2289153"/>
              <a:gd name="connsiteX4" fmla="*/ 0 w 2881936"/>
              <a:gd name="connsiteY4" fmla="*/ 0 h 2289153"/>
              <a:gd name="connsiteX0" fmla="*/ 0 w 378372"/>
              <a:gd name="connsiteY0" fmla="*/ 0 h 2289153"/>
              <a:gd name="connsiteX1" fmla="*/ 365760 w 378372"/>
              <a:gd name="connsiteY1" fmla="*/ 271167 h 2289153"/>
              <a:gd name="connsiteX2" fmla="*/ 378372 w 378372"/>
              <a:gd name="connsiteY2" fmla="*/ 2289153 h 2289153"/>
              <a:gd name="connsiteX3" fmla="*/ 0 w 378372"/>
              <a:gd name="connsiteY3" fmla="*/ 510803 h 2289153"/>
              <a:gd name="connsiteX4" fmla="*/ 0 w 378372"/>
              <a:gd name="connsiteY4" fmla="*/ 0 h 228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72" h="2289153">
                <a:moveTo>
                  <a:pt x="0" y="0"/>
                </a:moveTo>
                <a:lnTo>
                  <a:pt x="365760" y="271167"/>
                </a:lnTo>
                <a:lnTo>
                  <a:pt x="378372" y="2289153"/>
                </a:lnTo>
                <a:lnTo>
                  <a:pt x="0" y="51080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D9D9D"/>
              </a:gs>
              <a:gs pos="100000">
                <a:srgbClr val="EEEEEE"/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9" name="Freeform: Shape 8"/>
          <p:cNvSpPr/>
          <p:nvPr/>
        </p:nvSpPr>
        <p:spPr>
          <a:xfrm>
            <a:off x="2695831" y="1337311"/>
            <a:ext cx="362680" cy="2102402"/>
          </a:xfrm>
          <a:custGeom>
            <a:avLst/>
            <a:gdLst>
              <a:gd name="connsiteX0" fmla="*/ 0 w 327923"/>
              <a:gd name="connsiteY0" fmla="*/ 0 h 2112579"/>
              <a:gd name="connsiteX1" fmla="*/ 327923 w 327923"/>
              <a:gd name="connsiteY1" fmla="*/ 94593 h 2112579"/>
              <a:gd name="connsiteX2" fmla="*/ 327923 w 327923"/>
              <a:gd name="connsiteY2" fmla="*/ 592783 h 2112579"/>
              <a:gd name="connsiteX3" fmla="*/ 6306 w 327923"/>
              <a:gd name="connsiteY3" fmla="*/ 2112579 h 2112579"/>
              <a:gd name="connsiteX4" fmla="*/ 0 w 327923"/>
              <a:gd name="connsiteY4" fmla="*/ 0 h 2112579"/>
              <a:gd name="connsiteX0" fmla="*/ 0 w 365760"/>
              <a:gd name="connsiteY0" fmla="*/ 0 h 2112579"/>
              <a:gd name="connsiteX1" fmla="*/ 365760 w 365760"/>
              <a:gd name="connsiteY1" fmla="*/ 119817 h 2112579"/>
              <a:gd name="connsiteX2" fmla="*/ 327923 w 365760"/>
              <a:gd name="connsiteY2" fmla="*/ 592783 h 2112579"/>
              <a:gd name="connsiteX3" fmla="*/ 6306 w 365760"/>
              <a:gd name="connsiteY3" fmla="*/ 2112579 h 2112579"/>
              <a:gd name="connsiteX4" fmla="*/ 0 w 365760"/>
              <a:gd name="connsiteY4" fmla="*/ 0 h 2112579"/>
              <a:gd name="connsiteX0" fmla="*/ 0 w 365760"/>
              <a:gd name="connsiteY0" fmla="*/ 0 h 2112579"/>
              <a:gd name="connsiteX1" fmla="*/ 365760 w 365760"/>
              <a:gd name="connsiteY1" fmla="*/ 119817 h 2112579"/>
              <a:gd name="connsiteX2" fmla="*/ 340535 w 365760"/>
              <a:gd name="connsiteY2" fmla="*/ 548640 h 2112579"/>
              <a:gd name="connsiteX3" fmla="*/ 6306 w 365760"/>
              <a:gd name="connsiteY3" fmla="*/ 2112579 h 2112579"/>
              <a:gd name="connsiteX4" fmla="*/ 0 w 365760"/>
              <a:gd name="connsiteY4" fmla="*/ 0 h 2112579"/>
              <a:gd name="connsiteX0" fmla="*/ 0 w 365760"/>
              <a:gd name="connsiteY0" fmla="*/ 0 h 2112579"/>
              <a:gd name="connsiteX1" fmla="*/ 365760 w 365760"/>
              <a:gd name="connsiteY1" fmla="*/ 119817 h 2112579"/>
              <a:gd name="connsiteX2" fmla="*/ 321616 w 365760"/>
              <a:gd name="connsiteY2" fmla="*/ 523415 h 2112579"/>
              <a:gd name="connsiteX3" fmla="*/ 6306 w 365760"/>
              <a:gd name="connsiteY3" fmla="*/ 2112579 h 2112579"/>
              <a:gd name="connsiteX4" fmla="*/ 0 w 365760"/>
              <a:gd name="connsiteY4" fmla="*/ 0 h 2112579"/>
              <a:gd name="connsiteX0" fmla="*/ 0 w 365760"/>
              <a:gd name="connsiteY0" fmla="*/ 0 h 2112579"/>
              <a:gd name="connsiteX1" fmla="*/ 365760 w 365760"/>
              <a:gd name="connsiteY1" fmla="*/ 119817 h 2112579"/>
              <a:gd name="connsiteX2" fmla="*/ 346841 w 365760"/>
              <a:gd name="connsiteY2" fmla="*/ 523415 h 2112579"/>
              <a:gd name="connsiteX3" fmla="*/ 6306 w 365760"/>
              <a:gd name="connsiteY3" fmla="*/ 2112579 h 2112579"/>
              <a:gd name="connsiteX4" fmla="*/ 0 w 365760"/>
              <a:gd name="connsiteY4" fmla="*/ 0 h 2112579"/>
              <a:gd name="connsiteX0" fmla="*/ 0 w 372066"/>
              <a:gd name="connsiteY0" fmla="*/ 0 h 2112579"/>
              <a:gd name="connsiteX1" fmla="*/ 372066 w 372066"/>
              <a:gd name="connsiteY1" fmla="*/ 113511 h 2112579"/>
              <a:gd name="connsiteX2" fmla="*/ 346841 w 372066"/>
              <a:gd name="connsiteY2" fmla="*/ 523415 h 2112579"/>
              <a:gd name="connsiteX3" fmla="*/ 6306 w 372066"/>
              <a:gd name="connsiteY3" fmla="*/ 2112579 h 2112579"/>
              <a:gd name="connsiteX4" fmla="*/ 0 w 372066"/>
              <a:gd name="connsiteY4" fmla="*/ 0 h 2112579"/>
              <a:gd name="connsiteX0" fmla="*/ 1 w 365760"/>
              <a:gd name="connsiteY0" fmla="*/ 0 h 2099967"/>
              <a:gd name="connsiteX1" fmla="*/ 365760 w 365760"/>
              <a:gd name="connsiteY1" fmla="*/ 100899 h 2099967"/>
              <a:gd name="connsiteX2" fmla="*/ 340535 w 365760"/>
              <a:gd name="connsiteY2" fmla="*/ 510803 h 2099967"/>
              <a:gd name="connsiteX3" fmla="*/ 0 w 365760"/>
              <a:gd name="connsiteY3" fmla="*/ 2099967 h 2099967"/>
              <a:gd name="connsiteX4" fmla="*/ 1 w 365760"/>
              <a:gd name="connsiteY4" fmla="*/ 0 h 2099967"/>
              <a:gd name="connsiteX0" fmla="*/ 1 w 365760"/>
              <a:gd name="connsiteY0" fmla="*/ 0 h 2112579"/>
              <a:gd name="connsiteX1" fmla="*/ 365760 w 365760"/>
              <a:gd name="connsiteY1" fmla="*/ 113511 h 2112579"/>
              <a:gd name="connsiteX2" fmla="*/ 340535 w 365760"/>
              <a:gd name="connsiteY2" fmla="*/ 523415 h 2112579"/>
              <a:gd name="connsiteX3" fmla="*/ 0 w 365760"/>
              <a:gd name="connsiteY3" fmla="*/ 2112579 h 2112579"/>
              <a:gd name="connsiteX4" fmla="*/ 1 w 365760"/>
              <a:gd name="connsiteY4" fmla="*/ 0 h 2112579"/>
              <a:gd name="connsiteX0" fmla="*/ 12614 w 378373"/>
              <a:gd name="connsiteY0" fmla="*/ 0 h 2125191"/>
              <a:gd name="connsiteX1" fmla="*/ 378373 w 378373"/>
              <a:gd name="connsiteY1" fmla="*/ 113511 h 2125191"/>
              <a:gd name="connsiteX2" fmla="*/ 353148 w 378373"/>
              <a:gd name="connsiteY2" fmla="*/ 523415 h 2125191"/>
              <a:gd name="connsiteX3" fmla="*/ 0 w 378373"/>
              <a:gd name="connsiteY3" fmla="*/ 2125191 h 2125191"/>
              <a:gd name="connsiteX4" fmla="*/ 12614 w 378373"/>
              <a:gd name="connsiteY4" fmla="*/ 0 h 2125191"/>
              <a:gd name="connsiteX0" fmla="*/ 2 w 365761"/>
              <a:gd name="connsiteY0" fmla="*/ 0 h 2118884"/>
              <a:gd name="connsiteX1" fmla="*/ 365761 w 365761"/>
              <a:gd name="connsiteY1" fmla="*/ 113511 h 2118884"/>
              <a:gd name="connsiteX2" fmla="*/ 340536 w 365761"/>
              <a:gd name="connsiteY2" fmla="*/ 523415 h 2118884"/>
              <a:gd name="connsiteX3" fmla="*/ 0 w 365761"/>
              <a:gd name="connsiteY3" fmla="*/ 2118884 h 2118884"/>
              <a:gd name="connsiteX4" fmla="*/ 2 w 365761"/>
              <a:gd name="connsiteY4" fmla="*/ 0 h 2118884"/>
              <a:gd name="connsiteX0" fmla="*/ 3081 w 365761"/>
              <a:gd name="connsiteY0" fmla="*/ 0 h 2109648"/>
              <a:gd name="connsiteX1" fmla="*/ 365761 w 365761"/>
              <a:gd name="connsiteY1" fmla="*/ 104275 h 2109648"/>
              <a:gd name="connsiteX2" fmla="*/ 340536 w 365761"/>
              <a:gd name="connsiteY2" fmla="*/ 514179 h 2109648"/>
              <a:gd name="connsiteX3" fmla="*/ 0 w 365761"/>
              <a:gd name="connsiteY3" fmla="*/ 2109648 h 2109648"/>
              <a:gd name="connsiteX4" fmla="*/ 3081 w 365761"/>
              <a:gd name="connsiteY4" fmla="*/ 0 h 2109648"/>
              <a:gd name="connsiteX0" fmla="*/ 0 w 362680"/>
              <a:gd name="connsiteY0" fmla="*/ 0 h 2097333"/>
              <a:gd name="connsiteX1" fmla="*/ 362680 w 362680"/>
              <a:gd name="connsiteY1" fmla="*/ 104275 h 2097333"/>
              <a:gd name="connsiteX2" fmla="*/ 337455 w 362680"/>
              <a:gd name="connsiteY2" fmla="*/ 514179 h 2097333"/>
              <a:gd name="connsiteX3" fmla="*/ 3076 w 362680"/>
              <a:gd name="connsiteY3" fmla="*/ 2097333 h 2097333"/>
              <a:gd name="connsiteX4" fmla="*/ 0 w 362680"/>
              <a:gd name="connsiteY4" fmla="*/ 0 h 209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680" h="2097333">
                <a:moveTo>
                  <a:pt x="0" y="0"/>
                </a:moveTo>
                <a:lnTo>
                  <a:pt x="362680" y="104275"/>
                </a:lnTo>
                <a:lnTo>
                  <a:pt x="337455" y="514179"/>
                </a:lnTo>
                <a:lnTo>
                  <a:pt x="3076" y="2097333"/>
                </a:lnTo>
                <a:cubicBezTo>
                  <a:pt x="3076" y="1397344"/>
                  <a:pt x="0" y="699989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9D9D9D"/>
              </a:gs>
              <a:gs pos="100000">
                <a:srgbClr val="EEEEEE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78" name="Rectangle: Rounded Corners 77"/>
          <p:cNvSpPr/>
          <p:nvPr/>
        </p:nvSpPr>
        <p:spPr>
          <a:xfrm>
            <a:off x="6492240" y="1565910"/>
            <a:ext cx="1463040" cy="365760"/>
          </a:xfrm>
          <a:prstGeom prst="roundRect">
            <a:avLst/>
          </a:prstGeom>
          <a:solidFill>
            <a:srgbClr val="E6FFD7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000" dirty="0"/>
          </a:p>
        </p:txBody>
      </p:sp>
      <p:sp>
        <p:nvSpPr>
          <p:cNvPr id="77" name="Rectangle: Rounded Corners 76"/>
          <p:cNvSpPr/>
          <p:nvPr/>
        </p:nvSpPr>
        <p:spPr>
          <a:xfrm>
            <a:off x="6446520" y="1520190"/>
            <a:ext cx="1463040" cy="365760"/>
          </a:xfrm>
          <a:prstGeom prst="roundRect">
            <a:avLst/>
          </a:prstGeom>
          <a:solidFill>
            <a:srgbClr val="E6FFD7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80360" y="4857750"/>
            <a:ext cx="3429000" cy="221456"/>
          </a:xfrm>
        </p:spPr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3794760" y="880110"/>
            <a:ext cx="731520" cy="365760"/>
          </a:xfrm>
          <a:prstGeom prst="roundRect">
            <a:avLst/>
          </a:prstGeom>
          <a:solidFill>
            <a:srgbClr val="E1E1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Commute</a:t>
            </a:r>
            <a:br>
              <a:rPr lang="en-US" sz="900" dirty="0"/>
            </a:br>
            <a:r>
              <a:rPr lang="en-US" sz="900" dirty="0"/>
              <a:t>Management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349240" y="880110"/>
            <a:ext cx="731520" cy="365760"/>
          </a:xfrm>
          <a:prstGeom prst="roundRect">
            <a:avLst/>
          </a:prstGeom>
          <a:solidFill>
            <a:srgbClr val="E1E1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Large Scale</a:t>
            </a:r>
          </a:p>
          <a:p>
            <a:pPr algn="ctr"/>
            <a:r>
              <a:rPr lang="en-US" sz="900" dirty="0"/>
              <a:t>Mapping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4572000" y="880110"/>
            <a:ext cx="731520" cy="365760"/>
          </a:xfrm>
          <a:prstGeom prst="roundRect">
            <a:avLst/>
          </a:prstGeom>
          <a:solidFill>
            <a:srgbClr val="E1E1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Disaster</a:t>
            </a:r>
          </a:p>
          <a:p>
            <a:pPr algn="ctr"/>
            <a:r>
              <a:rPr lang="en-US" sz="900" dirty="0"/>
              <a:t>Relief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3017520" y="880110"/>
            <a:ext cx="731520" cy="365760"/>
          </a:xfrm>
          <a:prstGeom prst="roundRect">
            <a:avLst/>
          </a:prstGeom>
          <a:solidFill>
            <a:srgbClr val="E1E1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Package</a:t>
            </a:r>
          </a:p>
          <a:p>
            <a:pPr algn="ctr"/>
            <a:r>
              <a:rPr lang="en-US" sz="900" dirty="0"/>
              <a:t>Tracking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20" y="4109251"/>
            <a:ext cx="320040" cy="188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905" y="3984178"/>
            <a:ext cx="320040" cy="1887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234" y="4306320"/>
            <a:ext cx="320040" cy="1887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037" y="4036730"/>
            <a:ext cx="320040" cy="1887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883" y="4283722"/>
            <a:ext cx="320040" cy="1887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531848"/>
            <a:ext cx="320040" cy="1887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500" y="4449786"/>
            <a:ext cx="320040" cy="1887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0" y="4486128"/>
            <a:ext cx="320040" cy="1887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196" y="4067210"/>
            <a:ext cx="320040" cy="1887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60520" y="4246411"/>
            <a:ext cx="72776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Devices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414" y="3910606"/>
            <a:ext cx="320040" cy="188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938" y="4151293"/>
            <a:ext cx="320040" cy="188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4303248"/>
            <a:ext cx="320040" cy="1887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466" y="4512849"/>
            <a:ext cx="320040" cy="1887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15" y="4387775"/>
            <a:ext cx="320040" cy="1887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983208"/>
            <a:ext cx="320040" cy="1887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011" y="3935831"/>
            <a:ext cx="320040" cy="18874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535" y="4176518"/>
            <a:ext cx="320040" cy="1887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22" y="4398286"/>
            <a:ext cx="320040" cy="1887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4211808"/>
            <a:ext cx="320040" cy="188742"/>
          </a:xfrm>
          <a:prstGeom prst="rect">
            <a:avLst/>
          </a:prstGeom>
        </p:spPr>
      </p:pic>
      <p:sp>
        <p:nvSpPr>
          <p:cNvPr id="40" name="Freeform: Shape 39"/>
          <p:cNvSpPr/>
          <p:nvPr/>
        </p:nvSpPr>
        <p:spPr>
          <a:xfrm>
            <a:off x="3017520" y="3191790"/>
            <a:ext cx="3040434" cy="690016"/>
          </a:xfrm>
          <a:custGeom>
            <a:avLst/>
            <a:gdLst>
              <a:gd name="connsiteX0" fmla="*/ 227078 w 2373931"/>
              <a:gd name="connsiteY0" fmla="*/ 195609 h 1039653"/>
              <a:gd name="connsiteX1" fmla="*/ 555001 w 2373931"/>
              <a:gd name="connsiteY1" fmla="*/ 56873 h 1039653"/>
              <a:gd name="connsiteX2" fmla="*/ 1072110 w 2373931"/>
              <a:gd name="connsiteY2" fmla="*/ 117 h 1039653"/>
              <a:gd name="connsiteX3" fmla="*/ 1784711 w 2373931"/>
              <a:gd name="connsiteY3" fmla="*/ 69485 h 1039653"/>
              <a:gd name="connsiteX4" fmla="*/ 2144165 w 2373931"/>
              <a:gd name="connsiteY4" fmla="*/ 290202 h 1039653"/>
              <a:gd name="connsiteX5" fmla="*/ 2371188 w 2373931"/>
              <a:gd name="connsiteY5" fmla="*/ 637044 h 1039653"/>
              <a:gd name="connsiteX6" fmla="*/ 1992816 w 2373931"/>
              <a:gd name="connsiteY6" fmla="*/ 1021722 h 1039653"/>
              <a:gd name="connsiteX7" fmla="*/ 1437870 w 2373931"/>
              <a:gd name="connsiteY7" fmla="*/ 977579 h 1039653"/>
              <a:gd name="connsiteX8" fmla="*/ 870311 w 2373931"/>
              <a:gd name="connsiteY8" fmla="*/ 990191 h 1039653"/>
              <a:gd name="connsiteX9" fmla="*/ 201853 w 2373931"/>
              <a:gd name="connsiteY9" fmla="*/ 744249 h 1039653"/>
              <a:gd name="connsiteX10" fmla="*/ 54 w 2373931"/>
              <a:gd name="connsiteY10" fmla="*/ 428939 h 1039653"/>
              <a:gd name="connsiteX11" fmla="*/ 227078 w 2373931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203372 h 1047416"/>
              <a:gd name="connsiteX1" fmla="*/ 555149 w 2374079"/>
              <a:gd name="connsiteY1" fmla="*/ 64636 h 1047416"/>
              <a:gd name="connsiteX2" fmla="*/ 1072258 w 2374079"/>
              <a:gd name="connsiteY2" fmla="*/ 7880 h 1047416"/>
              <a:gd name="connsiteX3" fmla="*/ 1784859 w 2374079"/>
              <a:gd name="connsiteY3" fmla="*/ 77248 h 1047416"/>
              <a:gd name="connsiteX4" fmla="*/ 2144313 w 2374079"/>
              <a:gd name="connsiteY4" fmla="*/ 297965 h 1047416"/>
              <a:gd name="connsiteX5" fmla="*/ 2371336 w 2374079"/>
              <a:gd name="connsiteY5" fmla="*/ 644807 h 1047416"/>
              <a:gd name="connsiteX6" fmla="*/ 1992964 w 2374079"/>
              <a:gd name="connsiteY6" fmla="*/ 1029485 h 1047416"/>
              <a:gd name="connsiteX7" fmla="*/ 1438018 w 2374079"/>
              <a:gd name="connsiteY7" fmla="*/ 985342 h 1047416"/>
              <a:gd name="connsiteX8" fmla="*/ 870459 w 2374079"/>
              <a:gd name="connsiteY8" fmla="*/ 997954 h 1047416"/>
              <a:gd name="connsiteX9" fmla="*/ 202001 w 2374079"/>
              <a:gd name="connsiteY9" fmla="*/ 752012 h 1047416"/>
              <a:gd name="connsiteX10" fmla="*/ 202 w 2374079"/>
              <a:gd name="connsiteY10" fmla="*/ 436702 h 1047416"/>
              <a:gd name="connsiteX11" fmla="*/ 227226 w 2374079"/>
              <a:gd name="connsiteY11" fmla="*/ 203372 h 104741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92580"/>
              <a:gd name="connsiteX1" fmla="*/ 555149 w 2484699"/>
              <a:gd name="connsiteY1" fmla="*/ 190817 h 1192580"/>
              <a:gd name="connsiteX2" fmla="*/ 1072258 w 2484699"/>
              <a:gd name="connsiteY2" fmla="*/ 134061 h 1192580"/>
              <a:gd name="connsiteX3" fmla="*/ 1784859 w 2484699"/>
              <a:gd name="connsiteY3" fmla="*/ 203429 h 1192580"/>
              <a:gd name="connsiteX4" fmla="*/ 2144313 w 2484699"/>
              <a:gd name="connsiteY4" fmla="*/ 424146 h 1192580"/>
              <a:gd name="connsiteX5" fmla="*/ 2371336 w 2484699"/>
              <a:gd name="connsiteY5" fmla="*/ 770988 h 1192580"/>
              <a:gd name="connsiteX6" fmla="*/ 1992964 w 2484699"/>
              <a:gd name="connsiteY6" fmla="*/ 1155666 h 1192580"/>
              <a:gd name="connsiteX7" fmla="*/ 1438018 w 2484699"/>
              <a:gd name="connsiteY7" fmla="*/ 1111523 h 1192580"/>
              <a:gd name="connsiteX8" fmla="*/ 870459 w 2484699"/>
              <a:gd name="connsiteY8" fmla="*/ 1124135 h 1192580"/>
              <a:gd name="connsiteX9" fmla="*/ 202001 w 2484699"/>
              <a:gd name="connsiteY9" fmla="*/ 878193 h 1192580"/>
              <a:gd name="connsiteX10" fmla="*/ 202 w 2484699"/>
              <a:gd name="connsiteY10" fmla="*/ 562883 h 1192580"/>
              <a:gd name="connsiteX11" fmla="*/ 227226 w 2484699"/>
              <a:gd name="connsiteY11" fmla="*/ 329553 h 1192580"/>
              <a:gd name="connsiteX0" fmla="*/ 227226 w 2484699"/>
              <a:gd name="connsiteY0" fmla="*/ 329553 h 1241689"/>
              <a:gd name="connsiteX1" fmla="*/ 555149 w 2484699"/>
              <a:gd name="connsiteY1" fmla="*/ 190817 h 1241689"/>
              <a:gd name="connsiteX2" fmla="*/ 1072258 w 2484699"/>
              <a:gd name="connsiteY2" fmla="*/ 134061 h 1241689"/>
              <a:gd name="connsiteX3" fmla="*/ 1784859 w 2484699"/>
              <a:gd name="connsiteY3" fmla="*/ 203429 h 1241689"/>
              <a:gd name="connsiteX4" fmla="*/ 2144313 w 2484699"/>
              <a:gd name="connsiteY4" fmla="*/ 424146 h 1241689"/>
              <a:gd name="connsiteX5" fmla="*/ 2371336 w 2484699"/>
              <a:gd name="connsiteY5" fmla="*/ 770988 h 1241689"/>
              <a:gd name="connsiteX6" fmla="*/ 1992964 w 2484699"/>
              <a:gd name="connsiteY6" fmla="*/ 1155666 h 1241689"/>
              <a:gd name="connsiteX7" fmla="*/ 1438018 w 2484699"/>
              <a:gd name="connsiteY7" fmla="*/ 1111523 h 1241689"/>
              <a:gd name="connsiteX8" fmla="*/ 870459 w 2484699"/>
              <a:gd name="connsiteY8" fmla="*/ 1124135 h 1241689"/>
              <a:gd name="connsiteX9" fmla="*/ 202001 w 2484699"/>
              <a:gd name="connsiteY9" fmla="*/ 878193 h 1241689"/>
              <a:gd name="connsiteX10" fmla="*/ 202 w 2484699"/>
              <a:gd name="connsiteY10" fmla="*/ 562883 h 1241689"/>
              <a:gd name="connsiteX11" fmla="*/ 227226 w 2484699"/>
              <a:gd name="connsiteY11" fmla="*/ 329553 h 1241689"/>
              <a:gd name="connsiteX0" fmla="*/ 227226 w 2484699"/>
              <a:gd name="connsiteY0" fmla="*/ 329553 h 1241689"/>
              <a:gd name="connsiteX1" fmla="*/ 555149 w 2484699"/>
              <a:gd name="connsiteY1" fmla="*/ 190817 h 1241689"/>
              <a:gd name="connsiteX2" fmla="*/ 1072258 w 2484699"/>
              <a:gd name="connsiteY2" fmla="*/ 134061 h 1241689"/>
              <a:gd name="connsiteX3" fmla="*/ 1784859 w 2484699"/>
              <a:gd name="connsiteY3" fmla="*/ 203429 h 1241689"/>
              <a:gd name="connsiteX4" fmla="*/ 2144313 w 2484699"/>
              <a:gd name="connsiteY4" fmla="*/ 424146 h 1241689"/>
              <a:gd name="connsiteX5" fmla="*/ 2371336 w 2484699"/>
              <a:gd name="connsiteY5" fmla="*/ 770988 h 1241689"/>
              <a:gd name="connsiteX6" fmla="*/ 1992964 w 2484699"/>
              <a:gd name="connsiteY6" fmla="*/ 1155666 h 1241689"/>
              <a:gd name="connsiteX7" fmla="*/ 1438018 w 2484699"/>
              <a:gd name="connsiteY7" fmla="*/ 1111523 h 1241689"/>
              <a:gd name="connsiteX8" fmla="*/ 870459 w 2484699"/>
              <a:gd name="connsiteY8" fmla="*/ 1124135 h 1241689"/>
              <a:gd name="connsiteX9" fmla="*/ 202001 w 2484699"/>
              <a:gd name="connsiteY9" fmla="*/ 878193 h 1241689"/>
              <a:gd name="connsiteX10" fmla="*/ 202 w 2484699"/>
              <a:gd name="connsiteY10" fmla="*/ 562883 h 1241689"/>
              <a:gd name="connsiteX11" fmla="*/ 227226 w 2484699"/>
              <a:gd name="connsiteY11" fmla="*/ 329553 h 1241689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65766 w 2523239"/>
              <a:gd name="connsiteY0" fmla="*/ 329553 h 1299987"/>
              <a:gd name="connsiteX1" fmla="*/ 593689 w 2523239"/>
              <a:gd name="connsiteY1" fmla="*/ 190817 h 1299987"/>
              <a:gd name="connsiteX2" fmla="*/ 1110798 w 2523239"/>
              <a:gd name="connsiteY2" fmla="*/ 134061 h 1299987"/>
              <a:gd name="connsiteX3" fmla="*/ 1823399 w 2523239"/>
              <a:gd name="connsiteY3" fmla="*/ 203429 h 1299987"/>
              <a:gd name="connsiteX4" fmla="*/ 2182853 w 2523239"/>
              <a:gd name="connsiteY4" fmla="*/ 424146 h 1299987"/>
              <a:gd name="connsiteX5" fmla="*/ 2409876 w 2523239"/>
              <a:gd name="connsiteY5" fmla="*/ 770988 h 1299987"/>
              <a:gd name="connsiteX6" fmla="*/ 2031504 w 2523239"/>
              <a:gd name="connsiteY6" fmla="*/ 1155666 h 1299987"/>
              <a:gd name="connsiteX7" fmla="*/ 1476558 w 2523239"/>
              <a:gd name="connsiteY7" fmla="*/ 1111523 h 1299987"/>
              <a:gd name="connsiteX8" fmla="*/ 908999 w 2523239"/>
              <a:gd name="connsiteY8" fmla="*/ 1124135 h 1299987"/>
              <a:gd name="connsiteX9" fmla="*/ 240541 w 2523239"/>
              <a:gd name="connsiteY9" fmla="*/ 878193 h 1299987"/>
              <a:gd name="connsiteX10" fmla="*/ 38742 w 2523239"/>
              <a:gd name="connsiteY10" fmla="*/ 562883 h 1299987"/>
              <a:gd name="connsiteX11" fmla="*/ 265766 w 2523239"/>
              <a:gd name="connsiteY11" fmla="*/ 329553 h 1299987"/>
              <a:gd name="connsiteX0" fmla="*/ 282231 w 2539704"/>
              <a:gd name="connsiteY0" fmla="*/ 329553 h 1299987"/>
              <a:gd name="connsiteX1" fmla="*/ 610154 w 2539704"/>
              <a:gd name="connsiteY1" fmla="*/ 190817 h 1299987"/>
              <a:gd name="connsiteX2" fmla="*/ 1127263 w 2539704"/>
              <a:gd name="connsiteY2" fmla="*/ 134061 h 1299987"/>
              <a:gd name="connsiteX3" fmla="*/ 1839864 w 2539704"/>
              <a:gd name="connsiteY3" fmla="*/ 203429 h 1299987"/>
              <a:gd name="connsiteX4" fmla="*/ 2199318 w 2539704"/>
              <a:gd name="connsiteY4" fmla="*/ 424146 h 1299987"/>
              <a:gd name="connsiteX5" fmla="*/ 2426341 w 2539704"/>
              <a:gd name="connsiteY5" fmla="*/ 770988 h 1299987"/>
              <a:gd name="connsiteX6" fmla="*/ 2047969 w 2539704"/>
              <a:gd name="connsiteY6" fmla="*/ 1155666 h 1299987"/>
              <a:gd name="connsiteX7" fmla="*/ 1493023 w 2539704"/>
              <a:gd name="connsiteY7" fmla="*/ 1111523 h 1299987"/>
              <a:gd name="connsiteX8" fmla="*/ 925464 w 2539704"/>
              <a:gd name="connsiteY8" fmla="*/ 1124135 h 1299987"/>
              <a:gd name="connsiteX9" fmla="*/ 257006 w 2539704"/>
              <a:gd name="connsiteY9" fmla="*/ 878193 h 1299987"/>
              <a:gd name="connsiteX10" fmla="*/ 55207 w 2539704"/>
              <a:gd name="connsiteY10" fmla="*/ 562883 h 1299987"/>
              <a:gd name="connsiteX11" fmla="*/ 282231 w 2539704"/>
              <a:gd name="connsiteY11" fmla="*/ 329553 h 1299987"/>
              <a:gd name="connsiteX0" fmla="*/ 282231 w 2539704"/>
              <a:gd name="connsiteY0" fmla="*/ 329553 h 1299987"/>
              <a:gd name="connsiteX1" fmla="*/ 610154 w 2539704"/>
              <a:gd name="connsiteY1" fmla="*/ 190817 h 1299987"/>
              <a:gd name="connsiteX2" fmla="*/ 1127263 w 2539704"/>
              <a:gd name="connsiteY2" fmla="*/ 134061 h 1299987"/>
              <a:gd name="connsiteX3" fmla="*/ 1839864 w 2539704"/>
              <a:gd name="connsiteY3" fmla="*/ 203429 h 1299987"/>
              <a:gd name="connsiteX4" fmla="*/ 2199318 w 2539704"/>
              <a:gd name="connsiteY4" fmla="*/ 424146 h 1299987"/>
              <a:gd name="connsiteX5" fmla="*/ 2426341 w 2539704"/>
              <a:gd name="connsiteY5" fmla="*/ 770988 h 1299987"/>
              <a:gd name="connsiteX6" fmla="*/ 2047969 w 2539704"/>
              <a:gd name="connsiteY6" fmla="*/ 1155666 h 1299987"/>
              <a:gd name="connsiteX7" fmla="*/ 1493023 w 2539704"/>
              <a:gd name="connsiteY7" fmla="*/ 1111523 h 1299987"/>
              <a:gd name="connsiteX8" fmla="*/ 925464 w 2539704"/>
              <a:gd name="connsiteY8" fmla="*/ 1124135 h 1299987"/>
              <a:gd name="connsiteX9" fmla="*/ 257006 w 2539704"/>
              <a:gd name="connsiteY9" fmla="*/ 878193 h 1299987"/>
              <a:gd name="connsiteX10" fmla="*/ 55207 w 2539704"/>
              <a:gd name="connsiteY10" fmla="*/ 562883 h 1299987"/>
              <a:gd name="connsiteX11" fmla="*/ 282231 w 2539704"/>
              <a:gd name="connsiteY11" fmla="*/ 329553 h 1299987"/>
              <a:gd name="connsiteX0" fmla="*/ 282231 w 2539704"/>
              <a:gd name="connsiteY0" fmla="*/ 345912 h 1316346"/>
              <a:gd name="connsiteX1" fmla="*/ 610154 w 2539704"/>
              <a:gd name="connsiteY1" fmla="*/ 207176 h 1316346"/>
              <a:gd name="connsiteX2" fmla="*/ 1127263 w 2539704"/>
              <a:gd name="connsiteY2" fmla="*/ 150420 h 1316346"/>
              <a:gd name="connsiteX3" fmla="*/ 1839864 w 2539704"/>
              <a:gd name="connsiteY3" fmla="*/ 219788 h 1316346"/>
              <a:gd name="connsiteX4" fmla="*/ 2199318 w 2539704"/>
              <a:gd name="connsiteY4" fmla="*/ 440505 h 1316346"/>
              <a:gd name="connsiteX5" fmla="*/ 2426341 w 2539704"/>
              <a:gd name="connsiteY5" fmla="*/ 787347 h 1316346"/>
              <a:gd name="connsiteX6" fmla="*/ 2047969 w 2539704"/>
              <a:gd name="connsiteY6" fmla="*/ 1172025 h 1316346"/>
              <a:gd name="connsiteX7" fmla="*/ 1493023 w 2539704"/>
              <a:gd name="connsiteY7" fmla="*/ 1127882 h 1316346"/>
              <a:gd name="connsiteX8" fmla="*/ 925464 w 2539704"/>
              <a:gd name="connsiteY8" fmla="*/ 1140494 h 1316346"/>
              <a:gd name="connsiteX9" fmla="*/ 257006 w 2539704"/>
              <a:gd name="connsiteY9" fmla="*/ 894552 h 1316346"/>
              <a:gd name="connsiteX10" fmla="*/ 55207 w 2539704"/>
              <a:gd name="connsiteY10" fmla="*/ 579242 h 1316346"/>
              <a:gd name="connsiteX11" fmla="*/ 282231 w 2539704"/>
              <a:gd name="connsiteY11" fmla="*/ 345912 h 1316346"/>
              <a:gd name="connsiteX0" fmla="*/ 282231 w 2539704"/>
              <a:gd name="connsiteY0" fmla="*/ 373850 h 1344284"/>
              <a:gd name="connsiteX1" fmla="*/ 610154 w 2539704"/>
              <a:gd name="connsiteY1" fmla="*/ 235114 h 1344284"/>
              <a:gd name="connsiteX2" fmla="*/ 1127263 w 2539704"/>
              <a:gd name="connsiteY2" fmla="*/ 178358 h 1344284"/>
              <a:gd name="connsiteX3" fmla="*/ 1839864 w 2539704"/>
              <a:gd name="connsiteY3" fmla="*/ 247726 h 1344284"/>
              <a:gd name="connsiteX4" fmla="*/ 2199318 w 2539704"/>
              <a:gd name="connsiteY4" fmla="*/ 468443 h 1344284"/>
              <a:gd name="connsiteX5" fmla="*/ 2426341 w 2539704"/>
              <a:gd name="connsiteY5" fmla="*/ 815285 h 1344284"/>
              <a:gd name="connsiteX6" fmla="*/ 2047969 w 2539704"/>
              <a:gd name="connsiteY6" fmla="*/ 1199963 h 1344284"/>
              <a:gd name="connsiteX7" fmla="*/ 1493023 w 2539704"/>
              <a:gd name="connsiteY7" fmla="*/ 1155820 h 1344284"/>
              <a:gd name="connsiteX8" fmla="*/ 925464 w 2539704"/>
              <a:gd name="connsiteY8" fmla="*/ 1168432 h 1344284"/>
              <a:gd name="connsiteX9" fmla="*/ 257006 w 2539704"/>
              <a:gd name="connsiteY9" fmla="*/ 922490 h 1344284"/>
              <a:gd name="connsiteX10" fmla="*/ 55207 w 2539704"/>
              <a:gd name="connsiteY10" fmla="*/ 607180 h 1344284"/>
              <a:gd name="connsiteX11" fmla="*/ 282231 w 2539704"/>
              <a:gd name="connsiteY11" fmla="*/ 373850 h 1344284"/>
              <a:gd name="connsiteX0" fmla="*/ 282231 w 2539704"/>
              <a:gd name="connsiteY0" fmla="*/ 403470 h 1373904"/>
              <a:gd name="connsiteX1" fmla="*/ 610154 w 2539704"/>
              <a:gd name="connsiteY1" fmla="*/ 264734 h 1373904"/>
              <a:gd name="connsiteX2" fmla="*/ 1127263 w 2539704"/>
              <a:gd name="connsiteY2" fmla="*/ 207978 h 1373904"/>
              <a:gd name="connsiteX3" fmla="*/ 1839864 w 2539704"/>
              <a:gd name="connsiteY3" fmla="*/ 277346 h 1373904"/>
              <a:gd name="connsiteX4" fmla="*/ 2199318 w 2539704"/>
              <a:gd name="connsiteY4" fmla="*/ 498063 h 1373904"/>
              <a:gd name="connsiteX5" fmla="*/ 2426341 w 2539704"/>
              <a:gd name="connsiteY5" fmla="*/ 844905 h 1373904"/>
              <a:gd name="connsiteX6" fmla="*/ 2047969 w 2539704"/>
              <a:gd name="connsiteY6" fmla="*/ 1229583 h 1373904"/>
              <a:gd name="connsiteX7" fmla="*/ 1493023 w 2539704"/>
              <a:gd name="connsiteY7" fmla="*/ 1185440 h 1373904"/>
              <a:gd name="connsiteX8" fmla="*/ 925464 w 2539704"/>
              <a:gd name="connsiteY8" fmla="*/ 1198052 h 1373904"/>
              <a:gd name="connsiteX9" fmla="*/ 257006 w 2539704"/>
              <a:gd name="connsiteY9" fmla="*/ 952110 h 1373904"/>
              <a:gd name="connsiteX10" fmla="*/ 55207 w 2539704"/>
              <a:gd name="connsiteY10" fmla="*/ 636800 h 1373904"/>
              <a:gd name="connsiteX11" fmla="*/ 282231 w 2539704"/>
              <a:gd name="connsiteY11" fmla="*/ 403470 h 1373904"/>
              <a:gd name="connsiteX0" fmla="*/ 282231 w 2539704"/>
              <a:gd name="connsiteY0" fmla="*/ 403470 h 1373904"/>
              <a:gd name="connsiteX1" fmla="*/ 610154 w 2539704"/>
              <a:gd name="connsiteY1" fmla="*/ 264734 h 1373904"/>
              <a:gd name="connsiteX2" fmla="*/ 1127263 w 2539704"/>
              <a:gd name="connsiteY2" fmla="*/ 207978 h 1373904"/>
              <a:gd name="connsiteX3" fmla="*/ 1839864 w 2539704"/>
              <a:gd name="connsiteY3" fmla="*/ 277346 h 1373904"/>
              <a:gd name="connsiteX4" fmla="*/ 2199318 w 2539704"/>
              <a:gd name="connsiteY4" fmla="*/ 498063 h 1373904"/>
              <a:gd name="connsiteX5" fmla="*/ 2426341 w 2539704"/>
              <a:gd name="connsiteY5" fmla="*/ 844905 h 1373904"/>
              <a:gd name="connsiteX6" fmla="*/ 2047969 w 2539704"/>
              <a:gd name="connsiteY6" fmla="*/ 1229583 h 1373904"/>
              <a:gd name="connsiteX7" fmla="*/ 1493023 w 2539704"/>
              <a:gd name="connsiteY7" fmla="*/ 1185440 h 1373904"/>
              <a:gd name="connsiteX8" fmla="*/ 925464 w 2539704"/>
              <a:gd name="connsiteY8" fmla="*/ 1198052 h 1373904"/>
              <a:gd name="connsiteX9" fmla="*/ 257006 w 2539704"/>
              <a:gd name="connsiteY9" fmla="*/ 952110 h 1373904"/>
              <a:gd name="connsiteX10" fmla="*/ 55207 w 2539704"/>
              <a:gd name="connsiteY10" fmla="*/ 636800 h 1373904"/>
              <a:gd name="connsiteX11" fmla="*/ 282231 w 2539704"/>
              <a:gd name="connsiteY11" fmla="*/ 403470 h 1373904"/>
              <a:gd name="connsiteX0" fmla="*/ 282231 w 2525869"/>
              <a:gd name="connsiteY0" fmla="*/ 403470 h 1373904"/>
              <a:gd name="connsiteX1" fmla="*/ 610154 w 2525869"/>
              <a:gd name="connsiteY1" fmla="*/ 264734 h 1373904"/>
              <a:gd name="connsiteX2" fmla="*/ 1127263 w 2525869"/>
              <a:gd name="connsiteY2" fmla="*/ 207978 h 1373904"/>
              <a:gd name="connsiteX3" fmla="*/ 1839864 w 2525869"/>
              <a:gd name="connsiteY3" fmla="*/ 277346 h 1373904"/>
              <a:gd name="connsiteX4" fmla="*/ 2199318 w 2525869"/>
              <a:gd name="connsiteY4" fmla="*/ 498063 h 1373904"/>
              <a:gd name="connsiteX5" fmla="*/ 2426341 w 2525869"/>
              <a:gd name="connsiteY5" fmla="*/ 844905 h 1373904"/>
              <a:gd name="connsiteX6" fmla="*/ 2047969 w 2525869"/>
              <a:gd name="connsiteY6" fmla="*/ 1229583 h 1373904"/>
              <a:gd name="connsiteX7" fmla="*/ 1493023 w 2525869"/>
              <a:gd name="connsiteY7" fmla="*/ 1185440 h 1373904"/>
              <a:gd name="connsiteX8" fmla="*/ 925464 w 2525869"/>
              <a:gd name="connsiteY8" fmla="*/ 1198052 h 1373904"/>
              <a:gd name="connsiteX9" fmla="*/ 257006 w 2525869"/>
              <a:gd name="connsiteY9" fmla="*/ 952110 h 1373904"/>
              <a:gd name="connsiteX10" fmla="*/ 55207 w 2525869"/>
              <a:gd name="connsiteY10" fmla="*/ 636800 h 1373904"/>
              <a:gd name="connsiteX11" fmla="*/ 282231 w 2525869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39305"/>
              <a:gd name="connsiteX1" fmla="*/ 610154 w 2477984"/>
              <a:gd name="connsiteY1" fmla="*/ 264734 h 1339305"/>
              <a:gd name="connsiteX2" fmla="*/ 1127263 w 2477984"/>
              <a:gd name="connsiteY2" fmla="*/ 207978 h 1339305"/>
              <a:gd name="connsiteX3" fmla="*/ 1839864 w 2477984"/>
              <a:gd name="connsiteY3" fmla="*/ 277346 h 1339305"/>
              <a:gd name="connsiteX4" fmla="*/ 2199318 w 2477984"/>
              <a:gd name="connsiteY4" fmla="*/ 498063 h 1339305"/>
              <a:gd name="connsiteX5" fmla="*/ 2426341 w 2477984"/>
              <a:gd name="connsiteY5" fmla="*/ 844905 h 1339305"/>
              <a:gd name="connsiteX6" fmla="*/ 2037805 w 2477984"/>
              <a:gd name="connsiteY6" fmla="*/ 1148020 h 1339305"/>
              <a:gd name="connsiteX7" fmla="*/ 1493023 w 2477984"/>
              <a:gd name="connsiteY7" fmla="*/ 1185440 h 1339305"/>
              <a:gd name="connsiteX8" fmla="*/ 925464 w 2477984"/>
              <a:gd name="connsiteY8" fmla="*/ 1198052 h 1339305"/>
              <a:gd name="connsiteX9" fmla="*/ 257006 w 2477984"/>
              <a:gd name="connsiteY9" fmla="*/ 952110 h 1339305"/>
              <a:gd name="connsiteX10" fmla="*/ 55207 w 2477984"/>
              <a:gd name="connsiteY10" fmla="*/ 636800 h 1339305"/>
              <a:gd name="connsiteX11" fmla="*/ 282231 w 2477984"/>
              <a:gd name="connsiteY11" fmla="*/ 403470 h 1339305"/>
              <a:gd name="connsiteX0" fmla="*/ 282231 w 2477984"/>
              <a:gd name="connsiteY0" fmla="*/ 403470 h 1339305"/>
              <a:gd name="connsiteX1" fmla="*/ 610154 w 2477984"/>
              <a:gd name="connsiteY1" fmla="*/ 264734 h 1339305"/>
              <a:gd name="connsiteX2" fmla="*/ 1127263 w 2477984"/>
              <a:gd name="connsiteY2" fmla="*/ 207978 h 1339305"/>
              <a:gd name="connsiteX3" fmla="*/ 1839864 w 2477984"/>
              <a:gd name="connsiteY3" fmla="*/ 277346 h 1339305"/>
              <a:gd name="connsiteX4" fmla="*/ 2199318 w 2477984"/>
              <a:gd name="connsiteY4" fmla="*/ 498063 h 1339305"/>
              <a:gd name="connsiteX5" fmla="*/ 2426341 w 2477984"/>
              <a:gd name="connsiteY5" fmla="*/ 844905 h 1339305"/>
              <a:gd name="connsiteX6" fmla="*/ 2037805 w 2477984"/>
              <a:gd name="connsiteY6" fmla="*/ 1148020 h 1339305"/>
              <a:gd name="connsiteX7" fmla="*/ 1493023 w 2477984"/>
              <a:gd name="connsiteY7" fmla="*/ 1185440 h 1339305"/>
              <a:gd name="connsiteX8" fmla="*/ 925464 w 2477984"/>
              <a:gd name="connsiteY8" fmla="*/ 1198052 h 1339305"/>
              <a:gd name="connsiteX9" fmla="*/ 257006 w 2477984"/>
              <a:gd name="connsiteY9" fmla="*/ 952110 h 1339305"/>
              <a:gd name="connsiteX10" fmla="*/ 55207 w 2477984"/>
              <a:gd name="connsiteY10" fmla="*/ 636800 h 1339305"/>
              <a:gd name="connsiteX11" fmla="*/ 282231 w 2477984"/>
              <a:gd name="connsiteY11" fmla="*/ 403470 h 1339305"/>
              <a:gd name="connsiteX0" fmla="*/ 282231 w 2477984"/>
              <a:gd name="connsiteY0" fmla="*/ 403470 h 1362463"/>
              <a:gd name="connsiteX1" fmla="*/ 610154 w 2477984"/>
              <a:gd name="connsiteY1" fmla="*/ 264734 h 1362463"/>
              <a:gd name="connsiteX2" fmla="*/ 1127263 w 2477984"/>
              <a:gd name="connsiteY2" fmla="*/ 207978 h 1362463"/>
              <a:gd name="connsiteX3" fmla="*/ 1839864 w 2477984"/>
              <a:gd name="connsiteY3" fmla="*/ 277346 h 1362463"/>
              <a:gd name="connsiteX4" fmla="*/ 2199318 w 2477984"/>
              <a:gd name="connsiteY4" fmla="*/ 498063 h 1362463"/>
              <a:gd name="connsiteX5" fmla="*/ 2426341 w 2477984"/>
              <a:gd name="connsiteY5" fmla="*/ 844905 h 1362463"/>
              <a:gd name="connsiteX6" fmla="*/ 2037805 w 2477984"/>
              <a:gd name="connsiteY6" fmla="*/ 1148020 h 1362463"/>
              <a:gd name="connsiteX7" fmla="*/ 1493023 w 2477984"/>
              <a:gd name="connsiteY7" fmla="*/ 1185440 h 1362463"/>
              <a:gd name="connsiteX8" fmla="*/ 925464 w 2477984"/>
              <a:gd name="connsiteY8" fmla="*/ 1198052 h 1362463"/>
              <a:gd name="connsiteX9" fmla="*/ 257006 w 2477984"/>
              <a:gd name="connsiteY9" fmla="*/ 952110 h 1362463"/>
              <a:gd name="connsiteX10" fmla="*/ 55207 w 2477984"/>
              <a:gd name="connsiteY10" fmla="*/ 636800 h 1362463"/>
              <a:gd name="connsiteX11" fmla="*/ 282231 w 2477984"/>
              <a:gd name="connsiteY11" fmla="*/ 403470 h 1362463"/>
              <a:gd name="connsiteX0" fmla="*/ 282231 w 2477984"/>
              <a:gd name="connsiteY0" fmla="*/ 403470 h 1393838"/>
              <a:gd name="connsiteX1" fmla="*/ 610154 w 2477984"/>
              <a:gd name="connsiteY1" fmla="*/ 264734 h 1393838"/>
              <a:gd name="connsiteX2" fmla="*/ 1127263 w 2477984"/>
              <a:gd name="connsiteY2" fmla="*/ 207978 h 1393838"/>
              <a:gd name="connsiteX3" fmla="*/ 1839864 w 2477984"/>
              <a:gd name="connsiteY3" fmla="*/ 277346 h 1393838"/>
              <a:gd name="connsiteX4" fmla="*/ 2199318 w 2477984"/>
              <a:gd name="connsiteY4" fmla="*/ 498063 h 1393838"/>
              <a:gd name="connsiteX5" fmla="*/ 2426341 w 2477984"/>
              <a:gd name="connsiteY5" fmla="*/ 844905 h 1393838"/>
              <a:gd name="connsiteX6" fmla="*/ 2037805 w 2477984"/>
              <a:gd name="connsiteY6" fmla="*/ 1148020 h 1393838"/>
              <a:gd name="connsiteX7" fmla="*/ 1493023 w 2477984"/>
              <a:gd name="connsiteY7" fmla="*/ 1185440 h 1393838"/>
              <a:gd name="connsiteX8" fmla="*/ 925464 w 2477984"/>
              <a:gd name="connsiteY8" fmla="*/ 1198052 h 1393838"/>
              <a:gd name="connsiteX9" fmla="*/ 257006 w 2477984"/>
              <a:gd name="connsiteY9" fmla="*/ 952110 h 1393838"/>
              <a:gd name="connsiteX10" fmla="*/ 55207 w 2477984"/>
              <a:gd name="connsiteY10" fmla="*/ 636800 h 1393838"/>
              <a:gd name="connsiteX11" fmla="*/ 282231 w 2477984"/>
              <a:gd name="connsiteY11" fmla="*/ 403470 h 1393838"/>
              <a:gd name="connsiteX0" fmla="*/ 282231 w 2477984"/>
              <a:gd name="connsiteY0" fmla="*/ 403470 h 1393836"/>
              <a:gd name="connsiteX1" fmla="*/ 610154 w 2477984"/>
              <a:gd name="connsiteY1" fmla="*/ 264734 h 1393836"/>
              <a:gd name="connsiteX2" fmla="*/ 1127263 w 2477984"/>
              <a:gd name="connsiteY2" fmla="*/ 207978 h 1393836"/>
              <a:gd name="connsiteX3" fmla="*/ 1839864 w 2477984"/>
              <a:gd name="connsiteY3" fmla="*/ 277346 h 1393836"/>
              <a:gd name="connsiteX4" fmla="*/ 2199318 w 2477984"/>
              <a:gd name="connsiteY4" fmla="*/ 498063 h 1393836"/>
              <a:gd name="connsiteX5" fmla="*/ 2426341 w 2477984"/>
              <a:gd name="connsiteY5" fmla="*/ 844905 h 1393836"/>
              <a:gd name="connsiteX6" fmla="*/ 2037805 w 2477984"/>
              <a:gd name="connsiteY6" fmla="*/ 1148020 h 1393836"/>
              <a:gd name="connsiteX7" fmla="*/ 1493023 w 2477984"/>
              <a:gd name="connsiteY7" fmla="*/ 1185440 h 1393836"/>
              <a:gd name="connsiteX8" fmla="*/ 925464 w 2477984"/>
              <a:gd name="connsiteY8" fmla="*/ 1198052 h 1393836"/>
              <a:gd name="connsiteX9" fmla="*/ 257006 w 2477984"/>
              <a:gd name="connsiteY9" fmla="*/ 952110 h 1393836"/>
              <a:gd name="connsiteX10" fmla="*/ 55207 w 2477984"/>
              <a:gd name="connsiteY10" fmla="*/ 636800 h 1393836"/>
              <a:gd name="connsiteX11" fmla="*/ 282231 w 2477984"/>
              <a:gd name="connsiteY11" fmla="*/ 403470 h 1393836"/>
              <a:gd name="connsiteX0" fmla="*/ 282231 w 2477984"/>
              <a:gd name="connsiteY0" fmla="*/ 403470 h 1393838"/>
              <a:gd name="connsiteX1" fmla="*/ 610154 w 2477984"/>
              <a:gd name="connsiteY1" fmla="*/ 264734 h 1393838"/>
              <a:gd name="connsiteX2" fmla="*/ 1127263 w 2477984"/>
              <a:gd name="connsiteY2" fmla="*/ 207978 h 1393838"/>
              <a:gd name="connsiteX3" fmla="*/ 1839864 w 2477984"/>
              <a:gd name="connsiteY3" fmla="*/ 277346 h 1393838"/>
              <a:gd name="connsiteX4" fmla="*/ 2199318 w 2477984"/>
              <a:gd name="connsiteY4" fmla="*/ 498063 h 1393838"/>
              <a:gd name="connsiteX5" fmla="*/ 2426341 w 2477984"/>
              <a:gd name="connsiteY5" fmla="*/ 844905 h 1393838"/>
              <a:gd name="connsiteX6" fmla="*/ 2037805 w 2477984"/>
              <a:gd name="connsiteY6" fmla="*/ 1148020 h 1393838"/>
              <a:gd name="connsiteX7" fmla="*/ 1493023 w 2477984"/>
              <a:gd name="connsiteY7" fmla="*/ 1185440 h 1393838"/>
              <a:gd name="connsiteX8" fmla="*/ 925464 w 2477984"/>
              <a:gd name="connsiteY8" fmla="*/ 1198052 h 1393838"/>
              <a:gd name="connsiteX9" fmla="*/ 257006 w 2477984"/>
              <a:gd name="connsiteY9" fmla="*/ 952110 h 1393838"/>
              <a:gd name="connsiteX10" fmla="*/ 55207 w 2477984"/>
              <a:gd name="connsiteY10" fmla="*/ 636800 h 1393838"/>
              <a:gd name="connsiteX11" fmla="*/ 282231 w 2477984"/>
              <a:gd name="connsiteY11" fmla="*/ 403470 h 1393838"/>
              <a:gd name="connsiteX0" fmla="*/ 272799 w 2468552"/>
              <a:gd name="connsiteY0" fmla="*/ 403470 h 1393836"/>
              <a:gd name="connsiteX1" fmla="*/ 600722 w 2468552"/>
              <a:gd name="connsiteY1" fmla="*/ 264734 h 1393836"/>
              <a:gd name="connsiteX2" fmla="*/ 1117831 w 2468552"/>
              <a:gd name="connsiteY2" fmla="*/ 207978 h 1393836"/>
              <a:gd name="connsiteX3" fmla="*/ 1830432 w 2468552"/>
              <a:gd name="connsiteY3" fmla="*/ 277346 h 1393836"/>
              <a:gd name="connsiteX4" fmla="*/ 2189886 w 2468552"/>
              <a:gd name="connsiteY4" fmla="*/ 498063 h 1393836"/>
              <a:gd name="connsiteX5" fmla="*/ 2416909 w 2468552"/>
              <a:gd name="connsiteY5" fmla="*/ 844905 h 1393836"/>
              <a:gd name="connsiteX6" fmla="*/ 2028373 w 2468552"/>
              <a:gd name="connsiteY6" fmla="*/ 1148020 h 1393836"/>
              <a:gd name="connsiteX7" fmla="*/ 1483591 w 2468552"/>
              <a:gd name="connsiteY7" fmla="*/ 1185440 h 1393836"/>
              <a:gd name="connsiteX8" fmla="*/ 916032 w 2468552"/>
              <a:gd name="connsiteY8" fmla="*/ 1198052 h 1393836"/>
              <a:gd name="connsiteX9" fmla="*/ 247574 w 2468552"/>
              <a:gd name="connsiteY9" fmla="*/ 952110 h 1393836"/>
              <a:gd name="connsiteX10" fmla="*/ 45775 w 2468552"/>
              <a:gd name="connsiteY10" fmla="*/ 636800 h 1393836"/>
              <a:gd name="connsiteX11" fmla="*/ 272799 w 2468552"/>
              <a:gd name="connsiteY11" fmla="*/ 403470 h 1393836"/>
              <a:gd name="connsiteX0" fmla="*/ 272799 w 2468552"/>
              <a:gd name="connsiteY0" fmla="*/ 403470 h 1393838"/>
              <a:gd name="connsiteX1" fmla="*/ 600722 w 2468552"/>
              <a:gd name="connsiteY1" fmla="*/ 264734 h 1393838"/>
              <a:gd name="connsiteX2" fmla="*/ 1117831 w 2468552"/>
              <a:gd name="connsiteY2" fmla="*/ 207978 h 1393838"/>
              <a:gd name="connsiteX3" fmla="*/ 1830432 w 2468552"/>
              <a:gd name="connsiteY3" fmla="*/ 277346 h 1393838"/>
              <a:gd name="connsiteX4" fmla="*/ 2189886 w 2468552"/>
              <a:gd name="connsiteY4" fmla="*/ 498063 h 1393838"/>
              <a:gd name="connsiteX5" fmla="*/ 2416909 w 2468552"/>
              <a:gd name="connsiteY5" fmla="*/ 844905 h 1393838"/>
              <a:gd name="connsiteX6" fmla="*/ 2028373 w 2468552"/>
              <a:gd name="connsiteY6" fmla="*/ 1148020 h 1393838"/>
              <a:gd name="connsiteX7" fmla="*/ 1483591 w 2468552"/>
              <a:gd name="connsiteY7" fmla="*/ 1185440 h 1393838"/>
              <a:gd name="connsiteX8" fmla="*/ 916032 w 2468552"/>
              <a:gd name="connsiteY8" fmla="*/ 1198052 h 1393838"/>
              <a:gd name="connsiteX9" fmla="*/ 247574 w 2468552"/>
              <a:gd name="connsiteY9" fmla="*/ 952110 h 1393838"/>
              <a:gd name="connsiteX10" fmla="*/ 45775 w 2468552"/>
              <a:gd name="connsiteY10" fmla="*/ 636799 h 1393838"/>
              <a:gd name="connsiteX11" fmla="*/ 272799 w 2468552"/>
              <a:gd name="connsiteY11" fmla="*/ 403470 h 1393838"/>
              <a:gd name="connsiteX0" fmla="*/ 268483 w 2464236"/>
              <a:gd name="connsiteY0" fmla="*/ 403470 h 1393836"/>
              <a:gd name="connsiteX1" fmla="*/ 596406 w 2464236"/>
              <a:gd name="connsiteY1" fmla="*/ 264734 h 1393836"/>
              <a:gd name="connsiteX2" fmla="*/ 1113515 w 2464236"/>
              <a:gd name="connsiteY2" fmla="*/ 207978 h 1393836"/>
              <a:gd name="connsiteX3" fmla="*/ 1826116 w 2464236"/>
              <a:gd name="connsiteY3" fmla="*/ 277346 h 1393836"/>
              <a:gd name="connsiteX4" fmla="*/ 2185570 w 2464236"/>
              <a:gd name="connsiteY4" fmla="*/ 498063 h 1393836"/>
              <a:gd name="connsiteX5" fmla="*/ 2412593 w 2464236"/>
              <a:gd name="connsiteY5" fmla="*/ 844905 h 1393836"/>
              <a:gd name="connsiteX6" fmla="*/ 2024057 w 2464236"/>
              <a:gd name="connsiteY6" fmla="*/ 1148020 h 1393836"/>
              <a:gd name="connsiteX7" fmla="*/ 1479275 w 2464236"/>
              <a:gd name="connsiteY7" fmla="*/ 1185440 h 1393836"/>
              <a:gd name="connsiteX8" fmla="*/ 911716 w 2464236"/>
              <a:gd name="connsiteY8" fmla="*/ 1198052 h 1393836"/>
              <a:gd name="connsiteX9" fmla="*/ 243258 w 2464236"/>
              <a:gd name="connsiteY9" fmla="*/ 952110 h 1393836"/>
              <a:gd name="connsiteX10" fmla="*/ 41459 w 2464236"/>
              <a:gd name="connsiteY10" fmla="*/ 636799 h 1393836"/>
              <a:gd name="connsiteX11" fmla="*/ 268483 w 2464236"/>
              <a:gd name="connsiteY11" fmla="*/ 403470 h 1393836"/>
              <a:gd name="connsiteX0" fmla="*/ 268483 w 2464236"/>
              <a:gd name="connsiteY0" fmla="*/ 403470 h 1393838"/>
              <a:gd name="connsiteX1" fmla="*/ 596406 w 2464236"/>
              <a:gd name="connsiteY1" fmla="*/ 264734 h 1393838"/>
              <a:gd name="connsiteX2" fmla="*/ 1113515 w 2464236"/>
              <a:gd name="connsiteY2" fmla="*/ 207978 h 1393838"/>
              <a:gd name="connsiteX3" fmla="*/ 1826116 w 2464236"/>
              <a:gd name="connsiteY3" fmla="*/ 277346 h 1393838"/>
              <a:gd name="connsiteX4" fmla="*/ 2185570 w 2464236"/>
              <a:gd name="connsiteY4" fmla="*/ 498063 h 1393838"/>
              <a:gd name="connsiteX5" fmla="*/ 2412593 w 2464236"/>
              <a:gd name="connsiteY5" fmla="*/ 844905 h 1393838"/>
              <a:gd name="connsiteX6" fmla="*/ 2024057 w 2464236"/>
              <a:gd name="connsiteY6" fmla="*/ 1148020 h 1393838"/>
              <a:gd name="connsiteX7" fmla="*/ 1479275 w 2464236"/>
              <a:gd name="connsiteY7" fmla="*/ 1185440 h 1393838"/>
              <a:gd name="connsiteX8" fmla="*/ 911716 w 2464236"/>
              <a:gd name="connsiteY8" fmla="*/ 1198052 h 1393838"/>
              <a:gd name="connsiteX9" fmla="*/ 243258 w 2464236"/>
              <a:gd name="connsiteY9" fmla="*/ 952110 h 1393838"/>
              <a:gd name="connsiteX10" fmla="*/ 41459 w 2464236"/>
              <a:gd name="connsiteY10" fmla="*/ 636799 h 1393838"/>
              <a:gd name="connsiteX11" fmla="*/ 268483 w 2464236"/>
              <a:gd name="connsiteY11" fmla="*/ 403470 h 1393838"/>
              <a:gd name="connsiteX0" fmla="*/ 268483 w 2464236"/>
              <a:gd name="connsiteY0" fmla="*/ 403470 h 1393836"/>
              <a:gd name="connsiteX1" fmla="*/ 596406 w 2464236"/>
              <a:gd name="connsiteY1" fmla="*/ 264734 h 1393836"/>
              <a:gd name="connsiteX2" fmla="*/ 1113515 w 2464236"/>
              <a:gd name="connsiteY2" fmla="*/ 207978 h 1393836"/>
              <a:gd name="connsiteX3" fmla="*/ 1826116 w 2464236"/>
              <a:gd name="connsiteY3" fmla="*/ 277346 h 1393836"/>
              <a:gd name="connsiteX4" fmla="*/ 2185570 w 2464236"/>
              <a:gd name="connsiteY4" fmla="*/ 498063 h 1393836"/>
              <a:gd name="connsiteX5" fmla="*/ 2412593 w 2464236"/>
              <a:gd name="connsiteY5" fmla="*/ 844905 h 1393836"/>
              <a:gd name="connsiteX6" fmla="*/ 2024057 w 2464236"/>
              <a:gd name="connsiteY6" fmla="*/ 1148020 h 1393836"/>
              <a:gd name="connsiteX7" fmla="*/ 1479275 w 2464236"/>
              <a:gd name="connsiteY7" fmla="*/ 1185440 h 1393836"/>
              <a:gd name="connsiteX8" fmla="*/ 911716 w 2464236"/>
              <a:gd name="connsiteY8" fmla="*/ 1198052 h 1393836"/>
              <a:gd name="connsiteX9" fmla="*/ 243258 w 2464236"/>
              <a:gd name="connsiteY9" fmla="*/ 952110 h 1393836"/>
              <a:gd name="connsiteX10" fmla="*/ 41459 w 2464236"/>
              <a:gd name="connsiteY10" fmla="*/ 636799 h 1393836"/>
              <a:gd name="connsiteX11" fmla="*/ 268483 w 2464236"/>
              <a:gd name="connsiteY11" fmla="*/ 403470 h 1393836"/>
              <a:gd name="connsiteX0" fmla="*/ 268483 w 2464236"/>
              <a:gd name="connsiteY0" fmla="*/ 403470 h 1393838"/>
              <a:gd name="connsiteX1" fmla="*/ 596406 w 2464236"/>
              <a:gd name="connsiteY1" fmla="*/ 264734 h 1393838"/>
              <a:gd name="connsiteX2" fmla="*/ 1113515 w 2464236"/>
              <a:gd name="connsiteY2" fmla="*/ 207978 h 1393838"/>
              <a:gd name="connsiteX3" fmla="*/ 1826116 w 2464236"/>
              <a:gd name="connsiteY3" fmla="*/ 277346 h 1393838"/>
              <a:gd name="connsiteX4" fmla="*/ 2185570 w 2464236"/>
              <a:gd name="connsiteY4" fmla="*/ 498063 h 1393838"/>
              <a:gd name="connsiteX5" fmla="*/ 2412593 w 2464236"/>
              <a:gd name="connsiteY5" fmla="*/ 844905 h 1393838"/>
              <a:gd name="connsiteX6" fmla="*/ 2024057 w 2464236"/>
              <a:gd name="connsiteY6" fmla="*/ 1148020 h 1393838"/>
              <a:gd name="connsiteX7" fmla="*/ 1479275 w 2464236"/>
              <a:gd name="connsiteY7" fmla="*/ 1185440 h 1393838"/>
              <a:gd name="connsiteX8" fmla="*/ 911716 w 2464236"/>
              <a:gd name="connsiteY8" fmla="*/ 1198052 h 1393838"/>
              <a:gd name="connsiteX9" fmla="*/ 243258 w 2464236"/>
              <a:gd name="connsiteY9" fmla="*/ 952110 h 1393838"/>
              <a:gd name="connsiteX10" fmla="*/ 41459 w 2464236"/>
              <a:gd name="connsiteY10" fmla="*/ 636799 h 1393838"/>
              <a:gd name="connsiteX11" fmla="*/ 268483 w 2464236"/>
              <a:gd name="connsiteY11" fmla="*/ 403470 h 1393838"/>
              <a:gd name="connsiteX0" fmla="*/ 275968 w 2471721"/>
              <a:gd name="connsiteY0" fmla="*/ 403470 h 1407182"/>
              <a:gd name="connsiteX1" fmla="*/ 603891 w 2471721"/>
              <a:gd name="connsiteY1" fmla="*/ 264734 h 1407182"/>
              <a:gd name="connsiteX2" fmla="*/ 1121000 w 2471721"/>
              <a:gd name="connsiteY2" fmla="*/ 207978 h 1407182"/>
              <a:gd name="connsiteX3" fmla="*/ 1833601 w 2471721"/>
              <a:gd name="connsiteY3" fmla="*/ 277346 h 1407182"/>
              <a:gd name="connsiteX4" fmla="*/ 2193055 w 2471721"/>
              <a:gd name="connsiteY4" fmla="*/ 498063 h 1407182"/>
              <a:gd name="connsiteX5" fmla="*/ 2420078 w 2471721"/>
              <a:gd name="connsiteY5" fmla="*/ 844905 h 1407182"/>
              <a:gd name="connsiteX6" fmla="*/ 2031542 w 2471721"/>
              <a:gd name="connsiteY6" fmla="*/ 1148020 h 1407182"/>
              <a:gd name="connsiteX7" fmla="*/ 1486760 w 2471721"/>
              <a:gd name="connsiteY7" fmla="*/ 1185440 h 1407182"/>
              <a:gd name="connsiteX8" fmla="*/ 919201 w 2471721"/>
              <a:gd name="connsiteY8" fmla="*/ 1198052 h 1407182"/>
              <a:gd name="connsiteX9" fmla="*/ 210088 w 2471721"/>
              <a:gd name="connsiteY9" fmla="*/ 1056975 h 1407182"/>
              <a:gd name="connsiteX10" fmla="*/ 48944 w 2471721"/>
              <a:gd name="connsiteY10" fmla="*/ 636799 h 1407182"/>
              <a:gd name="connsiteX11" fmla="*/ 275968 w 2471721"/>
              <a:gd name="connsiteY11" fmla="*/ 403470 h 1407182"/>
              <a:gd name="connsiteX0" fmla="*/ 266974 w 2462727"/>
              <a:gd name="connsiteY0" fmla="*/ 403470 h 1407182"/>
              <a:gd name="connsiteX1" fmla="*/ 594897 w 2462727"/>
              <a:gd name="connsiteY1" fmla="*/ 264734 h 1407182"/>
              <a:gd name="connsiteX2" fmla="*/ 1112006 w 2462727"/>
              <a:gd name="connsiteY2" fmla="*/ 207978 h 1407182"/>
              <a:gd name="connsiteX3" fmla="*/ 1824607 w 2462727"/>
              <a:gd name="connsiteY3" fmla="*/ 277346 h 1407182"/>
              <a:gd name="connsiteX4" fmla="*/ 2184061 w 2462727"/>
              <a:gd name="connsiteY4" fmla="*/ 498063 h 1407182"/>
              <a:gd name="connsiteX5" fmla="*/ 2411084 w 2462727"/>
              <a:gd name="connsiteY5" fmla="*/ 844905 h 1407182"/>
              <a:gd name="connsiteX6" fmla="*/ 2022548 w 2462727"/>
              <a:gd name="connsiteY6" fmla="*/ 1148020 h 1407182"/>
              <a:gd name="connsiteX7" fmla="*/ 1477766 w 2462727"/>
              <a:gd name="connsiteY7" fmla="*/ 1185440 h 1407182"/>
              <a:gd name="connsiteX8" fmla="*/ 910207 w 2462727"/>
              <a:gd name="connsiteY8" fmla="*/ 1198052 h 1407182"/>
              <a:gd name="connsiteX9" fmla="*/ 201094 w 2462727"/>
              <a:gd name="connsiteY9" fmla="*/ 1056975 h 1407182"/>
              <a:gd name="connsiteX10" fmla="*/ 39950 w 2462727"/>
              <a:gd name="connsiteY10" fmla="*/ 636799 h 1407182"/>
              <a:gd name="connsiteX11" fmla="*/ 266974 w 2462727"/>
              <a:gd name="connsiteY11" fmla="*/ 403470 h 1407182"/>
              <a:gd name="connsiteX0" fmla="*/ 266974 w 2462727"/>
              <a:gd name="connsiteY0" fmla="*/ 403470 h 1362463"/>
              <a:gd name="connsiteX1" fmla="*/ 594897 w 2462727"/>
              <a:gd name="connsiteY1" fmla="*/ 264734 h 1362463"/>
              <a:gd name="connsiteX2" fmla="*/ 1112006 w 2462727"/>
              <a:gd name="connsiteY2" fmla="*/ 207978 h 1362463"/>
              <a:gd name="connsiteX3" fmla="*/ 1824607 w 2462727"/>
              <a:gd name="connsiteY3" fmla="*/ 277346 h 1362463"/>
              <a:gd name="connsiteX4" fmla="*/ 2184061 w 2462727"/>
              <a:gd name="connsiteY4" fmla="*/ 498063 h 1362463"/>
              <a:gd name="connsiteX5" fmla="*/ 2411084 w 2462727"/>
              <a:gd name="connsiteY5" fmla="*/ 844905 h 1362463"/>
              <a:gd name="connsiteX6" fmla="*/ 2022548 w 2462727"/>
              <a:gd name="connsiteY6" fmla="*/ 1148020 h 1362463"/>
              <a:gd name="connsiteX7" fmla="*/ 1477766 w 2462727"/>
              <a:gd name="connsiteY7" fmla="*/ 1185440 h 1362463"/>
              <a:gd name="connsiteX8" fmla="*/ 925453 w 2462727"/>
              <a:gd name="connsiteY8" fmla="*/ 1093187 h 1362463"/>
              <a:gd name="connsiteX9" fmla="*/ 201094 w 2462727"/>
              <a:gd name="connsiteY9" fmla="*/ 1056975 h 1362463"/>
              <a:gd name="connsiteX10" fmla="*/ 39950 w 2462727"/>
              <a:gd name="connsiteY10" fmla="*/ 636799 h 1362463"/>
              <a:gd name="connsiteX11" fmla="*/ 266974 w 2462727"/>
              <a:gd name="connsiteY11" fmla="*/ 403470 h 1362463"/>
              <a:gd name="connsiteX0" fmla="*/ 254404 w 2450157"/>
              <a:gd name="connsiteY0" fmla="*/ 403470 h 1362463"/>
              <a:gd name="connsiteX1" fmla="*/ 582327 w 2450157"/>
              <a:gd name="connsiteY1" fmla="*/ 264734 h 1362463"/>
              <a:gd name="connsiteX2" fmla="*/ 1099436 w 2450157"/>
              <a:gd name="connsiteY2" fmla="*/ 207978 h 1362463"/>
              <a:gd name="connsiteX3" fmla="*/ 1812037 w 2450157"/>
              <a:gd name="connsiteY3" fmla="*/ 277346 h 1362463"/>
              <a:gd name="connsiteX4" fmla="*/ 2171491 w 2450157"/>
              <a:gd name="connsiteY4" fmla="*/ 498063 h 1362463"/>
              <a:gd name="connsiteX5" fmla="*/ 2398514 w 2450157"/>
              <a:gd name="connsiteY5" fmla="*/ 844905 h 1362463"/>
              <a:gd name="connsiteX6" fmla="*/ 2009978 w 2450157"/>
              <a:gd name="connsiteY6" fmla="*/ 1148020 h 1362463"/>
              <a:gd name="connsiteX7" fmla="*/ 1465196 w 2450157"/>
              <a:gd name="connsiteY7" fmla="*/ 1185440 h 1362463"/>
              <a:gd name="connsiteX8" fmla="*/ 912883 w 2450157"/>
              <a:gd name="connsiteY8" fmla="*/ 1093187 h 1362463"/>
              <a:gd name="connsiteX9" fmla="*/ 305408 w 2450157"/>
              <a:gd name="connsiteY9" fmla="*/ 1080277 h 1362463"/>
              <a:gd name="connsiteX10" fmla="*/ 27380 w 2450157"/>
              <a:gd name="connsiteY10" fmla="*/ 636799 h 1362463"/>
              <a:gd name="connsiteX11" fmla="*/ 254404 w 2450157"/>
              <a:gd name="connsiteY11" fmla="*/ 403470 h 1362463"/>
              <a:gd name="connsiteX0" fmla="*/ 254404 w 2450157"/>
              <a:gd name="connsiteY0" fmla="*/ 368008 h 1327001"/>
              <a:gd name="connsiteX1" fmla="*/ 582327 w 2450157"/>
              <a:gd name="connsiteY1" fmla="*/ 229272 h 1327001"/>
              <a:gd name="connsiteX2" fmla="*/ 1099436 w 2450157"/>
              <a:gd name="connsiteY2" fmla="*/ 172516 h 1327001"/>
              <a:gd name="connsiteX3" fmla="*/ 1786628 w 2450157"/>
              <a:gd name="connsiteY3" fmla="*/ 335097 h 1327001"/>
              <a:gd name="connsiteX4" fmla="*/ 2171491 w 2450157"/>
              <a:gd name="connsiteY4" fmla="*/ 462601 h 1327001"/>
              <a:gd name="connsiteX5" fmla="*/ 2398514 w 2450157"/>
              <a:gd name="connsiteY5" fmla="*/ 809443 h 1327001"/>
              <a:gd name="connsiteX6" fmla="*/ 2009978 w 2450157"/>
              <a:gd name="connsiteY6" fmla="*/ 1112558 h 1327001"/>
              <a:gd name="connsiteX7" fmla="*/ 1465196 w 2450157"/>
              <a:gd name="connsiteY7" fmla="*/ 1149978 h 1327001"/>
              <a:gd name="connsiteX8" fmla="*/ 912883 w 2450157"/>
              <a:gd name="connsiteY8" fmla="*/ 1057725 h 1327001"/>
              <a:gd name="connsiteX9" fmla="*/ 305408 w 2450157"/>
              <a:gd name="connsiteY9" fmla="*/ 1044815 h 1327001"/>
              <a:gd name="connsiteX10" fmla="*/ 27380 w 2450157"/>
              <a:gd name="connsiteY10" fmla="*/ 601337 h 1327001"/>
              <a:gd name="connsiteX11" fmla="*/ 254404 w 2450157"/>
              <a:gd name="connsiteY11" fmla="*/ 368008 h 1327001"/>
              <a:gd name="connsiteX0" fmla="*/ 254404 w 2450157"/>
              <a:gd name="connsiteY0" fmla="*/ 310258 h 1269251"/>
              <a:gd name="connsiteX1" fmla="*/ 582327 w 2450157"/>
              <a:gd name="connsiteY1" fmla="*/ 171522 h 1269251"/>
              <a:gd name="connsiteX2" fmla="*/ 1129928 w 2450157"/>
              <a:gd name="connsiteY2" fmla="*/ 207981 h 1269251"/>
              <a:gd name="connsiteX3" fmla="*/ 1786628 w 2450157"/>
              <a:gd name="connsiteY3" fmla="*/ 277347 h 1269251"/>
              <a:gd name="connsiteX4" fmla="*/ 2171491 w 2450157"/>
              <a:gd name="connsiteY4" fmla="*/ 404851 h 1269251"/>
              <a:gd name="connsiteX5" fmla="*/ 2398514 w 2450157"/>
              <a:gd name="connsiteY5" fmla="*/ 751693 h 1269251"/>
              <a:gd name="connsiteX6" fmla="*/ 2009978 w 2450157"/>
              <a:gd name="connsiteY6" fmla="*/ 1054808 h 1269251"/>
              <a:gd name="connsiteX7" fmla="*/ 1465196 w 2450157"/>
              <a:gd name="connsiteY7" fmla="*/ 1092228 h 1269251"/>
              <a:gd name="connsiteX8" fmla="*/ 912883 w 2450157"/>
              <a:gd name="connsiteY8" fmla="*/ 999975 h 1269251"/>
              <a:gd name="connsiteX9" fmla="*/ 305408 w 2450157"/>
              <a:gd name="connsiteY9" fmla="*/ 987065 h 1269251"/>
              <a:gd name="connsiteX10" fmla="*/ 27380 w 2450157"/>
              <a:gd name="connsiteY10" fmla="*/ 543587 h 1269251"/>
              <a:gd name="connsiteX11" fmla="*/ 254404 w 2450157"/>
              <a:gd name="connsiteY11" fmla="*/ 310258 h 1269251"/>
              <a:gd name="connsiteX0" fmla="*/ 254404 w 2450157"/>
              <a:gd name="connsiteY0" fmla="*/ 310256 h 1269249"/>
              <a:gd name="connsiteX1" fmla="*/ 612818 w 2450157"/>
              <a:gd name="connsiteY1" fmla="*/ 264733 h 1269249"/>
              <a:gd name="connsiteX2" fmla="*/ 1129928 w 2450157"/>
              <a:gd name="connsiteY2" fmla="*/ 207979 h 1269249"/>
              <a:gd name="connsiteX3" fmla="*/ 1786628 w 2450157"/>
              <a:gd name="connsiteY3" fmla="*/ 277345 h 1269249"/>
              <a:gd name="connsiteX4" fmla="*/ 2171491 w 2450157"/>
              <a:gd name="connsiteY4" fmla="*/ 404849 h 1269249"/>
              <a:gd name="connsiteX5" fmla="*/ 2398514 w 2450157"/>
              <a:gd name="connsiteY5" fmla="*/ 751691 h 1269249"/>
              <a:gd name="connsiteX6" fmla="*/ 2009978 w 2450157"/>
              <a:gd name="connsiteY6" fmla="*/ 1054806 h 1269249"/>
              <a:gd name="connsiteX7" fmla="*/ 1465196 w 2450157"/>
              <a:gd name="connsiteY7" fmla="*/ 1092226 h 1269249"/>
              <a:gd name="connsiteX8" fmla="*/ 912883 w 2450157"/>
              <a:gd name="connsiteY8" fmla="*/ 999973 h 1269249"/>
              <a:gd name="connsiteX9" fmla="*/ 305408 w 2450157"/>
              <a:gd name="connsiteY9" fmla="*/ 987063 h 1269249"/>
              <a:gd name="connsiteX10" fmla="*/ 27380 w 2450157"/>
              <a:gd name="connsiteY10" fmla="*/ 543585 h 1269249"/>
              <a:gd name="connsiteX11" fmla="*/ 254404 w 2450157"/>
              <a:gd name="connsiteY11" fmla="*/ 310256 h 1269249"/>
              <a:gd name="connsiteX0" fmla="*/ 254404 w 2450157"/>
              <a:gd name="connsiteY0" fmla="*/ 310256 h 1269249"/>
              <a:gd name="connsiteX1" fmla="*/ 612818 w 2450157"/>
              <a:gd name="connsiteY1" fmla="*/ 264733 h 1269249"/>
              <a:gd name="connsiteX2" fmla="*/ 1129928 w 2450157"/>
              <a:gd name="connsiteY2" fmla="*/ 207979 h 1269249"/>
              <a:gd name="connsiteX3" fmla="*/ 1786628 w 2450157"/>
              <a:gd name="connsiteY3" fmla="*/ 277345 h 1269249"/>
              <a:gd name="connsiteX4" fmla="*/ 2171491 w 2450157"/>
              <a:gd name="connsiteY4" fmla="*/ 404849 h 1269249"/>
              <a:gd name="connsiteX5" fmla="*/ 2398514 w 2450157"/>
              <a:gd name="connsiteY5" fmla="*/ 751691 h 1269249"/>
              <a:gd name="connsiteX6" fmla="*/ 2009978 w 2450157"/>
              <a:gd name="connsiteY6" fmla="*/ 1054806 h 1269249"/>
              <a:gd name="connsiteX7" fmla="*/ 1465196 w 2450157"/>
              <a:gd name="connsiteY7" fmla="*/ 1092226 h 1269249"/>
              <a:gd name="connsiteX8" fmla="*/ 912883 w 2450157"/>
              <a:gd name="connsiteY8" fmla="*/ 999973 h 1269249"/>
              <a:gd name="connsiteX9" fmla="*/ 305408 w 2450157"/>
              <a:gd name="connsiteY9" fmla="*/ 987063 h 1269249"/>
              <a:gd name="connsiteX10" fmla="*/ 27380 w 2450157"/>
              <a:gd name="connsiteY10" fmla="*/ 543585 h 1269249"/>
              <a:gd name="connsiteX11" fmla="*/ 254404 w 2450157"/>
              <a:gd name="connsiteY11" fmla="*/ 310256 h 1269249"/>
              <a:gd name="connsiteX0" fmla="*/ 254404 w 2450157"/>
              <a:gd name="connsiteY0" fmla="*/ 330733 h 1289726"/>
              <a:gd name="connsiteX1" fmla="*/ 617899 w 2450157"/>
              <a:gd name="connsiteY1" fmla="*/ 180345 h 1289726"/>
              <a:gd name="connsiteX2" fmla="*/ 1129928 w 2450157"/>
              <a:gd name="connsiteY2" fmla="*/ 228456 h 1289726"/>
              <a:gd name="connsiteX3" fmla="*/ 1786628 w 2450157"/>
              <a:gd name="connsiteY3" fmla="*/ 297822 h 1289726"/>
              <a:gd name="connsiteX4" fmla="*/ 2171491 w 2450157"/>
              <a:gd name="connsiteY4" fmla="*/ 425326 h 1289726"/>
              <a:gd name="connsiteX5" fmla="*/ 2398514 w 2450157"/>
              <a:gd name="connsiteY5" fmla="*/ 772168 h 1289726"/>
              <a:gd name="connsiteX6" fmla="*/ 2009978 w 2450157"/>
              <a:gd name="connsiteY6" fmla="*/ 1075283 h 1289726"/>
              <a:gd name="connsiteX7" fmla="*/ 1465196 w 2450157"/>
              <a:gd name="connsiteY7" fmla="*/ 1112703 h 1289726"/>
              <a:gd name="connsiteX8" fmla="*/ 912883 w 2450157"/>
              <a:gd name="connsiteY8" fmla="*/ 1020450 h 1289726"/>
              <a:gd name="connsiteX9" fmla="*/ 305408 w 2450157"/>
              <a:gd name="connsiteY9" fmla="*/ 1007540 h 1289726"/>
              <a:gd name="connsiteX10" fmla="*/ 27380 w 2450157"/>
              <a:gd name="connsiteY10" fmla="*/ 564062 h 1289726"/>
              <a:gd name="connsiteX11" fmla="*/ 254404 w 2450157"/>
              <a:gd name="connsiteY11" fmla="*/ 330733 h 1289726"/>
              <a:gd name="connsiteX0" fmla="*/ 254404 w 2450157"/>
              <a:gd name="connsiteY0" fmla="*/ 310257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54404 w 2450157"/>
              <a:gd name="connsiteY11" fmla="*/ 310257 h 1269250"/>
              <a:gd name="connsiteX0" fmla="*/ 254404 w 2450157"/>
              <a:gd name="connsiteY0" fmla="*/ 310257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54404 w 2450157"/>
              <a:gd name="connsiteY11" fmla="*/ 310257 h 1269250"/>
              <a:gd name="connsiteX0" fmla="*/ 259485 w 2450157"/>
              <a:gd name="connsiteY0" fmla="*/ 262187 h 1279438"/>
              <a:gd name="connsiteX1" fmla="*/ 617899 w 2450157"/>
              <a:gd name="connsiteY1" fmla="*/ 170057 h 1279438"/>
              <a:gd name="connsiteX2" fmla="*/ 1129928 w 2450157"/>
              <a:gd name="connsiteY2" fmla="*/ 218168 h 1279438"/>
              <a:gd name="connsiteX3" fmla="*/ 1786628 w 2450157"/>
              <a:gd name="connsiteY3" fmla="*/ 287534 h 1279438"/>
              <a:gd name="connsiteX4" fmla="*/ 2171491 w 2450157"/>
              <a:gd name="connsiteY4" fmla="*/ 415038 h 1279438"/>
              <a:gd name="connsiteX5" fmla="*/ 2398514 w 2450157"/>
              <a:gd name="connsiteY5" fmla="*/ 761880 h 1279438"/>
              <a:gd name="connsiteX6" fmla="*/ 2009978 w 2450157"/>
              <a:gd name="connsiteY6" fmla="*/ 1064995 h 1279438"/>
              <a:gd name="connsiteX7" fmla="*/ 1465196 w 2450157"/>
              <a:gd name="connsiteY7" fmla="*/ 1102415 h 1279438"/>
              <a:gd name="connsiteX8" fmla="*/ 912883 w 2450157"/>
              <a:gd name="connsiteY8" fmla="*/ 1010162 h 1279438"/>
              <a:gd name="connsiteX9" fmla="*/ 305408 w 2450157"/>
              <a:gd name="connsiteY9" fmla="*/ 997252 h 1279438"/>
              <a:gd name="connsiteX10" fmla="*/ 27380 w 2450157"/>
              <a:gd name="connsiteY10" fmla="*/ 553774 h 1279438"/>
              <a:gd name="connsiteX11" fmla="*/ 259485 w 2450157"/>
              <a:gd name="connsiteY11" fmla="*/ 262187 h 1279438"/>
              <a:gd name="connsiteX0" fmla="*/ 269650 w 2450157"/>
              <a:gd name="connsiteY0" fmla="*/ 333559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69650 w 2450157"/>
              <a:gd name="connsiteY11" fmla="*/ 333559 h 1269250"/>
              <a:gd name="connsiteX0" fmla="*/ 264567 w 2450157"/>
              <a:gd name="connsiteY0" fmla="*/ 269306 h 1274906"/>
              <a:gd name="connsiteX1" fmla="*/ 617899 w 2450157"/>
              <a:gd name="connsiteY1" fmla="*/ 165525 h 1274906"/>
              <a:gd name="connsiteX2" fmla="*/ 1129928 w 2450157"/>
              <a:gd name="connsiteY2" fmla="*/ 213636 h 1274906"/>
              <a:gd name="connsiteX3" fmla="*/ 1786628 w 2450157"/>
              <a:gd name="connsiteY3" fmla="*/ 283002 h 1274906"/>
              <a:gd name="connsiteX4" fmla="*/ 2171491 w 2450157"/>
              <a:gd name="connsiteY4" fmla="*/ 410506 h 1274906"/>
              <a:gd name="connsiteX5" fmla="*/ 2398514 w 2450157"/>
              <a:gd name="connsiteY5" fmla="*/ 757348 h 1274906"/>
              <a:gd name="connsiteX6" fmla="*/ 2009978 w 2450157"/>
              <a:gd name="connsiteY6" fmla="*/ 1060463 h 1274906"/>
              <a:gd name="connsiteX7" fmla="*/ 1465196 w 2450157"/>
              <a:gd name="connsiteY7" fmla="*/ 1097883 h 1274906"/>
              <a:gd name="connsiteX8" fmla="*/ 912883 w 2450157"/>
              <a:gd name="connsiteY8" fmla="*/ 1005630 h 1274906"/>
              <a:gd name="connsiteX9" fmla="*/ 305408 w 2450157"/>
              <a:gd name="connsiteY9" fmla="*/ 992720 h 1274906"/>
              <a:gd name="connsiteX10" fmla="*/ 27380 w 2450157"/>
              <a:gd name="connsiteY10" fmla="*/ 549242 h 1274906"/>
              <a:gd name="connsiteX11" fmla="*/ 264567 w 2450157"/>
              <a:gd name="connsiteY11" fmla="*/ 269306 h 1274906"/>
              <a:gd name="connsiteX0" fmla="*/ 264567 w 2450157"/>
              <a:gd name="connsiteY0" fmla="*/ 269306 h 1274906"/>
              <a:gd name="connsiteX1" fmla="*/ 617899 w 2450157"/>
              <a:gd name="connsiteY1" fmla="*/ 165525 h 1274906"/>
              <a:gd name="connsiteX2" fmla="*/ 1129928 w 2450157"/>
              <a:gd name="connsiteY2" fmla="*/ 213636 h 1274906"/>
              <a:gd name="connsiteX3" fmla="*/ 1786628 w 2450157"/>
              <a:gd name="connsiteY3" fmla="*/ 283002 h 1274906"/>
              <a:gd name="connsiteX4" fmla="*/ 2171491 w 2450157"/>
              <a:gd name="connsiteY4" fmla="*/ 410506 h 1274906"/>
              <a:gd name="connsiteX5" fmla="*/ 2398514 w 2450157"/>
              <a:gd name="connsiteY5" fmla="*/ 757348 h 1274906"/>
              <a:gd name="connsiteX6" fmla="*/ 2009978 w 2450157"/>
              <a:gd name="connsiteY6" fmla="*/ 1060463 h 1274906"/>
              <a:gd name="connsiteX7" fmla="*/ 1465196 w 2450157"/>
              <a:gd name="connsiteY7" fmla="*/ 1097883 h 1274906"/>
              <a:gd name="connsiteX8" fmla="*/ 912883 w 2450157"/>
              <a:gd name="connsiteY8" fmla="*/ 1005630 h 1274906"/>
              <a:gd name="connsiteX9" fmla="*/ 305408 w 2450157"/>
              <a:gd name="connsiteY9" fmla="*/ 992720 h 1274906"/>
              <a:gd name="connsiteX10" fmla="*/ 27380 w 2450157"/>
              <a:gd name="connsiteY10" fmla="*/ 549242 h 1274906"/>
              <a:gd name="connsiteX11" fmla="*/ 264567 w 2450157"/>
              <a:gd name="connsiteY11" fmla="*/ 269306 h 127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0157" h="1274906">
                <a:moveTo>
                  <a:pt x="264567" y="269306"/>
                </a:moveTo>
                <a:cubicBezTo>
                  <a:pt x="254749" y="-25616"/>
                  <a:pt x="549061" y="-104714"/>
                  <a:pt x="617899" y="165525"/>
                </a:cubicBezTo>
                <a:cubicBezTo>
                  <a:pt x="716858" y="-106274"/>
                  <a:pt x="1019569" y="9735"/>
                  <a:pt x="1129928" y="213636"/>
                </a:cubicBezTo>
                <a:cubicBezTo>
                  <a:pt x="1197484" y="-97232"/>
                  <a:pt x="1776995" y="-47746"/>
                  <a:pt x="1786628" y="283002"/>
                </a:cubicBezTo>
                <a:cubicBezTo>
                  <a:pt x="1961562" y="-22879"/>
                  <a:pt x="2231400" y="164564"/>
                  <a:pt x="2171491" y="410506"/>
                </a:cubicBezTo>
                <a:cubicBezTo>
                  <a:pt x="2350664" y="245042"/>
                  <a:pt x="2545267" y="598970"/>
                  <a:pt x="2398514" y="757348"/>
                </a:cubicBezTo>
                <a:cubicBezTo>
                  <a:pt x="2526903" y="1047195"/>
                  <a:pt x="2201405" y="1433193"/>
                  <a:pt x="2009978" y="1060463"/>
                </a:cubicBezTo>
                <a:cubicBezTo>
                  <a:pt x="1911181" y="1356434"/>
                  <a:pt x="1633362" y="1323856"/>
                  <a:pt x="1465196" y="1097883"/>
                </a:cubicBezTo>
                <a:cubicBezTo>
                  <a:pt x="1302297" y="1434245"/>
                  <a:pt x="961231" y="1202173"/>
                  <a:pt x="912883" y="1005630"/>
                </a:cubicBezTo>
                <a:cubicBezTo>
                  <a:pt x="759478" y="1382655"/>
                  <a:pt x="262859" y="1325481"/>
                  <a:pt x="305408" y="992720"/>
                </a:cubicBezTo>
                <a:cubicBezTo>
                  <a:pt x="183881" y="1091787"/>
                  <a:pt x="-86479" y="842603"/>
                  <a:pt x="27380" y="549242"/>
                </a:cubicBezTo>
                <a:cubicBezTo>
                  <a:pt x="-36190" y="285491"/>
                  <a:pt x="181753" y="118288"/>
                  <a:pt x="264567" y="269306"/>
                </a:cubicBezTo>
                <a:close/>
              </a:path>
            </a:pathLst>
          </a:custGeom>
          <a:gradFill flip="none" rotWithShape="1">
            <a:gsLst>
              <a:gs pos="0">
                <a:srgbClr val="BEBEBE"/>
              </a:gs>
              <a:gs pos="100000">
                <a:srgbClr val="FAFAFA"/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Wired and Wireless Networks</a:t>
            </a:r>
          </a:p>
        </p:txBody>
      </p:sp>
      <p:sp>
        <p:nvSpPr>
          <p:cNvPr id="42" name="Arrow: Down 41"/>
          <p:cNvSpPr/>
          <p:nvPr/>
        </p:nvSpPr>
        <p:spPr>
          <a:xfrm>
            <a:off x="4846320" y="2754630"/>
            <a:ext cx="320040" cy="320040"/>
          </a:xfrm>
          <a:prstGeom prst="downArrow">
            <a:avLst/>
          </a:prstGeom>
          <a:gradFill flip="none" rotWithShape="1">
            <a:gsLst>
              <a:gs pos="78000">
                <a:srgbClr val="D3A871"/>
              </a:gs>
              <a:gs pos="0">
                <a:srgbClr val="F8F2EC"/>
              </a:gs>
              <a:gs pos="100000">
                <a:srgbClr val="FFC000"/>
              </a:gs>
            </a:gsLst>
            <a:lin ang="5400000" scaled="1"/>
            <a:tileRect/>
          </a:gradFill>
          <a:ln w="12700">
            <a:solidFill>
              <a:srgbClr val="78461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5196662" y="2729984"/>
            <a:ext cx="7012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Real-Time</a:t>
            </a:r>
          </a:p>
          <a:p>
            <a:r>
              <a:rPr lang="en-US" sz="1200" dirty="0"/>
              <a:t>Actuation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54680" y="2729984"/>
            <a:ext cx="7012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Real-Time</a:t>
            </a:r>
          </a:p>
          <a:p>
            <a:r>
              <a:rPr lang="en-US" sz="1200" dirty="0"/>
              <a:t>Sensing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017520" y="1428750"/>
            <a:ext cx="3063240" cy="502920"/>
            <a:chOff x="2606040" y="1565910"/>
            <a:chExt cx="3063240" cy="502920"/>
          </a:xfrm>
        </p:grpSpPr>
        <p:sp>
          <p:nvSpPr>
            <p:cNvPr id="15" name="Rectangle: Rounded Corners 14"/>
            <p:cNvSpPr/>
            <p:nvPr/>
          </p:nvSpPr>
          <p:spPr>
            <a:xfrm>
              <a:off x="2606040" y="1565910"/>
              <a:ext cx="3063240" cy="502920"/>
            </a:xfrm>
            <a:prstGeom prst="rect">
              <a:avLst/>
            </a:prstGeom>
            <a:solidFill>
              <a:srgbClr val="E7EE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900"/>
                </a:lnSpc>
              </a:pPr>
              <a:endParaRPr lang="en-US" sz="1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12165" y="1694260"/>
              <a:ext cx="245099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Big Control Platform (BCP)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017520" y="2114550"/>
            <a:ext cx="3063240" cy="502920"/>
          </a:xfrm>
          <a:prstGeom prst="rect">
            <a:avLst/>
          </a:prstGeom>
          <a:solidFill>
            <a:srgbClr val="FFFEC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3625811" y="2119789"/>
            <a:ext cx="184665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Granular Computing</a:t>
            </a:r>
          </a:p>
          <a:p>
            <a:r>
              <a:rPr lang="en-US" sz="1600" dirty="0"/>
              <a:t>Platform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6400800" y="1474470"/>
            <a:ext cx="1463040" cy="365760"/>
          </a:xfrm>
          <a:prstGeom prst="roundRect">
            <a:avLst/>
          </a:prstGeom>
          <a:solidFill>
            <a:srgbClr val="E6FFD7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Data</a:t>
            </a:r>
          </a:p>
          <a:p>
            <a:pPr algn="ctr"/>
            <a:r>
              <a:rPr lang="en-US" sz="1000" dirty="0"/>
              <a:t>Repositories</a:t>
            </a:r>
          </a:p>
        </p:txBody>
      </p:sp>
      <p:sp>
        <p:nvSpPr>
          <p:cNvPr id="57" name="Arrow: Left-Right 56"/>
          <p:cNvSpPr/>
          <p:nvPr/>
        </p:nvSpPr>
        <p:spPr>
          <a:xfrm>
            <a:off x="6126480" y="1611630"/>
            <a:ext cx="228600" cy="137160"/>
          </a:xfrm>
          <a:prstGeom prst="leftRightArrow">
            <a:avLst/>
          </a:prstGeom>
          <a:gradFill flip="none" rotWithShape="1">
            <a:gsLst>
              <a:gs pos="0">
                <a:srgbClr val="A0EC72"/>
              </a:gs>
              <a:gs pos="100000">
                <a:srgbClr val="F3FFEB"/>
              </a:gs>
            </a:gsLst>
            <a:lin ang="10800000" scaled="1"/>
            <a:tileRect/>
          </a:gra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Rectangle 58"/>
          <p:cNvSpPr/>
          <p:nvPr/>
        </p:nvSpPr>
        <p:spPr>
          <a:xfrm>
            <a:off x="182880" y="1337310"/>
            <a:ext cx="2514600" cy="2103120"/>
          </a:xfrm>
          <a:prstGeom prst="rect">
            <a:avLst/>
          </a:prstGeom>
          <a:solidFill>
            <a:srgbClr val="F7F7F7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endParaRPr lang="en-US" sz="1600" dirty="0"/>
          </a:p>
        </p:txBody>
      </p:sp>
      <p:sp>
        <p:nvSpPr>
          <p:cNvPr id="61" name="Rectangle: Rounded Corners 60"/>
          <p:cNvSpPr/>
          <p:nvPr/>
        </p:nvSpPr>
        <p:spPr>
          <a:xfrm>
            <a:off x="868680" y="1520190"/>
            <a:ext cx="548640" cy="457200"/>
          </a:xfrm>
          <a:prstGeom prst="roundRect">
            <a:avLst/>
          </a:prstGeom>
          <a:solidFill>
            <a:srgbClr val="D7E2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/>
              <a:t>Deep</a:t>
            </a:r>
            <a:br>
              <a:rPr lang="en-US" sz="800" dirty="0"/>
            </a:br>
            <a:r>
              <a:rPr lang="en-US" sz="800" dirty="0" err="1"/>
              <a:t>Reinforcmt</a:t>
            </a:r>
            <a:endParaRPr lang="en-US" sz="800" dirty="0"/>
          </a:p>
          <a:p>
            <a:pPr algn="ctr"/>
            <a:r>
              <a:rPr lang="en-US" sz="800" dirty="0"/>
              <a:t>Learning</a:t>
            </a:r>
          </a:p>
        </p:txBody>
      </p:sp>
      <p:sp>
        <p:nvSpPr>
          <p:cNvPr id="63" name="Rectangle: Rounded Corners 62"/>
          <p:cNvSpPr/>
          <p:nvPr/>
        </p:nvSpPr>
        <p:spPr>
          <a:xfrm>
            <a:off x="1463040" y="1520190"/>
            <a:ext cx="548640" cy="457200"/>
          </a:xfrm>
          <a:prstGeom prst="roundRect">
            <a:avLst/>
          </a:prstGeom>
          <a:solidFill>
            <a:srgbClr val="D7E2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/>
              <a:t>Adaptive</a:t>
            </a:r>
          </a:p>
          <a:p>
            <a:pPr algn="ctr"/>
            <a:r>
              <a:rPr lang="en-US" sz="800" dirty="0"/>
              <a:t>Optimal</a:t>
            </a:r>
          </a:p>
          <a:p>
            <a:pPr algn="ctr"/>
            <a:r>
              <a:rPr lang="en-US" sz="800" dirty="0"/>
              <a:t>Sched.</a:t>
            </a:r>
          </a:p>
        </p:txBody>
      </p:sp>
      <p:sp>
        <p:nvSpPr>
          <p:cNvPr id="64" name="Rectangle: Rounded Corners 63"/>
          <p:cNvSpPr/>
          <p:nvPr/>
        </p:nvSpPr>
        <p:spPr>
          <a:xfrm>
            <a:off x="2057400" y="1520190"/>
            <a:ext cx="548640" cy="457200"/>
          </a:xfrm>
          <a:prstGeom prst="roundRect">
            <a:avLst/>
          </a:prstGeom>
          <a:solidFill>
            <a:srgbClr val="D7E2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/>
              <a:t>Stable</a:t>
            </a:r>
          </a:p>
          <a:p>
            <a:pPr algn="ctr"/>
            <a:r>
              <a:rPr lang="en-US" sz="800" dirty="0"/>
              <a:t>Trajectory</a:t>
            </a:r>
          </a:p>
          <a:p>
            <a:pPr algn="ctr"/>
            <a:r>
              <a:rPr lang="en-US" sz="800" dirty="0"/>
              <a:t>Planning</a:t>
            </a:r>
          </a:p>
        </p:txBody>
      </p:sp>
      <p:sp>
        <p:nvSpPr>
          <p:cNvPr id="65" name="Rectangle: Rounded Corners 64"/>
          <p:cNvSpPr/>
          <p:nvPr/>
        </p:nvSpPr>
        <p:spPr>
          <a:xfrm>
            <a:off x="274320" y="1520190"/>
            <a:ext cx="548640" cy="457200"/>
          </a:xfrm>
          <a:prstGeom prst="roundRect">
            <a:avLst/>
          </a:prstGeom>
          <a:solidFill>
            <a:srgbClr val="D7E2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/>
              <a:t>Directed</a:t>
            </a:r>
          </a:p>
          <a:p>
            <a:pPr algn="ctr"/>
            <a:r>
              <a:rPr lang="en-US" sz="800" dirty="0"/>
              <a:t>Info</a:t>
            </a:r>
          </a:p>
          <a:p>
            <a:pPr algn="ctr"/>
            <a:r>
              <a:rPr lang="en-US" sz="800" dirty="0"/>
              <a:t>Gathering</a:t>
            </a:r>
          </a:p>
        </p:txBody>
      </p:sp>
      <p:sp>
        <p:nvSpPr>
          <p:cNvPr id="66" name="Rectangle: Rounded Corners 65"/>
          <p:cNvSpPr/>
          <p:nvPr/>
        </p:nvSpPr>
        <p:spPr>
          <a:xfrm>
            <a:off x="274320" y="2160270"/>
            <a:ext cx="1097280" cy="457200"/>
          </a:xfrm>
          <a:prstGeom prst="roundRect">
            <a:avLst/>
          </a:prstGeom>
          <a:solidFill>
            <a:srgbClr val="D7E2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Data Ingestion,</a:t>
            </a:r>
          </a:p>
          <a:p>
            <a:pPr algn="ctr"/>
            <a:r>
              <a:rPr lang="en-US" sz="1000" dirty="0"/>
              <a:t>Fusion, Inference</a:t>
            </a:r>
          </a:p>
        </p:txBody>
      </p:sp>
      <p:sp>
        <p:nvSpPr>
          <p:cNvPr id="67" name="Rectangle: Rounded Corners 66"/>
          <p:cNvSpPr/>
          <p:nvPr/>
        </p:nvSpPr>
        <p:spPr>
          <a:xfrm>
            <a:off x="1508760" y="2160270"/>
            <a:ext cx="1097280" cy="457200"/>
          </a:xfrm>
          <a:prstGeom prst="roundRect">
            <a:avLst/>
          </a:prstGeom>
          <a:solidFill>
            <a:srgbClr val="D7E2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Declarative</a:t>
            </a:r>
          </a:p>
          <a:p>
            <a:pPr algn="ctr"/>
            <a:r>
              <a:rPr lang="en-US" sz="1000" dirty="0"/>
              <a:t>Planning</a:t>
            </a:r>
          </a:p>
        </p:txBody>
      </p:sp>
      <p:sp>
        <p:nvSpPr>
          <p:cNvPr id="68" name="Rectangle: Rounded Corners 67"/>
          <p:cNvSpPr/>
          <p:nvPr/>
        </p:nvSpPr>
        <p:spPr>
          <a:xfrm>
            <a:off x="274320" y="2800350"/>
            <a:ext cx="2331720" cy="457200"/>
          </a:xfrm>
          <a:prstGeom prst="roundRect">
            <a:avLst/>
          </a:prstGeom>
          <a:solidFill>
            <a:srgbClr val="D7E2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Geometric Data Structures,</a:t>
            </a:r>
          </a:p>
          <a:p>
            <a:pPr algn="ctr"/>
            <a:r>
              <a:rPr lang="en-US" sz="1000" dirty="0"/>
              <a:t>Distributed State Management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446520" y="2388870"/>
            <a:ext cx="2514600" cy="2011680"/>
          </a:xfrm>
          <a:prstGeom prst="rect">
            <a:avLst/>
          </a:prstGeom>
          <a:solidFill>
            <a:srgbClr val="F7F7F7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endParaRPr lang="en-US" sz="1600" dirty="0"/>
          </a:p>
        </p:txBody>
      </p:sp>
      <p:sp>
        <p:nvSpPr>
          <p:cNvPr id="70" name="Rectangle: Rounded Corners 69"/>
          <p:cNvSpPr/>
          <p:nvPr/>
        </p:nvSpPr>
        <p:spPr>
          <a:xfrm>
            <a:off x="6537960" y="2571750"/>
            <a:ext cx="2331720" cy="457200"/>
          </a:xfrm>
          <a:prstGeom prst="roundRect">
            <a:avLst/>
          </a:prstGeom>
          <a:solidFill>
            <a:srgbClr val="FFFEC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Cluster Scheduling</a:t>
            </a:r>
          </a:p>
        </p:txBody>
      </p:sp>
      <p:sp>
        <p:nvSpPr>
          <p:cNvPr id="72" name="Rectangle: Rounded Corners 71"/>
          <p:cNvSpPr/>
          <p:nvPr/>
        </p:nvSpPr>
        <p:spPr>
          <a:xfrm>
            <a:off x="6537960" y="3166110"/>
            <a:ext cx="1097280" cy="457200"/>
          </a:xfrm>
          <a:prstGeom prst="roundRect">
            <a:avLst/>
          </a:prstGeom>
          <a:solidFill>
            <a:srgbClr val="FFFEC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Low-Latency</a:t>
            </a:r>
          </a:p>
          <a:p>
            <a:pPr algn="ctr"/>
            <a:r>
              <a:rPr lang="en-US" sz="1000" dirty="0"/>
              <a:t>RPC</a:t>
            </a:r>
          </a:p>
        </p:txBody>
      </p:sp>
      <p:sp>
        <p:nvSpPr>
          <p:cNvPr id="73" name="Rectangle: Rounded Corners 72"/>
          <p:cNvSpPr/>
          <p:nvPr/>
        </p:nvSpPr>
        <p:spPr>
          <a:xfrm>
            <a:off x="7772400" y="3166110"/>
            <a:ext cx="1097280" cy="457200"/>
          </a:xfrm>
          <a:prstGeom prst="roundRect">
            <a:avLst/>
          </a:prstGeom>
          <a:solidFill>
            <a:srgbClr val="FFFEC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Scalable</a:t>
            </a:r>
          </a:p>
          <a:p>
            <a:pPr algn="ctr"/>
            <a:r>
              <a:rPr lang="en-US" sz="1000" dirty="0"/>
              <a:t>Notifications</a:t>
            </a:r>
          </a:p>
        </p:txBody>
      </p:sp>
      <p:sp>
        <p:nvSpPr>
          <p:cNvPr id="74" name="Rectangle: Rounded Corners 73"/>
          <p:cNvSpPr/>
          <p:nvPr/>
        </p:nvSpPr>
        <p:spPr>
          <a:xfrm>
            <a:off x="6537960" y="3760470"/>
            <a:ext cx="731520" cy="457200"/>
          </a:xfrm>
          <a:prstGeom prst="roundRect">
            <a:avLst/>
          </a:prstGeom>
          <a:solidFill>
            <a:srgbClr val="FFFEC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Thread/App</a:t>
            </a:r>
          </a:p>
          <a:p>
            <a:pPr algn="ctr"/>
            <a:r>
              <a:rPr lang="en-US" sz="1000" dirty="0" err="1"/>
              <a:t>Mgmt</a:t>
            </a:r>
            <a:endParaRPr lang="en-US" sz="1000" dirty="0"/>
          </a:p>
        </p:txBody>
      </p:sp>
      <p:sp>
        <p:nvSpPr>
          <p:cNvPr id="75" name="Rectangle: Rounded Corners 74"/>
          <p:cNvSpPr/>
          <p:nvPr/>
        </p:nvSpPr>
        <p:spPr>
          <a:xfrm>
            <a:off x="8138160" y="3760470"/>
            <a:ext cx="731520" cy="457200"/>
          </a:xfrm>
          <a:prstGeom prst="roundRect">
            <a:avLst/>
          </a:prstGeom>
          <a:solidFill>
            <a:srgbClr val="FFFEC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sz="1000" dirty="0"/>
              <a:t>Low-Latency</a:t>
            </a:r>
          </a:p>
          <a:p>
            <a:pPr algn="ctr">
              <a:lnSpc>
                <a:spcPts val="1000"/>
              </a:lnSpc>
            </a:pPr>
            <a:r>
              <a:rPr lang="en-US" sz="1000" dirty="0"/>
              <a:t>Storage</a:t>
            </a:r>
          </a:p>
        </p:txBody>
      </p:sp>
      <p:sp>
        <p:nvSpPr>
          <p:cNvPr id="76" name="Rectangle: Rounded Corners 75"/>
          <p:cNvSpPr/>
          <p:nvPr/>
        </p:nvSpPr>
        <p:spPr>
          <a:xfrm>
            <a:off x="7315200" y="3760470"/>
            <a:ext cx="777240" cy="457200"/>
          </a:xfrm>
          <a:prstGeom prst="roundRect">
            <a:avLst/>
          </a:prstGeom>
          <a:solidFill>
            <a:srgbClr val="FFFEC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Hardware</a:t>
            </a:r>
          </a:p>
          <a:p>
            <a:pPr algn="ctr"/>
            <a:r>
              <a:rPr lang="en-US" sz="1000" dirty="0"/>
              <a:t>Accelerators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1666" y="860703"/>
            <a:ext cx="225702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Big Control Platform</a:t>
            </a:r>
          </a:p>
          <a:p>
            <a:pPr>
              <a:lnSpc>
                <a:spcPts val="1800"/>
              </a:lnSpc>
            </a:pPr>
            <a:r>
              <a:rPr lang="en-US" b="1" dirty="0"/>
              <a:t>(BCP)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446520" y="4487525"/>
            <a:ext cx="25146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Granular Computing</a:t>
            </a:r>
          </a:p>
          <a:p>
            <a:pPr>
              <a:lnSpc>
                <a:spcPts val="1800"/>
              </a:lnSpc>
            </a:pPr>
            <a:r>
              <a:rPr lang="en-US" b="1" dirty="0"/>
              <a:t>Platform</a:t>
            </a:r>
          </a:p>
        </p:txBody>
      </p:sp>
      <p:sp>
        <p:nvSpPr>
          <p:cNvPr id="71" name="Arrow: Down 70"/>
          <p:cNvSpPr/>
          <p:nvPr/>
        </p:nvSpPr>
        <p:spPr>
          <a:xfrm flipV="1">
            <a:off x="3886200" y="2754630"/>
            <a:ext cx="320040" cy="320040"/>
          </a:xfrm>
          <a:prstGeom prst="downArrow">
            <a:avLst/>
          </a:prstGeom>
          <a:gradFill flip="none" rotWithShape="1">
            <a:gsLst>
              <a:gs pos="78000">
                <a:srgbClr val="D3A871"/>
              </a:gs>
              <a:gs pos="0">
                <a:srgbClr val="F8F2EC"/>
              </a:gs>
              <a:gs pos="100000">
                <a:srgbClr val="D2A66D"/>
              </a:gs>
            </a:gsLst>
            <a:lin ang="5400000" scaled="1"/>
            <a:tileRect/>
          </a:gradFill>
          <a:ln w="12700">
            <a:solidFill>
              <a:srgbClr val="78461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2" name="Freeform: Shape 51"/>
          <p:cNvSpPr/>
          <p:nvPr/>
        </p:nvSpPr>
        <p:spPr>
          <a:xfrm>
            <a:off x="6085490" y="2112579"/>
            <a:ext cx="2875630" cy="283780"/>
          </a:xfrm>
          <a:custGeom>
            <a:avLst/>
            <a:gdLst>
              <a:gd name="connsiteX0" fmla="*/ 0 w 2875630"/>
              <a:gd name="connsiteY0" fmla="*/ 0 h 283780"/>
              <a:gd name="connsiteX1" fmla="*/ 365760 w 2875630"/>
              <a:gd name="connsiteY1" fmla="*/ 283780 h 283780"/>
              <a:gd name="connsiteX2" fmla="*/ 2875630 w 2875630"/>
              <a:gd name="connsiteY2" fmla="*/ 283780 h 283780"/>
              <a:gd name="connsiteX3" fmla="*/ 0 w 2875630"/>
              <a:gd name="connsiteY3" fmla="*/ 0 h 28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5630" h="283780">
                <a:moveTo>
                  <a:pt x="0" y="0"/>
                </a:moveTo>
                <a:lnTo>
                  <a:pt x="365760" y="283780"/>
                </a:lnTo>
                <a:lnTo>
                  <a:pt x="2875630" y="2837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D9D9D"/>
              </a:gs>
              <a:gs pos="100000">
                <a:srgbClr val="EEEEEE"/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833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59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9" grpId="0"/>
      <p:bldP spid="80" grpId="0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Control Platform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1108710"/>
            <a:ext cx="3886200" cy="3520440"/>
          </a:xfrm>
        </p:spPr>
        <p:txBody>
          <a:bodyPr/>
          <a:lstStyle/>
          <a:p>
            <a:r>
              <a:rPr lang="en-US" dirty="0"/>
              <a:t>What is MapReduce for control?</a:t>
            </a:r>
          </a:p>
          <a:p>
            <a:pPr lvl="1"/>
            <a:r>
              <a:rPr lang="en-US" dirty="0"/>
              <a:t>Solve common problems</a:t>
            </a:r>
          </a:p>
          <a:p>
            <a:pPr lvl="1"/>
            <a:r>
              <a:rPr lang="en-US" dirty="0"/>
              <a:t>Simple framework</a:t>
            </a:r>
          </a:p>
          <a:p>
            <a:r>
              <a:rPr lang="en-US" dirty="0"/>
              <a:t>Example: declarative planning</a:t>
            </a:r>
          </a:p>
          <a:p>
            <a:pPr lvl="1"/>
            <a:r>
              <a:rPr lang="en-US" dirty="0"/>
              <a:t>Specify plans in high-level language (~ SQL)</a:t>
            </a:r>
          </a:p>
          <a:p>
            <a:pPr lvl="1"/>
            <a:r>
              <a:rPr lang="en-US" dirty="0"/>
              <a:t>Generate device-specific commands automatically (~ query optimizer)</a:t>
            </a:r>
          </a:p>
          <a:p>
            <a:pPr lvl="1"/>
            <a:endParaRPr lang="en-US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6035040" y="1703070"/>
            <a:ext cx="548640" cy="457200"/>
          </a:xfrm>
          <a:prstGeom prst="roundRect">
            <a:avLst/>
          </a:prstGeom>
          <a:solidFill>
            <a:srgbClr val="D7E2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/>
              <a:t>Deep</a:t>
            </a:r>
            <a:br>
              <a:rPr lang="en-US" sz="800" dirty="0"/>
            </a:br>
            <a:r>
              <a:rPr lang="en-US" sz="800" dirty="0" err="1"/>
              <a:t>Reinforcmt</a:t>
            </a:r>
            <a:endParaRPr lang="en-US" sz="800" dirty="0"/>
          </a:p>
          <a:p>
            <a:pPr algn="ctr"/>
            <a:r>
              <a:rPr lang="en-US" sz="800" dirty="0"/>
              <a:t>Learning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629400" y="1703070"/>
            <a:ext cx="548640" cy="457200"/>
          </a:xfrm>
          <a:prstGeom prst="roundRect">
            <a:avLst/>
          </a:prstGeom>
          <a:solidFill>
            <a:srgbClr val="D7E2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/>
              <a:t>Adaptive</a:t>
            </a:r>
          </a:p>
          <a:p>
            <a:pPr algn="ctr"/>
            <a:r>
              <a:rPr lang="en-US" sz="800" dirty="0"/>
              <a:t>Optimal</a:t>
            </a:r>
          </a:p>
          <a:p>
            <a:pPr algn="ctr"/>
            <a:r>
              <a:rPr lang="en-US" sz="800" dirty="0"/>
              <a:t>Sched.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223760" y="1703070"/>
            <a:ext cx="548640" cy="457200"/>
          </a:xfrm>
          <a:prstGeom prst="roundRect">
            <a:avLst/>
          </a:prstGeom>
          <a:solidFill>
            <a:srgbClr val="D7E2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/>
              <a:t>Stable</a:t>
            </a:r>
          </a:p>
          <a:p>
            <a:pPr algn="ctr"/>
            <a:r>
              <a:rPr lang="en-US" sz="800" dirty="0"/>
              <a:t>Trajectory</a:t>
            </a:r>
          </a:p>
          <a:p>
            <a:pPr algn="ctr"/>
            <a:r>
              <a:rPr lang="en-US" sz="800" dirty="0"/>
              <a:t>Planning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5440680" y="1703070"/>
            <a:ext cx="548640" cy="457200"/>
          </a:xfrm>
          <a:prstGeom prst="roundRect">
            <a:avLst/>
          </a:prstGeom>
          <a:solidFill>
            <a:srgbClr val="D7E2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/>
              <a:t>Directed</a:t>
            </a:r>
          </a:p>
          <a:p>
            <a:pPr algn="ctr"/>
            <a:r>
              <a:rPr lang="en-US" sz="800" dirty="0"/>
              <a:t>Info</a:t>
            </a:r>
          </a:p>
          <a:p>
            <a:pPr algn="ctr"/>
            <a:r>
              <a:rPr lang="en-US" sz="800" dirty="0"/>
              <a:t>Gathering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440680" y="2343150"/>
            <a:ext cx="1097280" cy="457200"/>
          </a:xfrm>
          <a:prstGeom prst="roundRect">
            <a:avLst/>
          </a:prstGeom>
          <a:solidFill>
            <a:srgbClr val="D7E2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Data Ingestion,</a:t>
            </a:r>
          </a:p>
          <a:p>
            <a:pPr algn="ctr"/>
            <a:r>
              <a:rPr lang="en-US" sz="1000" dirty="0"/>
              <a:t>Fusion, Inference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6675120" y="2343150"/>
            <a:ext cx="1097280" cy="457200"/>
          </a:xfrm>
          <a:prstGeom prst="roundRect">
            <a:avLst/>
          </a:prstGeom>
          <a:solidFill>
            <a:srgbClr val="D7E2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Declarative</a:t>
            </a:r>
          </a:p>
          <a:p>
            <a:pPr algn="ctr"/>
            <a:r>
              <a:rPr lang="en-US" sz="1000" dirty="0"/>
              <a:t>Planning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5440680" y="2983230"/>
            <a:ext cx="2331720" cy="457200"/>
          </a:xfrm>
          <a:prstGeom prst="roundRect">
            <a:avLst/>
          </a:prstGeom>
          <a:solidFill>
            <a:srgbClr val="D7E2F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Geometric Data Structures,</a:t>
            </a:r>
          </a:p>
          <a:p>
            <a:pPr algn="ctr"/>
            <a:r>
              <a:rPr lang="en-US" sz="1000" dirty="0"/>
              <a:t>Distributed State Management</a:t>
            </a:r>
          </a:p>
        </p:txBody>
      </p:sp>
      <p:sp>
        <p:nvSpPr>
          <p:cNvPr id="15" name="Arrow: Circular 14"/>
          <p:cNvSpPr/>
          <p:nvPr/>
        </p:nvSpPr>
        <p:spPr>
          <a:xfrm>
            <a:off x="5741802" y="1291590"/>
            <a:ext cx="1737360" cy="4937760"/>
          </a:xfrm>
          <a:prstGeom prst="circularArrow">
            <a:avLst/>
          </a:prstGeom>
          <a:solidFill>
            <a:schemeClr val="accent6">
              <a:lumMod val="20000"/>
              <a:lumOff val="80000"/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0276" y="3851910"/>
            <a:ext cx="101309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</a:t>
            </a:r>
          </a:p>
          <a:p>
            <a:pPr>
              <a:lnSpc>
                <a:spcPts val="18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Collection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7680" y="2068830"/>
            <a:ext cx="961803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Fusion,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Inference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55280" y="1931670"/>
            <a:ext cx="89768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Planning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86505" y="3303270"/>
            <a:ext cx="74379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Control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92040" y="1062990"/>
            <a:ext cx="102592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err="1">
                <a:solidFill>
                  <a:schemeClr val="accent4"/>
                </a:solidFill>
              </a:rPr>
              <a:t>Schwager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0262" y="4491990"/>
            <a:ext cx="884858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err="1">
                <a:solidFill>
                  <a:schemeClr val="accent4"/>
                </a:solidFill>
              </a:rPr>
              <a:t>Winstein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0840" y="1062990"/>
            <a:ext cx="1384995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err="1">
                <a:solidFill>
                  <a:schemeClr val="accent4"/>
                </a:solidFill>
              </a:rPr>
              <a:t>Kochenderfer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38160" y="2708910"/>
            <a:ext cx="551434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err="1">
                <a:solidFill>
                  <a:schemeClr val="accent4"/>
                </a:solidFill>
              </a:rPr>
              <a:t>Bailis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7720" y="2983230"/>
            <a:ext cx="53861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err="1">
                <a:solidFill>
                  <a:schemeClr val="accent4"/>
                </a:solidFill>
              </a:rPr>
              <a:t>Levis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80583" y="4034790"/>
            <a:ext cx="120545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err="1">
                <a:solidFill>
                  <a:schemeClr val="accent4"/>
                </a:solidFill>
              </a:rPr>
              <a:t>Ousterhout</a:t>
            </a:r>
            <a:r>
              <a:rPr lang="en-US" dirty="0">
                <a:solidFill>
                  <a:schemeClr val="accent4"/>
                </a:solidFill>
              </a:rPr>
              <a:t>,</a:t>
            </a:r>
          </a:p>
          <a:p>
            <a:pPr>
              <a:lnSpc>
                <a:spcPts val="1800"/>
              </a:lnSpc>
            </a:pPr>
            <a:r>
              <a:rPr lang="en-US" dirty="0" err="1">
                <a:solidFill>
                  <a:schemeClr val="accent4"/>
                </a:solidFill>
              </a:rPr>
              <a:t>Parulkar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5410726" y="1292772"/>
            <a:ext cx="258554" cy="359454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H="1">
            <a:off x="6424489" y="1305385"/>
            <a:ext cx="764587" cy="357591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5563126" y="1291590"/>
            <a:ext cx="1339883" cy="371386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 flipH="1" flipV="1">
            <a:off x="7548530" y="2585545"/>
            <a:ext cx="529722" cy="163961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H="1" flipV="1">
            <a:off x="6426025" y="2610770"/>
            <a:ext cx="1647497" cy="216382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H="1" flipV="1">
            <a:off x="6697192" y="3354902"/>
            <a:ext cx="435128" cy="634168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 flipH="1" flipV="1">
            <a:off x="5259378" y="3102654"/>
            <a:ext cx="536026" cy="44143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5978284" y="4294527"/>
            <a:ext cx="163962" cy="170267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16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 Computing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Big Data: process data in large sequential chunks</a:t>
            </a:r>
          </a:p>
          <a:p>
            <a:r>
              <a:rPr lang="en-US" dirty="0"/>
              <a:t>Big Control: process data in very small chunks</a:t>
            </a:r>
          </a:p>
          <a:p>
            <a:pPr lvl="1"/>
            <a:r>
              <a:rPr lang="en-US" dirty="0"/>
              <a:t>Example: 10,000 devices, updates all-to-all every second</a:t>
            </a:r>
          </a:p>
          <a:p>
            <a:pPr lvl="1"/>
            <a:r>
              <a:rPr lang="en-US" dirty="0"/>
              <a:t>Each device notification triggers internal events for fusion, inference</a:t>
            </a:r>
          </a:p>
          <a:p>
            <a:r>
              <a:rPr lang="en-US" dirty="0">
                <a:solidFill>
                  <a:schemeClr val="tx2"/>
                </a:solidFill>
              </a:rPr>
              <a:t>Granular computing: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Support tasks lasting 10ms → 1µs</a:t>
            </a:r>
          </a:p>
          <a:p>
            <a:pPr lvl="1"/>
            <a:r>
              <a:rPr lang="en-US" dirty="0"/>
              <a:t>Efficient instantiation, communication</a:t>
            </a:r>
          </a:p>
          <a:p>
            <a:pPr lvl="1"/>
            <a:r>
              <a:rPr lang="en-US" dirty="0"/>
              <a:t>Short duration =&gt; large numbers</a:t>
            </a:r>
          </a:p>
          <a:p>
            <a:pPr lvl="1"/>
            <a:r>
              <a:rPr lang="en-US" dirty="0"/>
              <a:t>Highly elastic</a:t>
            </a:r>
          </a:p>
          <a:p>
            <a:pPr lvl="1"/>
            <a:r>
              <a:rPr lang="en-US" dirty="0"/>
              <a:t>Must coexist with traditional large tasks</a:t>
            </a:r>
          </a:p>
          <a:p>
            <a:r>
              <a:rPr lang="en-US" dirty="0"/>
              <a:t>Related trends: micro-services, lambdas</a:t>
            </a:r>
          </a:p>
        </p:txBody>
      </p:sp>
    </p:spTree>
    <p:extLst>
      <p:ext uri="{BB962C8B-B14F-4D97-AF65-F5344CB8AC3E}">
        <p14:creationId xmlns:p14="http://schemas.microsoft.com/office/powerpoint/2010/main" val="115865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 Computing Examples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1017270"/>
            <a:ext cx="8503920" cy="3611880"/>
          </a:xfrm>
        </p:spPr>
        <p:txBody>
          <a:bodyPr/>
          <a:lstStyle/>
          <a:p>
            <a:r>
              <a:rPr lang="en-US" dirty="0"/>
              <a:t>Remote task with durable results: 20 µs</a:t>
            </a:r>
          </a:p>
          <a:p>
            <a:pPr>
              <a:spcBef>
                <a:spcPts val="1800"/>
              </a:spcBef>
            </a:pPr>
            <a:r>
              <a:rPr lang="en-US" dirty="0"/>
              <a:t>Local task with volatile results: 500 ns</a:t>
            </a:r>
          </a:p>
          <a:p>
            <a:pPr>
              <a:spcBef>
                <a:spcPts val="1800"/>
              </a:spcBef>
            </a:pPr>
            <a:r>
              <a:rPr lang="en-US" dirty="0"/>
              <a:t>Fanout to 100+ threads, interactive results:</a:t>
            </a:r>
          </a:p>
          <a:p>
            <a:pPr lvl="1"/>
            <a:r>
              <a:rPr lang="en-US" dirty="0"/>
              <a:t>Real-time event-driven inference</a:t>
            </a:r>
          </a:p>
          <a:p>
            <a:pPr lvl="1"/>
            <a:r>
              <a:rPr lang="en-US" dirty="0"/>
              <a:t>Exploratory data analysis</a:t>
            </a:r>
          </a:p>
          <a:p>
            <a:pPr lvl="1"/>
            <a:r>
              <a:rPr lang="en-US" dirty="0"/>
              <a:t>Instant video encoding</a:t>
            </a:r>
          </a:p>
        </p:txBody>
      </p:sp>
    </p:spTree>
    <p:extLst>
      <p:ext uri="{BB962C8B-B14F-4D97-AF65-F5344CB8AC3E}">
        <p14:creationId xmlns:p14="http://schemas.microsoft.com/office/powerpoint/2010/main" val="131965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 Computing Platform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3474720" y="1977390"/>
            <a:ext cx="2331720" cy="457200"/>
          </a:xfrm>
          <a:prstGeom prst="roundRect">
            <a:avLst/>
          </a:prstGeom>
          <a:solidFill>
            <a:srgbClr val="FFFEC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Cluster Scheduling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3474720" y="2571750"/>
            <a:ext cx="1097280" cy="457200"/>
          </a:xfrm>
          <a:prstGeom prst="roundRect">
            <a:avLst/>
          </a:prstGeom>
          <a:solidFill>
            <a:srgbClr val="FFFEC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Low-Latency</a:t>
            </a:r>
          </a:p>
          <a:p>
            <a:pPr algn="ctr"/>
            <a:r>
              <a:rPr lang="en-US" sz="1000" dirty="0"/>
              <a:t>RPC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4709160" y="2571750"/>
            <a:ext cx="1097280" cy="457200"/>
          </a:xfrm>
          <a:prstGeom prst="roundRect">
            <a:avLst/>
          </a:prstGeom>
          <a:solidFill>
            <a:srgbClr val="FFFEC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Scalable</a:t>
            </a:r>
          </a:p>
          <a:p>
            <a:pPr algn="ctr"/>
            <a:r>
              <a:rPr lang="en-US" sz="1000" dirty="0"/>
              <a:t>Notifications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3474720" y="3166110"/>
            <a:ext cx="731520" cy="457200"/>
          </a:xfrm>
          <a:prstGeom prst="roundRect">
            <a:avLst/>
          </a:prstGeom>
          <a:solidFill>
            <a:srgbClr val="FFFEC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Thread/App</a:t>
            </a:r>
          </a:p>
          <a:p>
            <a:pPr algn="ctr"/>
            <a:r>
              <a:rPr lang="en-US" sz="1000" dirty="0" err="1"/>
              <a:t>Mgmt</a:t>
            </a:r>
            <a:endParaRPr lang="en-US" sz="1000" dirty="0"/>
          </a:p>
        </p:txBody>
      </p:sp>
      <p:sp>
        <p:nvSpPr>
          <p:cNvPr id="12" name="Rectangle: Rounded Corners 11"/>
          <p:cNvSpPr/>
          <p:nvPr/>
        </p:nvSpPr>
        <p:spPr>
          <a:xfrm>
            <a:off x="5074920" y="3166110"/>
            <a:ext cx="731520" cy="457200"/>
          </a:xfrm>
          <a:prstGeom prst="roundRect">
            <a:avLst/>
          </a:prstGeom>
          <a:solidFill>
            <a:srgbClr val="FFFEC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US" sz="1000" dirty="0"/>
              <a:t>Low-Latency</a:t>
            </a:r>
          </a:p>
          <a:p>
            <a:pPr algn="ctr">
              <a:lnSpc>
                <a:spcPts val="1000"/>
              </a:lnSpc>
            </a:pPr>
            <a:r>
              <a:rPr lang="en-US" sz="1000" dirty="0"/>
              <a:t>Storage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4251960" y="3166110"/>
            <a:ext cx="777240" cy="457200"/>
          </a:xfrm>
          <a:prstGeom prst="roundRect">
            <a:avLst/>
          </a:prstGeom>
          <a:solidFill>
            <a:srgbClr val="FFFEC3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Hardware</a:t>
            </a:r>
          </a:p>
          <a:p>
            <a:pPr algn="ctr"/>
            <a:r>
              <a:rPr lang="en-US" sz="1000" dirty="0"/>
              <a:t>Accelerators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4069080" y="1337310"/>
            <a:ext cx="1143000" cy="32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Applications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0182" y="1446486"/>
            <a:ext cx="5386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err="1">
                <a:solidFill>
                  <a:schemeClr val="accent4"/>
                </a:solidFill>
              </a:rPr>
              <a:t>Levis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 flipV="1">
            <a:off x="3146797" y="1639614"/>
            <a:ext cx="647963" cy="292057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69080" y="4215438"/>
            <a:ext cx="1000275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err="1">
                <a:solidFill>
                  <a:schemeClr val="accent4"/>
                </a:solidFill>
              </a:rPr>
              <a:t>Kozyrakis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4855780" y="3676519"/>
            <a:ext cx="479271" cy="536027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800" y="3028950"/>
            <a:ext cx="11413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err="1">
                <a:solidFill>
                  <a:schemeClr val="accent4"/>
                </a:solidFill>
              </a:rPr>
              <a:t>Ousterhout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 flipH="1" flipV="1">
            <a:off x="3922461" y="3682825"/>
            <a:ext cx="403597" cy="548640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58742" y="925830"/>
            <a:ext cx="884858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err="1">
                <a:solidFill>
                  <a:schemeClr val="accent4"/>
                </a:solidFill>
              </a:rPr>
              <a:t>Winstein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5082803" y="1160342"/>
            <a:ext cx="252248" cy="145044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91640" y="3028950"/>
            <a:ext cx="11413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err="1">
                <a:solidFill>
                  <a:schemeClr val="accent4"/>
                </a:solidFill>
              </a:rPr>
              <a:t>Ousterhout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2900855" y="2828334"/>
            <a:ext cx="482425" cy="268014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flipH="1" flipV="1">
            <a:off x="2900855" y="3165716"/>
            <a:ext cx="504497" cy="214411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 flipH="1">
            <a:off x="5845854" y="3184634"/>
            <a:ext cx="460353" cy="252249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 flipH="1" flipV="1">
            <a:off x="5858466" y="2787343"/>
            <a:ext cx="466661" cy="296392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32045" y="1446486"/>
            <a:ext cx="1000275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err="1">
                <a:solidFill>
                  <a:schemeClr val="accent4"/>
                </a:solidFill>
              </a:rPr>
              <a:t>Kozyrakis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V="1">
            <a:off x="5599912" y="1652226"/>
            <a:ext cx="573865" cy="296393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429000" y="925830"/>
            <a:ext cx="782265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err="1">
                <a:solidFill>
                  <a:schemeClr val="accent4"/>
                </a:solidFill>
              </a:rPr>
              <a:t>Zaharia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3991829" y="1160342"/>
            <a:ext cx="264861" cy="145044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17720" y="3669030"/>
            <a:ext cx="0" cy="548640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9" grpId="0"/>
      <p:bldP spid="21" grpId="0"/>
      <p:bldP spid="23" grpId="0"/>
      <p:bldP spid="25" grpId="0"/>
      <p:bldP spid="50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Platform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925830"/>
            <a:ext cx="5257800" cy="3611880"/>
          </a:xfrm>
        </p:spPr>
        <p:txBody>
          <a:bodyPr/>
          <a:lstStyle/>
          <a:p>
            <a:r>
              <a:rPr lang="en-US" dirty="0"/>
              <a:t>Rearchitect the network for control applications:</a:t>
            </a:r>
          </a:p>
          <a:p>
            <a:pPr lvl="1"/>
            <a:r>
              <a:rPr lang="en-US" dirty="0"/>
              <a:t>Ultra-reliable</a:t>
            </a:r>
          </a:p>
          <a:p>
            <a:pPr lvl="1"/>
            <a:r>
              <a:rPr lang="en-US" dirty="0"/>
              <a:t>Ultra-low and predictable latency</a:t>
            </a:r>
          </a:p>
          <a:p>
            <a:pPr lvl="1"/>
            <a:r>
              <a:rPr lang="en-US" dirty="0"/>
              <a:t>Secure, robust</a:t>
            </a:r>
          </a:p>
          <a:p>
            <a:r>
              <a:rPr lang="en-US" dirty="0"/>
              <a:t>Slicing architecture:</a:t>
            </a:r>
          </a:p>
          <a:p>
            <a:pPr lvl="1"/>
            <a:r>
              <a:rPr lang="en-US" dirty="0"/>
              <a:t>Decouple control and data planes</a:t>
            </a:r>
          </a:p>
          <a:p>
            <a:pPr lvl="1"/>
            <a:r>
              <a:rPr lang="en-US" dirty="0"/>
              <a:t>Virtualize network substrate (multiple control/data planes)</a:t>
            </a:r>
          </a:p>
          <a:p>
            <a:pPr lvl="1"/>
            <a:r>
              <a:rPr lang="en-US" dirty="0"/>
              <a:t>New algorithms for allocating resources among competing slices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731" y="4476868"/>
            <a:ext cx="320040" cy="188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880" y="4322364"/>
            <a:ext cx="320040" cy="188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970" y="4655098"/>
            <a:ext cx="320040" cy="188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230" y="4160506"/>
            <a:ext cx="320040" cy="1887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57260" y="4383487"/>
            <a:ext cx="72776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Devices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676" y="4180476"/>
            <a:ext cx="320040" cy="188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0" y="4555331"/>
            <a:ext cx="320040" cy="1887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287" y="4230562"/>
            <a:ext cx="320040" cy="1887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4372451"/>
            <a:ext cx="320040" cy="1887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4372451"/>
            <a:ext cx="320040" cy="1887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601051"/>
            <a:ext cx="320040" cy="1887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512" y="4534836"/>
            <a:ext cx="320040" cy="1887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4189571"/>
            <a:ext cx="320040" cy="188742"/>
          </a:xfrm>
          <a:prstGeom prst="rect">
            <a:avLst/>
          </a:prstGeom>
        </p:spPr>
      </p:pic>
      <p:sp>
        <p:nvSpPr>
          <p:cNvPr id="26" name="Freeform: Shape 25"/>
          <p:cNvSpPr/>
          <p:nvPr/>
        </p:nvSpPr>
        <p:spPr>
          <a:xfrm>
            <a:off x="6629400" y="3640931"/>
            <a:ext cx="2011680" cy="457200"/>
          </a:xfrm>
          <a:custGeom>
            <a:avLst/>
            <a:gdLst>
              <a:gd name="connsiteX0" fmla="*/ 227078 w 2373931"/>
              <a:gd name="connsiteY0" fmla="*/ 195609 h 1039653"/>
              <a:gd name="connsiteX1" fmla="*/ 555001 w 2373931"/>
              <a:gd name="connsiteY1" fmla="*/ 56873 h 1039653"/>
              <a:gd name="connsiteX2" fmla="*/ 1072110 w 2373931"/>
              <a:gd name="connsiteY2" fmla="*/ 117 h 1039653"/>
              <a:gd name="connsiteX3" fmla="*/ 1784711 w 2373931"/>
              <a:gd name="connsiteY3" fmla="*/ 69485 h 1039653"/>
              <a:gd name="connsiteX4" fmla="*/ 2144165 w 2373931"/>
              <a:gd name="connsiteY4" fmla="*/ 290202 h 1039653"/>
              <a:gd name="connsiteX5" fmla="*/ 2371188 w 2373931"/>
              <a:gd name="connsiteY5" fmla="*/ 637044 h 1039653"/>
              <a:gd name="connsiteX6" fmla="*/ 1992816 w 2373931"/>
              <a:gd name="connsiteY6" fmla="*/ 1021722 h 1039653"/>
              <a:gd name="connsiteX7" fmla="*/ 1437870 w 2373931"/>
              <a:gd name="connsiteY7" fmla="*/ 977579 h 1039653"/>
              <a:gd name="connsiteX8" fmla="*/ 870311 w 2373931"/>
              <a:gd name="connsiteY8" fmla="*/ 990191 h 1039653"/>
              <a:gd name="connsiteX9" fmla="*/ 201853 w 2373931"/>
              <a:gd name="connsiteY9" fmla="*/ 744249 h 1039653"/>
              <a:gd name="connsiteX10" fmla="*/ 54 w 2373931"/>
              <a:gd name="connsiteY10" fmla="*/ 428939 h 1039653"/>
              <a:gd name="connsiteX11" fmla="*/ 227078 w 2373931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203372 h 1047416"/>
              <a:gd name="connsiteX1" fmla="*/ 555149 w 2374079"/>
              <a:gd name="connsiteY1" fmla="*/ 64636 h 1047416"/>
              <a:gd name="connsiteX2" fmla="*/ 1072258 w 2374079"/>
              <a:gd name="connsiteY2" fmla="*/ 7880 h 1047416"/>
              <a:gd name="connsiteX3" fmla="*/ 1784859 w 2374079"/>
              <a:gd name="connsiteY3" fmla="*/ 77248 h 1047416"/>
              <a:gd name="connsiteX4" fmla="*/ 2144313 w 2374079"/>
              <a:gd name="connsiteY4" fmla="*/ 297965 h 1047416"/>
              <a:gd name="connsiteX5" fmla="*/ 2371336 w 2374079"/>
              <a:gd name="connsiteY5" fmla="*/ 644807 h 1047416"/>
              <a:gd name="connsiteX6" fmla="*/ 1992964 w 2374079"/>
              <a:gd name="connsiteY6" fmla="*/ 1029485 h 1047416"/>
              <a:gd name="connsiteX7" fmla="*/ 1438018 w 2374079"/>
              <a:gd name="connsiteY7" fmla="*/ 985342 h 1047416"/>
              <a:gd name="connsiteX8" fmla="*/ 870459 w 2374079"/>
              <a:gd name="connsiteY8" fmla="*/ 997954 h 1047416"/>
              <a:gd name="connsiteX9" fmla="*/ 202001 w 2374079"/>
              <a:gd name="connsiteY9" fmla="*/ 752012 h 1047416"/>
              <a:gd name="connsiteX10" fmla="*/ 202 w 2374079"/>
              <a:gd name="connsiteY10" fmla="*/ 436702 h 1047416"/>
              <a:gd name="connsiteX11" fmla="*/ 227226 w 2374079"/>
              <a:gd name="connsiteY11" fmla="*/ 203372 h 104741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92580"/>
              <a:gd name="connsiteX1" fmla="*/ 555149 w 2484699"/>
              <a:gd name="connsiteY1" fmla="*/ 190817 h 1192580"/>
              <a:gd name="connsiteX2" fmla="*/ 1072258 w 2484699"/>
              <a:gd name="connsiteY2" fmla="*/ 134061 h 1192580"/>
              <a:gd name="connsiteX3" fmla="*/ 1784859 w 2484699"/>
              <a:gd name="connsiteY3" fmla="*/ 203429 h 1192580"/>
              <a:gd name="connsiteX4" fmla="*/ 2144313 w 2484699"/>
              <a:gd name="connsiteY4" fmla="*/ 424146 h 1192580"/>
              <a:gd name="connsiteX5" fmla="*/ 2371336 w 2484699"/>
              <a:gd name="connsiteY5" fmla="*/ 770988 h 1192580"/>
              <a:gd name="connsiteX6" fmla="*/ 1992964 w 2484699"/>
              <a:gd name="connsiteY6" fmla="*/ 1155666 h 1192580"/>
              <a:gd name="connsiteX7" fmla="*/ 1438018 w 2484699"/>
              <a:gd name="connsiteY7" fmla="*/ 1111523 h 1192580"/>
              <a:gd name="connsiteX8" fmla="*/ 870459 w 2484699"/>
              <a:gd name="connsiteY8" fmla="*/ 1124135 h 1192580"/>
              <a:gd name="connsiteX9" fmla="*/ 202001 w 2484699"/>
              <a:gd name="connsiteY9" fmla="*/ 878193 h 1192580"/>
              <a:gd name="connsiteX10" fmla="*/ 202 w 2484699"/>
              <a:gd name="connsiteY10" fmla="*/ 562883 h 1192580"/>
              <a:gd name="connsiteX11" fmla="*/ 227226 w 2484699"/>
              <a:gd name="connsiteY11" fmla="*/ 329553 h 1192580"/>
              <a:gd name="connsiteX0" fmla="*/ 227226 w 2484699"/>
              <a:gd name="connsiteY0" fmla="*/ 329553 h 1241689"/>
              <a:gd name="connsiteX1" fmla="*/ 555149 w 2484699"/>
              <a:gd name="connsiteY1" fmla="*/ 190817 h 1241689"/>
              <a:gd name="connsiteX2" fmla="*/ 1072258 w 2484699"/>
              <a:gd name="connsiteY2" fmla="*/ 134061 h 1241689"/>
              <a:gd name="connsiteX3" fmla="*/ 1784859 w 2484699"/>
              <a:gd name="connsiteY3" fmla="*/ 203429 h 1241689"/>
              <a:gd name="connsiteX4" fmla="*/ 2144313 w 2484699"/>
              <a:gd name="connsiteY4" fmla="*/ 424146 h 1241689"/>
              <a:gd name="connsiteX5" fmla="*/ 2371336 w 2484699"/>
              <a:gd name="connsiteY5" fmla="*/ 770988 h 1241689"/>
              <a:gd name="connsiteX6" fmla="*/ 1992964 w 2484699"/>
              <a:gd name="connsiteY6" fmla="*/ 1155666 h 1241689"/>
              <a:gd name="connsiteX7" fmla="*/ 1438018 w 2484699"/>
              <a:gd name="connsiteY7" fmla="*/ 1111523 h 1241689"/>
              <a:gd name="connsiteX8" fmla="*/ 870459 w 2484699"/>
              <a:gd name="connsiteY8" fmla="*/ 1124135 h 1241689"/>
              <a:gd name="connsiteX9" fmla="*/ 202001 w 2484699"/>
              <a:gd name="connsiteY9" fmla="*/ 878193 h 1241689"/>
              <a:gd name="connsiteX10" fmla="*/ 202 w 2484699"/>
              <a:gd name="connsiteY10" fmla="*/ 562883 h 1241689"/>
              <a:gd name="connsiteX11" fmla="*/ 227226 w 2484699"/>
              <a:gd name="connsiteY11" fmla="*/ 329553 h 1241689"/>
              <a:gd name="connsiteX0" fmla="*/ 227226 w 2484699"/>
              <a:gd name="connsiteY0" fmla="*/ 329553 h 1241689"/>
              <a:gd name="connsiteX1" fmla="*/ 555149 w 2484699"/>
              <a:gd name="connsiteY1" fmla="*/ 190817 h 1241689"/>
              <a:gd name="connsiteX2" fmla="*/ 1072258 w 2484699"/>
              <a:gd name="connsiteY2" fmla="*/ 134061 h 1241689"/>
              <a:gd name="connsiteX3" fmla="*/ 1784859 w 2484699"/>
              <a:gd name="connsiteY3" fmla="*/ 203429 h 1241689"/>
              <a:gd name="connsiteX4" fmla="*/ 2144313 w 2484699"/>
              <a:gd name="connsiteY4" fmla="*/ 424146 h 1241689"/>
              <a:gd name="connsiteX5" fmla="*/ 2371336 w 2484699"/>
              <a:gd name="connsiteY5" fmla="*/ 770988 h 1241689"/>
              <a:gd name="connsiteX6" fmla="*/ 1992964 w 2484699"/>
              <a:gd name="connsiteY6" fmla="*/ 1155666 h 1241689"/>
              <a:gd name="connsiteX7" fmla="*/ 1438018 w 2484699"/>
              <a:gd name="connsiteY7" fmla="*/ 1111523 h 1241689"/>
              <a:gd name="connsiteX8" fmla="*/ 870459 w 2484699"/>
              <a:gd name="connsiteY8" fmla="*/ 1124135 h 1241689"/>
              <a:gd name="connsiteX9" fmla="*/ 202001 w 2484699"/>
              <a:gd name="connsiteY9" fmla="*/ 878193 h 1241689"/>
              <a:gd name="connsiteX10" fmla="*/ 202 w 2484699"/>
              <a:gd name="connsiteY10" fmla="*/ 562883 h 1241689"/>
              <a:gd name="connsiteX11" fmla="*/ 227226 w 2484699"/>
              <a:gd name="connsiteY11" fmla="*/ 329553 h 1241689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65766 w 2523239"/>
              <a:gd name="connsiteY0" fmla="*/ 329553 h 1299987"/>
              <a:gd name="connsiteX1" fmla="*/ 593689 w 2523239"/>
              <a:gd name="connsiteY1" fmla="*/ 190817 h 1299987"/>
              <a:gd name="connsiteX2" fmla="*/ 1110798 w 2523239"/>
              <a:gd name="connsiteY2" fmla="*/ 134061 h 1299987"/>
              <a:gd name="connsiteX3" fmla="*/ 1823399 w 2523239"/>
              <a:gd name="connsiteY3" fmla="*/ 203429 h 1299987"/>
              <a:gd name="connsiteX4" fmla="*/ 2182853 w 2523239"/>
              <a:gd name="connsiteY4" fmla="*/ 424146 h 1299987"/>
              <a:gd name="connsiteX5" fmla="*/ 2409876 w 2523239"/>
              <a:gd name="connsiteY5" fmla="*/ 770988 h 1299987"/>
              <a:gd name="connsiteX6" fmla="*/ 2031504 w 2523239"/>
              <a:gd name="connsiteY6" fmla="*/ 1155666 h 1299987"/>
              <a:gd name="connsiteX7" fmla="*/ 1476558 w 2523239"/>
              <a:gd name="connsiteY7" fmla="*/ 1111523 h 1299987"/>
              <a:gd name="connsiteX8" fmla="*/ 908999 w 2523239"/>
              <a:gd name="connsiteY8" fmla="*/ 1124135 h 1299987"/>
              <a:gd name="connsiteX9" fmla="*/ 240541 w 2523239"/>
              <a:gd name="connsiteY9" fmla="*/ 878193 h 1299987"/>
              <a:gd name="connsiteX10" fmla="*/ 38742 w 2523239"/>
              <a:gd name="connsiteY10" fmla="*/ 562883 h 1299987"/>
              <a:gd name="connsiteX11" fmla="*/ 265766 w 2523239"/>
              <a:gd name="connsiteY11" fmla="*/ 329553 h 1299987"/>
              <a:gd name="connsiteX0" fmla="*/ 282231 w 2539704"/>
              <a:gd name="connsiteY0" fmla="*/ 329553 h 1299987"/>
              <a:gd name="connsiteX1" fmla="*/ 610154 w 2539704"/>
              <a:gd name="connsiteY1" fmla="*/ 190817 h 1299987"/>
              <a:gd name="connsiteX2" fmla="*/ 1127263 w 2539704"/>
              <a:gd name="connsiteY2" fmla="*/ 134061 h 1299987"/>
              <a:gd name="connsiteX3" fmla="*/ 1839864 w 2539704"/>
              <a:gd name="connsiteY3" fmla="*/ 203429 h 1299987"/>
              <a:gd name="connsiteX4" fmla="*/ 2199318 w 2539704"/>
              <a:gd name="connsiteY4" fmla="*/ 424146 h 1299987"/>
              <a:gd name="connsiteX5" fmla="*/ 2426341 w 2539704"/>
              <a:gd name="connsiteY5" fmla="*/ 770988 h 1299987"/>
              <a:gd name="connsiteX6" fmla="*/ 2047969 w 2539704"/>
              <a:gd name="connsiteY6" fmla="*/ 1155666 h 1299987"/>
              <a:gd name="connsiteX7" fmla="*/ 1493023 w 2539704"/>
              <a:gd name="connsiteY7" fmla="*/ 1111523 h 1299987"/>
              <a:gd name="connsiteX8" fmla="*/ 925464 w 2539704"/>
              <a:gd name="connsiteY8" fmla="*/ 1124135 h 1299987"/>
              <a:gd name="connsiteX9" fmla="*/ 257006 w 2539704"/>
              <a:gd name="connsiteY9" fmla="*/ 878193 h 1299987"/>
              <a:gd name="connsiteX10" fmla="*/ 55207 w 2539704"/>
              <a:gd name="connsiteY10" fmla="*/ 562883 h 1299987"/>
              <a:gd name="connsiteX11" fmla="*/ 282231 w 2539704"/>
              <a:gd name="connsiteY11" fmla="*/ 329553 h 1299987"/>
              <a:gd name="connsiteX0" fmla="*/ 282231 w 2539704"/>
              <a:gd name="connsiteY0" fmla="*/ 329553 h 1299987"/>
              <a:gd name="connsiteX1" fmla="*/ 610154 w 2539704"/>
              <a:gd name="connsiteY1" fmla="*/ 190817 h 1299987"/>
              <a:gd name="connsiteX2" fmla="*/ 1127263 w 2539704"/>
              <a:gd name="connsiteY2" fmla="*/ 134061 h 1299987"/>
              <a:gd name="connsiteX3" fmla="*/ 1839864 w 2539704"/>
              <a:gd name="connsiteY3" fmla="*/ 203429 h 1299987"/>
              <a:gd name="connsiteX4" fmla="*/ 2199318 w 2539704"/>
              <a:gd name="connsiteY4" fmla="*/ 424146 h 1299987"/>
              <a:gd name="connsiteX5" fmla="*/ 2426341 w 2539704"/>
              <a:gd name="connsiteY5" fmla="*/ 770988 h 1299987"/>
              <a:gd name="connsiteX6" fmla="*/ 2047969 w 2539704"/>
              <a:gd name="connsiteY6" fmla="*/ 1155666 h 1299987"/>
              <a:gd name="connsiteX7" fmla="*/ 1493023 w 2539704"/>
              <a:gd name="connsiteY7" fmla="*/ 1111523 h 1299987"/>
              <a:gd name="connsiteX8" fmla="*/ 925464 w 2539704"/>
              <a:gd name="connsiteY8" fmla="*/ 1124135 h 1299987"/>
              <a:gd name="connsiteX9" fmla="*/ 257006 w 2539704"/>
              <a:gd name="connsiteY9" fmla="*/ 878193 h 1299987"/>
              <a:gd name="connsiteX10" fmla="*/ 55207 w 2539704"/>
              <a:gd name="connsiteY10" fmla="*/ 562883 h 1299987"/>
              <a:gd name="connsiteX11" fmla="*/ 282231 w 2539704"/>
              <a:gd name="connsiteY11" fmla="*/ 329553 h 1299987"/>
              <a:gd name="connsiteX0" fmla="*/ 282231 w 2539704"/>
              <a:gd name="connsiteY0" fmla="*/ 345912 h 1316346"/>
              <a:gd name="connsiteX1" fmla="*/ 610154 w 2539704"/>
              <a:gd name="connsiteY1" fmla="*/ 207176 h 1316346"/>
              <a:gd name="connsiteX2" fmla="*/ 1127263 w 2539704"/>
              <a:gd name="connsiteY2" fmla="*/ 150420 h 1316346"/>
              <a:gd name="connsiteX3" fmla="*/ 1839864 w 2539704"/>
              <a:gd name="connsiteY3" fmla="*/ 219788 h 1316346"/>
              <a:gd name="connsiteX4" fmla="*/ 2199318 w 2539704"/>
              <a:gd name="connsiteY4" fmla="*/ 440505 h 1316346"/>
              <a:gd name="connsiteX5" fmla="*/ 2426341 w 2539704"/>
              <a:gd name="connsiteY5" fmla="*/ 787347 h 1316346"/>
              <a:gd name="connsiteX6" fmla="*/ 2047969 w 2539704"/>
              <a:gd name="connsiteY6" fmla="*/ 1172025 h 1316346"/>
              <a:gd name="connsiteX7" fmla="*/ 1493023 w 2539704"/>
              <a:gd name="connsiteY7" fmla="*/ 1127882 h 1316346"/>
              <a:gd name="connsiteX8" fmla="*/ 925464 w 2539704"/>
              <a:gd name="connsiteY8" fmla="*/ 1140494 h 1316346"/>
              <a:gd name="connsiteX9" fmla="*/ 257006 w 2539704"/>
              <a:gd name="connsiteY9" fmla="*/ 894552 h 1316346"/>
              <a:gd name="connsiteX10" fmla="*/ 55207 w 2539704"/>
              <a:gd name="connsiteY10" fmla="*/ 579242 h 1316346"/>
              <a:gd name="connsiteX11" fmla="*/ 282231 w 2539704"/>
              <a:gd name="connsiteY11" fmla="*/ 345912 h 1316346"/>
              <a:gd name="connsiteX0" fmla="*/ 282231 w 2539704"/>
              <a:gd name="connsiteY0" fmla="*/ 373850 h 1344284"/>
              <a:gd name="connsiteX1" fmla="*/ 610154 w 2539704"/>
              <a:gd name="connsiteY1" fmla="*/ 235114 h 1344284"/>
              <a:gd name="connsiteX2" fmla="*/ 1127263 w 2539704"/>
              <a:gd name="connsiteY2" fmla="*/ 178358 h 1344284"/>
              <a:gd name="connsiteX3" fmla="*/ 1839864 w 2539704"/>
              <a:gd name="connsiteY3" fmla="*/ 247726 h 1344284"/>
              <a:gd name="connsiteX4" fmla="*/ 2199318 w 2539704"/>
              <a:gd name="connsiteY4" fmla="*/ 468443 h 1344284"/>
              <a:gd name="connsiteX5" fmla="*/ 2426341 w 2539704"/>
              <a:gd name="connsiteY5" fmla="*/ 815285 h 1344284"/>
              <a:gd name="connsiteX6" fmla="*/ 2047969 w 2539704"/>
              <a:gd name="connsiteY6" fmla="*/ 1199963 h 1344284"/>
              <a:gd name="connsiteX7" fmla="*/ 1493023 w 2539704"/>
              <a:gd name="connsiteY7" fmla="*/ 1155820 h 1344284"/>
              <a:gd name="connsiteX8" fmla="*/ 925464 w 2539704"/>
              <a:gd name="connsiteY8" fmla="*/ 1168432 h 1344284"/>
              <a:gd name="connsiteX9" fmla="*/ 257006 w 2539704"/>
              <a:gd name="connsiteY9" fmla="*/ 922490 h 1344284"/>
              <a:gd name="connsiteX10" fmla="*/ 55207 w 2539704"/>
              <a:gd name="connsiteY10" fmla="*/ 607180 h 1344284"/>
              <a:gd name="connsiteX11" fmla="*/ 282231 w 2539704"/>
              <a:gd name="connsiteY11" fmla="*/ 373850 h 1344284"/>
              <a:gd name="connsiteX0" fmla="*/ 282231 w 2539704"/>
              <a:gd name="connsiteY0" fmla="*/ 403470 h 1373904"/>
              <a:gd name="connsiteX1" fmla="*/ 610154 w 2539704"/>
              <a:gd name="connsiteY1" fmla="*/ 264734 h 1373904"/>
              <a:gd name="connsiteX2" fmla="*/ 1127263 w 2539704"/>
              <a:gd name="connsiteY2" fmla="*/ 207978 h 1373904"/>
              <a:gd name="connsiteX3" fmla="*/ 1839864 w 2539704"/>
              <a:gd name="connsiteY3" fmla="*/ 277346 h 1373904"/>
              <a:gd name="connsiteX4" fmla="*/ 2199318 w 2539704"/>
              <a:gd name="connsiteY4" fmla="*/ 498063 h 1373904"/>
              <a:gd name="connsiteX5" fmla="*/ 2426341 w 2539704"/>
              <a:gd name="connsiteY5" fmla="*/ 844905 h 1373904"/>
              <a:gd name="connsiteX6" fmla="*/ 2047969 w 2539704"/>
              <a:gd name="connsiteY6" fmla="*/ 1229583 h 1373904"/>
              <a:gd name="connsiteX7" fmla="*/ 1493023 w 2539704"/>
              <a:gd name="connsiteY7" fmla="*/ 1185440 h 1373904"/>
              <a:gd name="connsiteX8" fmla="*/ 925464 w 2539704"/>
              <a:gd name="connsiteY8" fmla="*/ 1198052 h 1373904"/>
              <a:gd name="connsiteX9" fmla="*/ 257006 w 2539704"/>
              <a:gd name="connsiteY9" fmla="*/ 952110 h 1373904"/>
              <a:gd name="connsiteX10" fmla="*/ 55207 w 2539704"/>
              <a:gd name="connsiteY10" fmla="*/ 636800 h 1373904"/>
              <a:gd name="connsiteX11" fmla="*/ 282231 w 2539704"/>
              <a:gd name="connsiteY11" fmla="*/ 403470 h 1373904"/>
              <a:gd name="connsiteX0" fmla="*/ 282231 w 2539704"/>
              <a:gd name="connsiteY0" fmla="*/ 403470 h 1373904"/>
              <a:gd name="connsiteX1" fmla="*/ 610154 w 2539704"/>
              <a:gd name="connsiteY1" fmla="*/ 264734 h 1373904"/>
              <a:gd name="connsiteX2" fmla="*/ 1127263 w 2539704"/>
              <a:gd name="connsiteY2" fmla="*/ 207978 h 1373904"/>
              <a:gd name="connsiteX3" fmla="*/ 1839864 w 2539704"/>
              <a:gd name="connsiteY3" fmla="*/ 277346 h 1373904"/>
              <a:gd name="connsiteX4" fmla="*/ 2199318 w 2539704"/>
              <a:gd name="connsiteY4" fmla="*/ 498063 h 1373904"/>
              <a:gd name="connsiteX5" fmla="*/ 2426341 w 2539704"/>
              <a:gd name="connsiteY5" fmla="*/ 844905 h 1373904"/>
              <a:gd name="connsiteX6" fmla="*/ 2047969 w 2539704"/>
              <a:gd name="connsiteY6" fmla="*/ 1229583 h 1373904"/>
              <a:gd name="connsiteX7" fmla="*/ 1493023 w 2539704"/>
              <a:gd name="connsiteY7" fmla="*/ 1185440 h 1373904"/>
              <a:gd name="connsiteX8" fmla="*/ 925464 w 2539704"/>
              <a:gd name="connsiteY8" fmla="*/ 1198052 h 1373904"/>
              <a:gd name="connsiteX9" fmla="*/ 257006 w 2539704"/>
              <a:gd name="connsiteY9" fmla="*/ 952110 h 1373904"/>
              <a:gd name="connsiteX10" fmla="*/ 55207 w 2539704"/>
              <a:gd name="connsiteY10" fmla="*/ 636800 h 1373904"/>
              <a:gd name="connsiteX11" fmla="*/ 282231 w 2539704"/>
              <a:gd name="connsiteY11" fmla="*/ 403470 h 1373904"/>
              <a:gd name="connsiteX0" fmla="*/ 282231 w 2525869"/>
              <a:gd name="connsiteY0" fmla="*/ 403470 h 1373904"/>
              <a:gd name="connsiteX1" fmla="*/ 610154 w 2525869"/>
              <a:gd name="connsiteY1" fmla="*/ 264734 h 1373904"/>
              <a:gd name="connsiteX2" fmla="*/ 1127263 w 2525869"/>
              <a:gd name="connsiteY2" fmla="*/ 207978 h 1373904"/>
              <a:gd name="connsiteX3" fmla="*/ 1839864 w 2525869"/>
              <a:gd name="connsiteY3" fmla="*/ 277346 h 1373904"/>
              <a:gd name="connsiteX4" fmla="*/ 2199318 w 2525869"/>
              <a:gd name="connsiteY4" fmla="*/ 498063 h 1373904"/>
              <a:gd name="connsiteX5" fmla="*/ 2426341 w 2525869"/>
              <a:gd name="connsiteY5" fmla="*/ 844905 h 1373904"/>
              <a:gd name="connsiteX6" fmla="*/ 2047969 w 2525869"/>
              <a:gd name="connsiteY6" fmla="*/ 1229583 h 1373904"/>
              <a:gd name="connsiteX7" fmla="*/ 1493023 w 2525869"/>
              <a:gd name="connsiteY7" fmla="*/ 1185440 h 1373904"/>
              <a:gd name="connsiteX8" fmla="*/ 925464 w 2525869"/>
              <a:gd name="connsiteY8" fmla="*/ 1198052 h 1373904"/>
              <a:gd name="connsiteX9" fmla="*/ 257006 w 2525869"/>
              <a:gd name="connsiteY9" fmla="*/ 952110 h 1373904"/>
              <a:gd name="connsiteX10" fmla="*/ 55207 w 2525869"/>
              <a:gd name="connsiteY10" fmla="*/ 636800 h 1373904"/>
              <a:gd name="connsiteX11" fmla="*/ 282231 w 2525869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39305"/>
              <a:gd name="connsiteX1" fmla="*/ 610154 w 2477984"/>
              <a:gd name="connsiteY1" fmla="*/ 264734 h 1339305"/>
              <a:gd name="connsiteX2" fmla="*/ 1127263 w 2477984"/>
              <a:gd name="connsiteY2" fmla="*/ 207978 h 1339305"/>
              <a:gd name="connsiteX3" fmla="*/ 1839864 w 2477984"/>
              <a:gd name="connsiteY3" fmla="*/ 277346 h 1339305"/>
              <a:gd name="connsiteX4" fmla="*/ 2199318 w 2477984"/>
              <a:gd name="connsiteY4" fmla="*/ 498063 h 1339305"/>
              <a:gd name="connsiteX5" fmla="*/ 2426341 w 2477984"/>
              <a:gd name="connsiteY5" fmla="*/ 844905 h 1339305"/>
              <a:gd name="connsiteX6" fmla="*/ 2037805 w 2477984"/>
              <a:gd name="connsiteY6" fmla="*/ 1148020 h 1339305"/>
              <a:gd name="connsiteX7" fmla="*/ 1493023 w 2477984"/>
              <a:gd name="connsiteY7" fmla="*/ 1185440 h 1339305"/>
              <a:gd name="connsiteX8" fmla="*/ 925464 w 2477984"/>
              <a:gd name="connsiteY8" fmla="*/ 1198052 h 1339305"/>
              <a:gd name="connsiteX9" fmla="*/ 257006 w 2477984"/>
              <a:gd name="connsiteY9" fmla="*/ 952110 h 1339305"/>
              <a:gd name="connsiteX10" fmla="*/ 55207 w 2477984"/>
              <a:gd name="connsiteY10" fmla="*/ 636800 h 1339305"/>
              <a:gd name="connsiteX11" fmla="*/ 282231 w 2477984"/>
              <a:gd name="connsiteY11" fmla="*/ 403470 h 1339305"/>
              <a:gd name="connsiteX0" fmla="*/ 282231 w 2477984"/>
              <a:gd name="connsiteY0" fmla="*/ 403470 h 1339305"/>
              <a:gd name="connsiteX1" fmla="*/ 610154 w 2477984"/>
              <a:gd name="connsiteY1" fmla="*/ 264734 h 1339305"/>
              <a:gd name="connsiteX2" fmla="*/ 1127263 w 2477984"/>
              <a:gd name="connsiteY2" fmla="*/ 207978 h 1339305"/>
              <a:gd name="connsiteX3" fmla="*/ 1839864 w 2477984"/>
              <a:gd name="connsiteY3" fmla="*/ 277346 h 1339305"/>
              <a:gd name="connsiteX4" fmla="*/ 2199318 w 2477984"/>
              <a:gd name="connsiteY4" fmla="*/ 498063 h 1339305"/>
              <a:gd name="connsiteX5" fmla="*/ 2426341 w 2477984"/>
              <a:gd name="connsiteY5" fmla="*/ 844905 h 1339305"/>
              <a:gd name="connsiteX6" fmla="*/ 2037805 w 2477984"/>
              <a:gd name="connsiteY6" fmla="*/ 1148020 h 1339305"/>
              <a:gd name="connsiteX7" fmla="*/ 1493023 w 2477984"/>
              <a:gd name="connsiteY7" fmla="*/ 1185440 h 1339305"/>
              <a:gd name="connsiteX8" fmla="*/ 925464 w 2477984"/>
              <a:gd name="connsiteY8" fmla="*/ 1198052 h 1339305"/>
              <a:gd name="connsiteX9" fmla="*/ 257006 w 2477984"/>
              <a:gd name="connsiteY9" fmla="*/ 952110 h 1339305"/>
              <a:gd name="connsiteX10" fmla="*/ 55207 w 2477984"/>
              <a:gd name="connsiteY10" fmla="*/ 636800 h 1339305"/>
              <a:gd name="connsiteX11" fmla="*/ 282231 w 2477984"/>
              <a:gd name="connsiteY11" fmla="*/ 403470 h 1339305"/>
              <a:gd name="connsiteX0" fmla="*/ 282231 w 2477984"/>
              <a:gd name="connsiteY0" fmla="*/ 403470 h 1362463"/>
              <a:gd name="connsiteX1" fmla="*/ 610154 w 2477984"/>
              <a:gd name="connsiteY1" fmla="*/ 264734 h 1362463"/>
              <a:gd name="connsiteX2" fmla="*/ 1127263 w 2477984"/>
              <a:gd name="connsiteY2" fmla="*/ 207978 h 1362463"/>
              <a:gd name="connsiteX3" fmla="*/ 1839864 w 2477984"/>
              <a:gd name="connsiteY3" fmla="*/ 277346 h 1362463"/>
              <a:gd name="connsiteX4" fmla="*/ 2199318 w 2477984"/>
              <a:gd name="connsiteY4" fmla="*/ 498063 h 1362463"/>
              <a:gd name="connsiteX5" fmla="*/ 2426341 w 2477984"/>
              <a:gd name="connsiteY5" fmla="*/ 844905 h 1362463"/>
              <a:gd name="connsiteX6" fmla="*/ 2037805 w 2477984"/>
              <a:gd name="connsiteY6" fmla="*/ 1148020 h 1362463"/>
              <a:gd name="connsiteX7" fmla="*/ 1493023 w 2477984"/>
              <a:gd name="connsiteY7" fmla="*/ 1185440 h 1362463"/>
              <a:gd name="connsiteX8" fmla="*/ 925464 w 2477984"/>
              <a:gd name="connsiteY8" fmla="*/ 1198052 h 1362463"/>
              <a:gd name="connsiteX9" fmla="*/ 257006 w 2477984"/>
              <a:gd name="connsiteY9" fmla="*/ 952110 h 1362463"/>
              <a:gd name="connsiteX10" fmla="*/ 55207 w 2477984"/>
              <a:gd name="connsiteY10" fmla="*/ 636800 h 1362463"/>
              <a:gd name="connsiteX11" fmla="*/ 282231 w 2477984"/>
              <a:gd name="connsiteY11" fmla="*/ 403470 h 1362463"/>
              <a:gd name="connsiteX0" fmla="*/ 282231 w 2477984"/>
              <a:gd name="connsiteY0" fmla="*/ 403470 h 1393838"/>
              <a:gd name="connsiteX1" fmla="*/ 610154 w 2477984"/>
              <a:gd name="connsiteY1" fmla="*/ 264734 h 1393838"/>
              <a:gd name="connsiteX2" fmla="*/ 1127263 w 2477984"/>
              <a:gd name="connsiteY2" fmla="*/ 207978 h 1393838"/>
              <a:gd name="connsiteX3" fmla="*/ 1839864 w 2477984"/>
              <a:gd name="connsiteY3" fmla="*/ 277346 h 1393838"/>
              <a:gd name="connsiteX4" fmla="*/ 2199318 w 2477984"/>
              <a:gd name="connsiteY4" fmla="*/ 498063 h 1393838"/>
              <a:gd name="connsiteX5" fmla="*/ 2426341 w 2477984"/>
              <a:gd name="connsiteY5" fmla="*/ 844905 h 1393838"/>
              <a:gd name="connsiteX6" fmla="*/ 2037805 w 2477984"/>
              <a:gd name="connsiteY6" fmla="*/ 1148020 h 1393838"/>
              <a:gd name="connsiteX7" fmla="*/ 1493023 w 2477984"/>
              <a:gd name="connsiteY7" fmla="*/ 1185440 h 1393838"/>
              <a:gd name="connsiteX8" fmla="*/ 925464 w 2477984"/>
              <a:gd name="connsiteY8" fmla="*/ 1198052 h 1393838"/>
              <a:gd name="connsiteX9" fmla="*/ 257006 w 2477984"/>
              <a:gd name="connsiteY9" fmla="*/ 952110 h 1393838"/>
              <a:gd name="connsiteX10" fmla="*/ 55207 w 2477984"/>
              <a:gd name="connsiteY10" fmla="*/ 636800 h 1393838"/>
              <a:gd name="connsiteX11" fmla="*/ 282231 w 2477984"/>
              <a:gd name="connsiteY11" fmla="*/ 403470 h 1393838"/>
              <a:gd name="connsiteX0" fmla="*/ 282231 w 2477984"/>
              <a:gd name="connsiteY0" fmla="*/ 403470 h 1393836"/>
              <a:gd name="connsiteX1" fmla="*/ 610154 w 2477984"/>
              <a:gd name="connsiteY1" fmla="*/ 264734 h 1393836"/>
              <a:gd name="connsiteX2" fmla="*/ 1127263 w 2477984"/>
              <a:gd name="connsiteY2" fmla="*/ 207978 h 1393836"/>
              <a:gd name="connsiteX3" fmla="*/ 1839864 w 2477984"/>
              <a:gd name="connsiteY3" fmla="*/ 277346 h 1393836"/>
              <a:gd name="connsiteX4" fmla="*/ 2199318 w 2477984"/>
              <a:gd name="connsiteY4" fmla="*/ 498063 h 1393836"/>
              <a:gd name="connsiteX5" fmla="*/ 2426341 w 2477984"/>
              <a:gd name="connsiteY5" fmla="*/ 844905 h 1393836"/>
              <a:gd name="connsiteX6" fmla="*/ 2037805 w 2477984"/>
              <a:gd name="connsiteY6" fmla="*/ 1148020 h 1393836"/>
              <a:gd name="connsiteX7" fmla="*/ 1493023 w 2477984"/>
              <a:gd name="connsiteY7" fmla="*/ 1185440 h 1393836"/>
              <a:gd name="connsiteX8" fmla="*/ 925464 w 2477984"/>
              <a:gd name="connsiteY8" fmla="*/ 1198052 h 1393836"/>
              <a:gd name="connsiteX9" fmla="*/ 257006 w 2477984"/>
              <a:gd name="connsiteY9" fmla="*/ 952110 h 1393836"/>
              <a:gd name="connsiteX10" fmla="*/ 55207 w 2477984"/>
              <a:gd name="connsiteY10" fmla="*/ 636800 h 1393836"/>
              <a:gd name="connsiteX11" fmla="*/ 282231 w 2477984"/>
              <a:gd name="connsiteY11" fmla="*/ 403470 h 1393836"/>
              <a:gd name="connsiteX0" fmla="*/ 282231 w 2477984"/>
              <a:gd name="connsiteY0" fmla="*/ 403470 h 1393838"/>
              <a:gd name="connsiteX1" fmla="*/ 610154 w 2477984"/>
              <a:gd name="connsiteY1" fmla="*/ 264734 h 1393838"/>
              <a:gd name="connsiteX2" fmla="*/ 1127263 w 2477984"/>
              <a:gd name="connsiteY2" fmla="*/ 207978 h 1393838"/>
              <a:gd name="connsiteX3" fmla="*/ 1839864 w 2477984"/>
              <a:gd name="connsiteY3" fmla="*/ 277346 h 1393838"/>
              <a:gd name="connsiteX4" fmla="*/ 2199318 w 2477984"/>
              <a:gd name="connsiteY4" fmla="*/ 498063 h 1393838"/>
              <a:gd name="connsiteX5" fmla="*/ 2426341 w 2477984"/>
              <a:gd name="connsiteY5" fmla="*/ 844905 h 1393838"/>
              <a:gd name="connsiteX6" fmla="*/ 2037805 w 2477984"/>
              <a:gd name="connsiteY6" fmla="*/ 1148020 h 1393838"/>
              <a:gd name="connsiteX7" fmla="*/ 1493023 w 2477984"/>
              <a:gd name="connsiteY7" fmla="*/ 1185440 h 1393838"/>
              <a:gd name="connsiteX8" fmla="*/ 925464 w 2477984"/>
              <a:gd name="connsiteY8" fmla="*/ 1198052 h 1393838"/>
              <a:gd name="connsiteX9" fmla="*/ 257006 w 2477984"/>
              <a:gd name="connsiteY9" fmla="*/ 952110 h 1393838"/>
              <a:gd name="connsiteX10" fmla="*/ 55207 w 2477984"/>
              <a:gd name="connsiteY10" fmla="*/ 636800 h 1393838"/>
              <a:gd name="connsiteX11" fmla="*/ 282231 w 2477984"/>
              <a:gd name="connsiteY11" fmla="*/ 403470 h 1393838"/>
              <a:gd name="connsiteX0" fmla="*/ 272799 w 2468552"/>
              <a:gd name="connsiteY0" fmla="*/ 403470 h 1393836"/>
              <a:gd name="connsiteX1" fmla="*/ 600722 w 2468552"/>
              <a:gd name="connsiteY1" fmla="*/ 264734 h 1393836"/>
              <a:gd name="connsiteX2" fmla="*/ 1117831 w 2468552"/>
              <a:gd name="connsiteY2" fmla="*/ 207978 h 1393836"/>
              <a:gd name="connsiteX3" fmla="*/ 1830432 w 2468552"/>
              <a:gd name="connsiteY3" fmla="*/ 277346 h 1393836"/>
              <a:gd name="connsiteX4" fmla="*/ 2189886 w 2468552"/>
              <a:gd name="connsiteY4" fmla="*/ 498063 h 1393836"/>
              <a:gd name="connsiteX5" fmla="*/ 2416909 w 2468552"/>
              <a:gd name="connsiteY5" fmla="*/ 844905 h 1393836"/>
              <a:gd name="connsiteX6" fmla="*/ 2028373 w 2468552"/>
              <a:gd name="connsiteY6" fmla="*/ 1148020 h 1393836"/>
              <a:gd name="connsiteX7" fmla="*/ 1483591 w 2468552"/>
              <a:gd name="connsiteY7" fmla="*/ 1185440 h 1393836"/>
              <a:gd name="connsiteX8" fmla="*/ 916032 w 2468552"/>
              <a:gd name="connsiteY8" fmla="*/ 1198052 h 1393836"/>
              <a:gd name="connsiteX9" fmla="*/ 247574 w 2468552"/>
              <a:gd name="connsiteY9" fmla="*/ 952110 h 1393836"/>
              <a:gd name="connsiteX10" fmla="*/ 45775 w 2468552"/>
              <a:gd name="connsiteY10" fmla="*/ 636800 h 1393836"/>
              <a:gd name="connsiteX11" fmla="*/ 272799 w 2468552"/>
              <a:gd name="connsiteY11" fmla="*/ 403470 h 1393836"/>
              <a:gd name="connsiteX0" fmla="*/ 272799 w 2468552"/>
              <a:gd name="connsiteY0" fmla="*/ 403470 h 1393838"/>
              <a:gd name="connsiteX1" fmla="*/ 600722 w 2468552"/>
              <a:gd name="connsiteY1" fmla="*/ 264734 h 1393838"/>
              <a:gd name="connsiteX2" fmla="*/ 1117831 w 2468552"/>
              <a:gd name="connsiteY2" fmla="*/ 207978 h 1393838"/>
              <a:gd name="connsiteX3" fmla="*/ 1830432 w 2468552"/>
              <a:gd name="connsiteY3" fmla="*/ 277346 h 1393838"/>
              <a:gd name="connsiteX4" fmla="*/ 2189886 w 2468552"/>
              <a:gd name="connsiteY4" fmla="*/ 498063 h 1393838"/>
              <a:gd name="connsiteX5" fmla="*/ 2416909 w 2468552"/>
              <a:gd name="connsiteY5" fmla="*/ 844905 h 1393838"/>
              <a:gd name="connsiteX6" fmla="*/ 2028373 w 2468552"/>
              <a:gd name="connsiteY6" fmla="*/ 1148020 h 1393838"/>
              <a:gd name="connsiteX7" fmla="*/ 1483591 w 2468552"/>
              <a:gd name="connsiteY7" fmla="*/ 1185440 h 1393838"/>
              <a:gd name="connsiteX8" fmla="*/ 916032 w 2468552"/>
              <a:gd name="connsiteY8" fmla="*/ 1198052 h 1393838"/>
              <a:gd name="connsiteX9" fmla="*/ 247574 w 2468552"/>
              <a:gd name="connsiteY9" fmla="*/ 952110 h 1393838"/>
              <a:gd name="connsiteX10" fmla="*/ 45775 w 2468552"/>
              <a:gd name="connsiteY10" fmla="*/ 636799 h 1393838"/>
              <a:gd name="connsiteX11" fmla="*/ 272799 w 2468552"/>
              <a:gd name="connsiteY11" fmla="*/ 403470 h 1393838"/>
              <a:gd name="connsiteX0" fmla="*/ 268483 w 2464236"/>
              <a:gd name="connsiteY0" fmla="*/ 403470 h 1393836"/>
              <a:gd name="connsiteX1" fmla="*/ 596406 w 2464236"/>
              <a:gd name="connsiteY1" fmla="*/ 264734 h 1393836"/>
              <a:gd name="connsiteX2" fmla="*/ 1113515 w 2464236"/>
              <a:gd name="connsiteY2" fmla="*/ 207978 h 1393836"/>
              <a:gd name="connsiteX3" fmla="*/ 1826116 w 2464236"/>
              <a:gd name="connsiteY3" fmla="*/ 277346 h 1393836"/>
              <a:gd name="connsiteX4" fmla="*/ 2185570 w 2464236"/>
              <a:gd name="connsiteY4" fmla="*/ 498063 h 1393836"/>
              <a:gd name="connsiteX5" fmla="*/ 2412593 w 2464236"/>
              <a:gd name="connsiteY5" fmla="*/ 844905 h 1393836"/>
              <a:gd name="connsiteX6" fmla="*/ 2024057 w 2464236"/>
              <a:gd name="connsiteY6" fmla="*/ 1148020 h 1393836"/>
              <a:gd name="connsiteX7" fmla="*/ 1479275 w 2464236"/>
              <a:gd name="connsiteY7" fmla="*/ 1185440 h 1393836"/>
              <a:gd name="connsiteX8" fmla="*/ 911716 w 2464236"/>
              <a:gd name="connsiteY8" fmla="*/ 1198052 h 1393836"/>
              <a:gd name="connsiteX9" fmla="*/ 243258 w 2464236"/>
              <a:gd name="connsiteY9" fmla="*/ 952110 h 1393836"/>
              <a:gd name="connsiteX10" fmla="*/ 41459 w 2464236"/>
              <a:gd name="connsiteY10" fmla="*/ 636799 h 1393836"/>
              <a:gd name="connsiteX11" fmla="*/ 268483 w 2464236"/>
              <a:gd name="connsiteY11" fmla="*/ 403470 h 1393836"/>
              <a:gd name="connsiteX0" fmla="*/ 268483 w 2464236"/>
              <a:gd name="connsiteY0" fmla="*/ 403470 h 1393838"/>
              <a:gd name="connsiteX1" fmla="*/ 596406 w 2464236"/>
              <a:gd name="connsiteY1" fmla="*/ 264734 h 1393838"/>
              <a:gd name="connsiteX2" fmla="*/ 1113515 w 2464236"/>
              <a:gd name="connsiteY2" fmla="*/ 207978 h 1393838"/>
              <a:gd name="connsiteX3" fmla="*/ 1826116 w 2464236"/>
              <a:gd name="connsiteY3" fmla="*/ 277346 h 1393838"/>
              <a:gd name="connsiteX4" fmla="*/ 2185570 w 2464236"/>
              <a:gd name="connsiteY4" fmla="*/ 498063 h 1393838"/>
              <a:gd name="connsiteX5" fmla="*/ 2412593 w 2464236"/>
              <a:gd name="connsiteY5" fmla="*/ 844905 h 1393838"/>
              <a:gd name="connsiteX6" fmla="*/ 2024057 w 2464236"/>
              <a:gd name="connsiteY6" fmla="*/ 1148020 h 1393838"/>
              <a:gd name="connsiteX7" fmla="*/ 1479275 w 2464236"/>
              <a:gd name="connsiteY7" fmla="*/ 1185440 h 1393838"/>
              <a:gd name="connsiteX8" fmla="*/ 911716 w 2464236"/>
              <a:gd name="connsiteY8" fmla="*/ 1198052 h 1393838"/>
              <a:gd name="connsiteX9" fmla="*/ 243258 w 2464236"/>
              <a:gd name="connsiteY9" fmla="*/ 952110 h 1393838"/>
              <a:gd name="connsiteX10" fmla="*/ 41459 w 2464236"/>
              <a:gd name="connsiteY10" fmla="*/ 636799 h 1393838"/>
              <a:gd name="connsiteX11" fmla="*/ 268483 w 2464236"/>
              <a:gd name="connsiteY11" fmla="*/ 403470 h 1393838"/>
              <a:gd name="connsiteX0" fmla="*/ 268483 w 2464236"/>
              <a:gd name="connsiteY0" fmla="*/ 403470 h 1393836"/>
              <a:gd name="connsiteX1" fmla="*/ 596406 w 2464236"/>
              <a:gd name="connsiteY1" fmla="*/ 264734 h 1393836"/>
              <a:gd name="connsiteX2" fmla="*/ 1113515 w 2464236"/>
              <a:gd name="connsiteY2" fmla="*/ 207978 h 1393836"/>
              <a:gd name="connsiteX3" fmla="*/ 1826116 w 2464236"/>
              <a:gd name="connsiteY3" fmla="*/ 277346 h 1393836"/>
              <a:gd name="connsiteX4" fmla="*/ 2185570 w 2464236"/>
              <a:gd name="connsiteY4" fmla="*/ 498063 h 1393836"/>
              <a:gd name="connsiteX5" fmla="*/ 2412593 w 2464236"/>
              <a:gd name="connsiteY5" fmla="*/ 844905 h 1393836"/>
              <a:gd name="connsiteX6" fmla="*/ 2024057 w 2464236"/>
              <a:gd name="connsiteY6" fmla="*/ 1148020 h 1393836"/>
              <a:gd name="connsiteX7" fmla="*/ 1479275 w 2464236"/>
              <a:gd name="connsiteY7" fmla="*/ 1185440 h 1393836"/>
              <a:gd name="connsiteX8" fmla="*/ 911716 w 2464236"/>
              <a:gd name="connsiteY8" fmla="*/ 1198052 h 1393836"/>
              <a:gd name="connsiteX9" fmla="*/ 243258 w 2464236"/>
              <a:gd name="connsiteY9" fmla="*/ 952110 h 1393836"/>
              <a:gd name="connsiteX10" fmla="*/ 41459 w 2464236"/>
              <a:gd name="connsiteY10" fmla="*/ 636799 h 1393836"/>
              <a:gd name="connsiteX11" fmla="*/ 268483 w 2464236"/>
              <a:gd name="connsiteY11" fmla="*/ 403470 h 1393836"/>
              <a:gd name="connsiteX0" fmla="*/ 268483 w 2464236"/>
              <a:gd name="connsiteY0" fmla="*/ 403470 h 1393838"/>
              <a:gd name="connsiteX1" fmla="*/ 596406 w 2464236"/>
              <a:gd name="connsiteY1" fmla="*/ 264734 h 1393838"/>
              <a:gd name="connsiteX2" fmla="*/ 1113515 w 2464236"/>
              <a:gd name="connsiteY2" fmla="*/ 207978 h 1393838"/>
              <a:gd name="connsiteX3" fmla="*/ 1826116 w 2464236"/>
              <a:gd name="connsiteY3" fmla="*/ 277346 h 1393838"/>
              <a:gd name="connsiteX4" fmla="*/ 2185570 w 2464236"/>
              <a:gd name="connsiteY4" fmla="*/ 498063 h 1393838"/>
              <a:gd name="connsiteX5" fmla="*/ 2412593 w 2464236"/>
              <a:gd name="connsiteY5" fmla="*/ 844905 h 1393838"/>
              <a:gd name="connsiteX6" fmla="*/ 2024057 w 2464236"/>
              <a:gd name="connsiteY6" fmla="*/ 1148020 h 1393838"/>
              <a:gd name="connsiteX7" fmla="*/ 1479275 w 2464236"/>
              <a:gd name="connsiteY7" fmla="*/ 1185440 h 1393838"/>
              <a:gd name="connsiteX8" fmla="*/ 911716 w 2464236"/>
              <a:gd name="connsiteY8" fmla="*/ 1198052 h 1393838"/>
              <a:gd name="connsiteX9" fmla="*/ 243258 w 2464236"/>
              <a:gd name="connsiteY9" fmla="*/ 952110 h 1393838"/>
              <a:gd name="connsiteX10" fmla="*/ 41459 w 2464236"/>
              <a:gd name="connsiteY10" fmla="*/ 636799 h 1393838"/>
              <a:gd name="connsiteX11" fmla="*/ 268483 w 2464236"/>
              <a:gd name="connsiteY11" fmla="*/ 403470 h 1393838"/>
              <a:gd name="connsiteX0" fmla="*/ 275968 w 2471721"/>
              <a:gd name="connsiteY0" fmla="*/ 403470 h 1407182"/>
              <a:gd name="connsiteX1" fmla="*/ 603891 w 2471721"/>
              <a:gd name="connsiteY1" fmla="*/ 264734 h 1407182"/>
              <a:gd name="connsiteX2" fmla="*/ 1121000 w 2471721"/>
              <a:gd name="connsiteY2" fmla="*/ 207978 h 1407182"/>
              <a:gd name="connsiteX3" fmla="*/ 1833601 w 2471721"/>
              <a:gd name="connsiteY3" fmla="*/ 277346 h 1407182"/>
              <a:gd name="connsiteX4" fmla="*/ 2193055 w 2471721"/>
              <a:gd name="connsiteY4" fmla="*/ 498063 h 1407182"/>
              <a:gd name="connsiteX5" fmla="*/ 2420078 w 2471721"/>
              <a:gd name="connsiteY5" fmla="*/ 844905 h 1407182"/>
              <a:gd name="connsiteX6" fmla="*/ 2031542 w 2471721"/>
              <a:gd name="connsiteY6" fmla="*/ 1148020 h 1407182"/>
              <a:gd name="connsiteX7" fmla="*/ 1486760 w 2471721"/>
              <a:gd name="connsiteY7" fmla="*/ 1185440 h 1407182"/>
              <a:gd name="connsiteX8" fmla="*/ 919201 w 2471721"/>
              <a:gd name="connsiteY8" fmla="*/ 1198052 h 1407182"/>
              <a:gd name="connsiteX9" fmla="*/ 210088 w 2471721"/>
              <a:gd name="connsiteY9" fmla="*/ 1056975 h 1407182"/>
              <a:gd name="connsiteX10" fmla="*/ 48944 w 2471721"/>
              <a:gd name="connsiteY10" fmla="*/ 636799 h 1407182"/>
              <a:gd name="connsiteX11" fmla="*/ 275968 w 2471721"/>
              <a:gd name="connsiteY11" fmla="*/ 403470 h 1407182"/>
              <a:gd name="connsiteX0" fmla="*/ 266974 w 2462727"/>
              <a:gd name="connsiteY0" fmla="*/ 403470 h 1407182"/>
              <a:gd name="connsiteX1" fmla="*/ 594897 w 2462727"/>
              <a:gd name="connsiteY1" fmla="*/ 264734 h 1407182"/>
              <a:gd name="connsiteX2" fmla="*/ 1112006 w 2462727"/>
              <a:gd name="connsiteY2" fmla="*/ 207978 h 1407182"/>
              <a:gd name="connsiteX3" fmla="*/ 1824607 w 2462727"/>
              <a:gd name="connsiteY3" fmla="*/ 277346 h 1407182"/>
              <a:gd name="connsiteX4" fmla="*/ 2184061 w 2462727"/>
              <a:gd name="connsiteY4" fmla="*/ 498063 h 1407182"/>
              <a:gd name="connsiteX5" fmla="*/ 2411084 w 2462727"/>
              <a:gd name="connsiteY5" fmla="*/ 844905 h 1407182"/>
              <a:gd name="connsiteX6" fmla="*/ 2022548 w 2462727"/>
              <a:gd name="connsiteY6" fmla="*/ 1148020 h 1407182"/>
              <a:gd name="connsiteX7" fmla="*/ 1477766 w 2462727"/>
              <a:gd name="connsiteY7" fmla="*/ 1185440 h 1407182"/>
              <a:gd name="connsiteX8" fmla="*/ 910207 w 2462727"/>
              <a:gd name="connsiteY8" fmla="*/ 1198052 h 1407182"/>
              <a:gd name="connsiteX9" fmla="*/ 201094 w 2462727"/>
              <a:gd name="connsiteY9" fmla="*/ 1056975 h 1407182"/>
              <a:gd name="connsiteX10" fmla="*/ 39950 w 2462727"/>
              <a:gd name="connsiteY10" fmla="*/ 636799 h 1407182"/>
              <a:gd name="connsiteX11" fmla="*/ 266974 w 2462727"/>
              <a:gd name="connsiteY11" fmla="*/ 403470 h 1407182"/>
              <a:gd name="connsiteX0" fmla="*/ 266974 w 2462727"/>
              <a:gd name="connsiteY0" fmla="*/ 403470 h 1362463"/>
              <a:gd name="connsiteX1" fmla="*/ 594897 w 2462727"/>
              <a:gd name="connsiteY1" fmla="*/ 264734 h 1362463"/>
              <a:gd name="connsiteX2" fmla="*/ 1112006 w 2462727"/>
              <a:gd name="connsiteY2" fmla="*/ 207978 h 1362463"/>
              <a:gd name="connsiteX3" fmla="*/ 1824607 w 2462727"/>
              <a:gd name="connsiteY3" fmla="*/ 277346 h 1362463"/>
              <a:gd name="connsiteX4" fmla="*/ 2184061 w 2462727"/>
              <a:gd name="connsiteY4" fmla="*/ 498063 h 1362463"/>
              <a:gd name="connsiteX5" fmla="*/ 2411084 w 2462727"/>
              <a:gd name="connsiteY5" fmla="*/ 844905 h 1362463"/>
              <a:gd name="connsiteX6" fmla="*/ 2022548 w 2462727"/>
              <a:gd name="connsiteY6" fmla="*/ 1148020 h 1362463"/>
              <a:gd name="connsiteX7" fmla="*/ 1477766 w 2462727"/>
              <a:gd name="connsiteY7" fmla="*/ 1185440 h 1362463"/>
              <a:gd name="connsiteX8" fmla="*/ 925453 w 2462727"/>
              <a:gd name="connsiteY8" fmla="*/ 1093187 h 1362463"/>
              <a:gd name="connsiteX9" fmla="*/ 201094 w 2462727"/>
              <a:gd name="connsiteY9" fmla="*/ 1056975 h 1362463"/>
              <a:gd name="connsiteX10" fmla="*/ 39950 w 2462727"/>
              <a:gd name="connsiteY10" fmla="*/ 636799 h 1362463"/>
              <a:gd name="connsiteX11" fmla="*/ 266974 w 2462727"/>
              <a:gd name="connsiteY11" fmla="*/ 403470 h 1362463"/>
              <a:gd name="connsiteX0" fmla="*/ 254404 w 2450157"/>
              <a:gd name="connsiteY0" fmla="*/ 403470 h 1362463"/>
              <a:gd name="connsiteX1" fmla="*/ 582327 w 2450157"/>
              <a:gd name="connsiteY1" fmla="*/ 264734 h 1362463"/>
              <a:gd name="connsiteX2" fmla="*/ 1099436 w 2450157"/>
              <a:gd name="connsiteY2" fmla="*/ 207978 h 1362463"/>
              <a:gd name="connsiteX3" fmla="*/ 1812037 w 2450157"/>
              <a:gd name="connsiteY3" fmla="*/ 277346 h 1362463"/>
              <a:gd name="connsiteX4" fmla="*/ 2171491 w 2450157"/>
              <a:gd name="connsiteY4" fmla="*/ 498063 h 1362463"/>
              <a:gd name="connsiteX5" fmla="*/ 2398514 w 2450157"/>
              <a:gd name="connsiteY5" fmla="*/ 844905 h 1362463"/>
              <a:gd name="connsiteX6" fmla="*/ 2009978 w 2450157"/>
              <a:gd name="connsiteY6" fmla="*/ 1148020 h 1362463"/>
              <a:gd name="connsiteX7" fmla="*/ 1465196 w 2450157"/>
              <a:gd name="connsiteY7" fmla="*/ 1185440 h 1362463"/>
              <a:gd name="connsiteX8" fmla="*/ 912883 w 2450157"/>
              <a:gd name="connsiteY8" fmla="*/ 1093187 h 1362463"/>
              <a:gd name="connsiteX9" fmla="*/ 305408 w 2450157"/>
              <a:gd name="connsiteY9" fmla="*/ 1080277 h 1362463"/>
              <a:gd name="connsiteX10" fmla="*/ 27380 w 2450157"/>
              <a:gd name="connsiteY10" fmla="*/ 636799 h 1362463"/>
              <a:gd name="connsiteX11" fmla="*/ 254404 w 2450157"/>
              <a:gd name="connsiteY11" fmla="*/ 403470 h 1362463"/>
              <a:gd name="connsiteX0" fmla="*/ 254404 w 2450157"/>
              <a:gd name="connsiteY0" fmla="*/ 368008 h 1327001"/>
              <a:gd name="connsiteX1" fmla="*/ 582327 w 2450157"/>
              <a:gd name="connsiteY1" fmla="*/ 229272 h 1327001"/>
              <a:gd name="connsiteX2" fmla="*/ 1099436 w 2450157"/>
              <a:gd name="connsiteY2" fmla="*/ 172516 h 1327001"/>
              <a:gd name="connsiteX3" fmla="*/ 1786628 w 2450157"/>
              <a:gd name="connsiteY3" fmla="*/ 335097 h 1327001"/>
              <a:gd name="connsiteX4" fmla="*/ 2171491 w 2450157"/>
              <a:gd name="connsiteY4" fmla="*/ 462601 h 1327001"/>
              <a:gd name="connsiteX5" fmla="*/ 2398514 w 2450157"/>
              <a:gd name="connsiteY5" fmla="*/ 809443 h 1327001"/>
              <a:gd name="connsiteX6" fmla="*/ 2009978 w 2450157"/>
              <a:gd name="connsiteY6" fmla="*/ 1112558 h 1327001"/>
              <a:gd name="connsiteX7" fmla="*/ 1465196 w 2450157"/>
              <a:gd name="connsiteY7" fmla="*/ 1149978 h 1327001"/>
              <a:gd name="connsiteX8" fmla="*/ 912883 w 2450157"/>
              <a:gd name="connsiteY8" fmla="*/ 1057725 h 1327001"/>
              <a:gd name="connsiteX9" fmla="*/ 305408 w 2450157"/>
              <a:gd name="connsiteY9" fmla="*/ 1044815 h 1327001"/>
              <a:gd name="connsiteX10" fmla="*/ 27380 w 2450157"/>
              <a:gd name="connsiteY10" fmla="*/ 601337 h 1327001"/>
              <a:gd name="connsiteX11" fmla="*/ 254404 w 2450157"/>
              <a:gd name="connsiteY11" fmla="*/ 368008 h 1327001"/>
              <a:gd name="connsiteX0" fmla="*/ 254404 w 2450157"/>
              <a:gd name="connsiteY0" fmla="*/ 310258 h 1269251"/>
              <a:gd name="connsiteX1" fmla="*/ 582327 w 2450157"/>
              <a:gd name="connsiteY1" fmla="*/ 171522 h 1269251"/>
              <a:gd name="connsiteX2" fmla="*/ 1129928 w 2450157"/>
              <a:gd name="connsiteY2" fmla="*/ 207981 h 1269251"/>
              <a:gd name="connsiteX3" fmla="*/ 1786628 w 2450157"/>
              <a:gd name="connsiteY3" fmla="*/ 277347 h 1269251"/>
              <a:gd name="connsiteX4" fmla="*/ 2171491 w 2450157"/>
              <a:gd name="connsiteY4" fmla="*/ 404851 h 1269251"/>
              <a:gd name="connsiteX5" fmla="*/ 2398514 w 2450157"/>
              <a:gd name="connsiteY5" fmla="*/ 751693 h 1269251"/>
              <a:gd name="connsiteX6" fmla="*/ 2009978 w 2450157"/>
              <a:gd name="connsiteY6" fmla="*/ 1054808 h 1269251"/>
              <a:gd name="connsiteX7" fmla="*/ 1465196 w 2450157"/>
              <a:gd name="connsiteY7" fmla="*/ 1092228 h 1269251"/>
              <a:gd name="connsiteX8" fmla="*/ 912883 w 2450157"/>
              <a:gd name="connsiteY8" fmla="*/ 999975 h 1269251"/>
              <a:gd name="connsiteX9" fmla="*/ 305408 w 2450157"/>
              <a:gd name="connsiteY9" fmla="*/ 987065 h 1269251"/>
              <a:gd name="connsiteX10" fmla="*/ 27380 w 2450157"/>
              <a:gd name="connsiteY10" fmla="*/ 543587 h 1269251"/>
              <a:gd name="connsiteX11" fmla="*/ 254404 w 2450157"/>
              <a:gd name="connsiteY11" fmla="*/ 310258 h 1269251"/>
              <a:gd name="connsiteX0" fmla="*/ 254404 w 2450157"/>
              <a:gd name="connsiteY0" fmla="*/ 310256 h 1269249"/>
              <a:gd name="connsiteX1" fmla="*/ 612818 w 2450157"/>
              <a:gd name="connsiteY1" fmla="*/ 264733 h 1269249"/>
              <a:gd name="connsiteX2" fmla="*/ 1129928 w 2450157"/>
              <a:gd name="connsiteY2" fmla="*/ 207979 h 1269249"/>
              <a:gd name="connsiteX3" fmla="*/ 1786628 w 2450157"/>
              <a:gd name="connsiteY3" fmla="*/ 277345 h 1269249"/>
              <a:gd name="connsiteX4" fmla="*/ 2171491 w 2450157"/>
              <a:gd name="connsiteY4" fmla="*/ 404849 h 1269249"/>
              <a:gd name="connsiteX5" fmla="*/ 2398514 w 2450157"/>
              <a:gd name="connsiteY5" fmla="*/ 751691 h 1269249"/>
              <a:gd name="connsiteX6" fmla="*/ 2009978 w 2450157"/>
              <a:gd name="connsiteY6" fmla="*/ 1054806 h 1269249"/>
              <a:gd name="connsiteX7" fmla="*/ 1465196 w 2450157"/>
              <a:gd name="connsiteY7" fmla="*/ 1092226 h 1269249"/>
              <a:gd name="connsiteX8" fmla="*/ 912883 w 2450157"/>
              <a:gd name="connsiteY8" fmla="*/ 999973 h 1269249"/>
              <a:gd name="connsiteX9" fmla="*/ 305408 w 2450157"/>
              <a:gd name="connsiteY9" fmla="*/ 987063 h 1269249"/>
              <a:gd name="connsiteX10" fmla="*/ 27380 w 2450157"/>
              <a:gd name="connsiteY10" fmla="*/ 543585 h 1269249"/>
              <a:gd name="connsiteX11" fmla="*/ 254404 w 2450157"/>
              <a:gd name="connsiteY11" fmla="*/ 310256 h 1269249"/>
              <a:gd name="connsiteX0" fmla="*/ 254404 w 2450157"/>
              <a:gd name="connsiteY0" fmla="*/ 310256 h 1269249"/>
              <a:gd name="connsiteX1" fmla="*/ 612818 w 2450157"/>
              <a:gd name="connsiteY1" fmla="*/ 264733 h 1269249"/>
              <a:gd name="connsiteX2" fmla="*/ 1129928 w 2450157"/>
              <a:gd name="connsiteY2" fmla="*/ 207979 h 1269249"/>
              <a:gd name="connsiteX3" fmla="*/ 1786628 w 2450157"/>
              <a:gd name="connsiteY3" fmla="*/ 277345 h 1269249"/>
              <a:gd name="connsiteX4" fmla="*/ 2171491 w 2450157"/>
              <a:gd name="connsiteY4" fmla="*/ 404849 h 1269249"/>
              <a:gd name="connsiteX5" fmla="*/ 2398514 w 2450157"/>
              <a:gd name="connsiteY5" fmla="*/ 751691 h 1269249"/>
              <a:gd name="connsiteX6" fmla="*/ 2009978 w 2450157"/>
              <a:gd name="connsiteY6" fmla="*/ 1054806 h 1269249"/>
              <a:gd name="connsiteX7" fmla="*/ 1465196 w 2450157"/>
              <a:gd name="connsiteY7" fmla="*/ 1092226 h 1269249"/>
              <a:gd name="connsiteX8" fmla="*/ 912883 w 2450157"/>
              <a:gd name="connsiteY8" fmla="*/ 999973 h 1269249"/>
              <a:gd name="connsiteX9" fmla="*/ 305408 w 2450157"/>
              <a:gd name="connsiteY9" fmla="*/ 987063 h 1269249"/>
              <a:gd name="connsiteX10" fmla="*/ 27380 w 2450157"/>
              <a:gd name="connsiteY10" fmla="*/ 543585 h 1269249"/>
              <a:gd name="connsiteX11" fmla="*/ 254404 w 2450157"/>
              <a:gd name="connsiteY11" fmla="*/ 310256 h 1269249"/>
              <a:gd name="connsiteX0" fmla="*/ 254404 w 2450157"/>
              <a:gd name="connsiteY0" fmla="*/ 330733 h 1289726"/>
              <a:gd name="connsiteX1" fmla="*/ 617899 w 2450157"/>
              <a:gd name="connsiteY1" fmla="*/ 180345 h 1289726"/>
              <a:gd name="connsiteX2" fmla="*/ 1129928 w 2450157"/>
              <a:gd name="connsiteY2" fmla="*/ 228456 h 1289726"/>
              <a:gd name="connsiteX3" fmla="*/ 1786628 w 2450157"/>
              <a:gd name="connsiteY3" fmla="*/ 297822 h 1289726"/>
              <a:gd name="connsiteX4" fmla="*/ 2171491 w 2450157"/>
              <a:gd name="connsiteY4" fmla="*/ 425326 h 1289726"/>
              <a:gd name="connsiteX5" fmla="*/ 2398514 w 2450157"/>
              <a:gd name="connsiteY5" fmla="*/ 772168 h 1289726"/>
              <a:gd name="connsiteX6" fmla="*/ 2009978 w 2450157"/>
              <a:gd name="connsiteY6" fmla="*/ 1075283 h 1289726"/>
              <a:gd name="connsiteX7" fmla="*/ 1465196 w 2450157"/>
              <a:gd name="connsiteY7" fmla="*/ 1112703 h 1289726"/>
              <a:gd name="connsiteX8" fmla="*/ 912883 w 2450157"/>
              <a:gd name="connsiteY8" fmla="*/ 1020450 h 1289726"/>
              <a:gd name="connsiteX9" fmla="*/ 305408 w 2450157"/>
              <a:gd name="connsiteY9" fmla="*/ 1007540 h 1289726"/>
              <a:gd name="connsiteX10" fmla="*/ 27380 w 2450157"/>
              <a:gd name="connsiteY10" fmla="*/ 564062 h 1289726"/>
              <a:gd name="connsiteX11" fmla="*/ 254404 w 2450157"/>
              <a:gd name="connsiteY11" fmla="*/ 330733 h 1289726"/>
              <a:gd name="connsiteX0" fmla="*/ 254404 w 2450157"/>
              <a:gd name="connsiteY0" fmla="*/ 310257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54404 w 2450157"/>
              <a:gd name="connsiteY11" fmla="*/ 310257 h 1269250"/>
              <a:gd name="connsiteX0" fmla="*/ 254404 w 2450157"/>
              <a:gd name="connsiteY0" fmla="*/ 310257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54404 w 2450157"/>
              <a:gd name="connsiteY11" fmla="*/ 310257 h 1269250"/>
              <a:gd name="connsiteX0" fmla="*/ 259485 w 2450157"/>
              <a:gd name="connsiteY0" fmla="*/ 262187 h 1279438"/>
              <a:gd name="connsiteX1" fmla="*/ 617899 w 2450157"/>
              <a:gd name="connsiteY1" fmla="*/ 170057 h 1279438"/>
              <a:gd name="connsiteX2" fmla="*/ 1129928 w 2450157"/>
              <a:gd name="connsiteY2" fmla="*/ 218168 h 1279438"/>
              <a:gd name="connsiteX3" fmla="*/ 1786628 w 2450157"/>
              <a:gd name="connsiteY3" fmla="*/ 287534 h 1279438"/>
              <a:gd name="connsiteX4" fmla="*/ 2171491 w 2450157"/>
              <a:gd name="connsiteY4" fmla="*/ 415038 h 1279438"/>
              <a:gd name="connsiteX5" fmla="*/ 2398514 w 2450157"/>
              <a:gd name="connsiteY5" fmla="*/ 761880 h 1279438"/>
              <a:gd name="connsiteX6" fmla="*/ 2009978 w 2450157"/>
              <a:gd name="connsiteY6" fmla="*/ 1064995 h 1279438"/>
              <a:gd name="connsiteX7" fmla="*/ 1465196 w 2450157"/>
              <a:gd name="connsiteY7" fmla="*/ 1102415 h 1279438"/>
              <a:gd name="connsiteX8" fmla="*/ 912883 w 2450157"/>
              <a:gd name="connsiteY8" fmla="*/ 1010162 h 1279438"/>
              <a:gd name="connsiteX9" fmla="*/ 305408 w 2450157"/>
              <a:gd name="connsiteY9" fmla="*/ 997252 h 1279438"/>
              <a:gd name="connsiteX10" fmla="*/ 27380 w 2450157"/>
              <a:gd name="connsiteY10" fmla="*/ 553774 h 1279438"/>
              <a:gd name="connsiteX11" fmla="*/ 259485 w 2450157"/>
              <a:gd name="connsiteY11" fmla="*/ 262187 h 1279438"/>
              <a:gd name="connsiteX0" fmla="*/ 269650 w 2450157"/>
              <a:gd name="connsiteY0" fmla="*/ 333559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69650 w 2450157"/>
              <a:gd name="connsiteY11" fmla="*/ 333559 h 1269250"/>
              <a:gd name="connsiteX0" fmla="*/ 264567 w 2450157"/>
              <a:gd name="connsiteY0" fmla="*/ 269306 h 1274906"/>
              <a:gd name="connsiteX1" fmla="*/ 617899 w 2450157"/>
              <a:gd name="connsiteY1" fmla="*/ 165525 h 1274906"/>
              <a:gd name="connsiteX2" fmla="*/ 1129928 w 2450157"/>
              <a:gd name="connsiteY2" fmla="*/ 213636 h 1274906"/>
              <a:gd name="connsiteX3" fmla="*/ 1786628 w 2450157"/>
              <a:gd name="connsiteY3" fmla="*/ 283002 h 1274906"/>
              <a:gd name="connsiteX4" fmla="*/ 2171491 w 2450157"/>
              <a:gd name="connsiteY4" fmla="*/ 410506 h 1274906"/>
              <a:gd name="connsiteX5" fmla="*/ 2398514 w 2450157"/>
              <a:gd name="connsiteY5" fmla="*/ 757348 h 1274906"/>
              <a:gd name="connsiteX6" fmla="*/ 2009978 w 2450157"/>
              <a:gd name="connsiteY6" fmla="*/ 1060463 h 1274906"/>
              <a:gd name="connsiteX7" fmla="*/ 1465196 w 2450157"/>
              <a:gd name="connsiteY7" fmla="*/ 1097883 h 1274906"/>
              <a:gd name="connsiteX8" fmla="*/ 912883 w 2450157"/>
              <a:gd name="connsiteY8" fmla="*/ 1005630 h 1274906"/>
              <a:gd name="connsiteX9" fmla="*/ 305408 w 2450157"/>
              <a:gd name="connsiteY9" fmla="*/ 992720 h 1274906"/>
              <a:gd name="connsiteX10" fmla="*/ 27380 w 2450157"/>
              <a:gd name="connsiteY10" fmla="*/ 549242 h 1274906"/>
              <a:gd name="connsiteX11" fmla="*/ 264567 w 2450157"/>
              <a:gd name="connsiteY11" fmla="*/ 269306 h 1274906"/>
              <a:gd name="connsiteX0" fmla="*/ 264567 w 2450157"/>
              <a:gd name="connsiteY0" fmla="*/ 269306 h 1274906"/>
              <a:gd name="connsiteX1" fmla="*/ 617899 w 2450157"/>
              <a:gd name="connsiteY1" fmla="*/ 165525 h 1274906"/>
              <a:gd name="connsiteX2" fmla="*/ 1129928 w 2450157"/>
              <a:gd name="connsiteY2" fmla="*/ 213636 h 1274906"/>
              <a:gd name="connsiteX3" fmla="*/ 1786628 w 2450157"/>
              <a:gd name="connsiteY3" fmla="*/ 283002 h 1274906"/>
              <a:gd name="connsiteX4" fmla="*/ 2171491 w 2450157"/>
              <a:gd name="connsiteY4" fmla="*/ 410506 h 1274906"/>
              <a:gd name="connsiteX5" fmla="*/ 2398514 w 2450157"/>
              <a:gd name="connsiteY5" fmla="*/ 757348 h 1274906"/>
              <a:gd name="connsiteX6" fmla="*/ 2009978 w 2450157"/>
              <a:gd name="connsiteY6" fmla="*/ 1060463 h 1274906"/>
              <a:gd name="connsiteX7" fmla="*/ 1465196 w 2450157"/>
              <a:gd name="connsiteY7" fmla="*/ 1097883 h 1274906"/>
              <a:gd name="connsiteX8" fmla="*/ 912883 w 2450157"/>
              <a:gd name="connsiteY8" fmla="*/ 1005630 h 1274906"/>
              <a:gd name="connsiteX9" fmla="*/ 305408 w 2450157"/>
              <a:gd name="connsiteY9" fmla="*/ 992720 h 1274906"/>
              <a:gd name="connsiteX10" fmla="*/ 27380 w 2450157"/>
              <a:gd name="connsiteY10" fmla="*/ 549242 h 1274906"/>
              <a:gd name="connsiteX11" fmla="*/ 264567 w 2450157"/>
              <a:gd name="connsiteY11" fmla="*/ 269306 h 127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0157" h="1274906">
                <a:moveTo>
                  <a:pt x="264567" y="269306"/>
                </a:moveTo>
                <a:cubicBezTo>
                  <a:pt x="254749" y="-25616"/>
                  <a:pt x="549061" y="-104714"/>
                  <a:pt x="617899" y="165525"/>
                </a:cubicBezTo>
                <a:cubicBezTo>
                  <a:pt x="716858" y="-106274"/>
                  <a:pt x="1019569" y="9735"/>
                  <a:pt x="1129928" y="213636"/>
                </a:cubicBezTo>
                <a:cubicBezTo>
                  <a:pt x="1197484" y="-97232"/>
                  <a:pt x="1776995" y="-47746"/>
                  <a:pt x="1786628" y="283002"/>
                </a:cubicBezTo>
                <a:cubicBezTo>
                  <a:pt x="1961562" y="-22879"/>
                  <a:pt x="2231400" y="164564"/>
                  <a:pt x="2171491" y="410506"/>
                </a:cubicBezTo>
                <a:cubicBezTo>
                  <a:pt x="2350664" y="245042"/>
                  <a:pt x="2545267" y="598970"/>
                  <a:pt x="2398514" y="757348"/>
                </a:cubicBezTo>
                <a:cubicBezTo>
                  <a:pt x="2526903" y="1047195"/>
                  <a:pt x="2201405" y="1433193"/>
                  <a:pt x="2009978" y="1060463"/>
                </a:cubicBezTo>
                <a:cubicBezTo>
                  <a:pt x="1911181" y="1356434"/>
                  <a:pt x="1633362" y="1323856"/>
                  <a:pt x="1465196" y="1097883"/>
                </a:cubicBezTo>
                <a:cubicBezTo>
                  <a:pt x="1302297" y="1434245"/>
                  <a:pt x="961231" y="1202173"/>
                  <a:pt x="912883" y="1005630"/>
                </a:cubicBezTo>
                <a:cubicBezTo>
                  <a:pt x="759478" y="1382655"/>
                  <a:pt x="262859" y="1325481"/>
                  <a:pt x="305408" y="992720"/>
                </a:cubicBezTo>
                <a:cubicBezTo>
                  <a:pt x="183881" y="1091787"/>
                  <a:pt x="-86479" y="842603"/>
                  <a:pt x="27380" y="549242"/>
                </a:cubicBezTo>
                <a:cubicBezTo>
                  <a:pt x="-36190" y="285491"/>
                  <a:pt x="181753" y="118288"/>
                  <a:pt x="264567" y="269306"/>
                </a:cubicBezTo>
                <a:close/>
              </a:path>
            </a:pathLst>
          </a:custGeom>
          <a:gradFill flip="none" rotWithShape="1">
            <a:gsLst>
              <a:gs pos="0">
                <a:srgbClr val="BEBEBE"/>
              </a:gs>
              <a:gs pos="100000">
                <a:srgbClr val="FAFAFA"/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Wireless Network</a:t>
            </a:r>
          </a:p>
        </p:txBody>
      </p:sp>
      <p:pic>
        <p:nvPicPr>
          <p:cNvPr id="33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20" y="3183731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3000851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3320891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20" y="3092291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3046571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0" y="3320891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6" name="Freeform: Shape 555"/>
          <p:cNvSpPr/>
          <p:nvPr/>
        </p:nvSpPr>
        <p:spPr>
          <a:xfrm>
            <a:off x="6629400" y="2406491"/>
            <a:ext cx="2011680" cy="457200"/>
          </a:xfrm>
          <a:custGeom>
            <a:avLst/>
            <a:gdLst>
              <a:gd name="connsiteX0" fmla="*/ 227078 w 2373931"/>
              <a:gd name="connsiteY0" fmla="*/ 195609 h 1039653"/>
              <a:gd name="connsiteX1" fmla="*/ 555001 w 2373931"/>
              <a:gd name="connsiteY1" fmla="*/ 56873 h 1039653"/>
              <a:gd name="connsiteX2" fmla="*/ 1072110 w 2373931"/>
              <a:gd name="connsiteY2" fmla="*/ 117 h 1039653"/>
              <a:gd name="connsiteX3" fmla="*/ 1784711 w 2373931"/>
              <a:gd name="connsiteY3" fmla="*/ 69485 h 1039653"/>
              <a:gd name="connsiteX4" fmla="*/ 2144165 w 2373931"/>
              <a:gd name="connsiteY4" fmla="*/ 290202 h 1039653"/>
              <a:gd name="connsiteX5" fmla="*/ 2371188 w 2373931"/>
              <a:gd name="connsiteY5" fmla="*/ 637044 h 1039653"/>
              <a:gd name="connsiteX6" fmla="*/ 1992816 w 2373931"/>
              <a:gd name="connsiteY6" fmla="*/ 1021722 h 1039653"/>
              <a:gd name="connsiteX7" fmla="*/ 1437870 w 2373931"/>
              <a:gd name="connsiteY7" fmla="*/ 977579 h 1039653"/>
              <a:gd name="connsiteX8" fmla="*/ 870311 w 2373931"/>
              <a:gd name="connsiteY8" fmla="*/ 990191 h 1039653"/>
              <a:gd name="connsiteX9" fmla="*/ 201853 w 2373931"/>
              <a:gd name="connsiteY9" fmla="*/ 744249 h 1039653"/>
              <a:gd name="connsiteX10" fmla="*/ 54 w 2373931"/>
              <a:gd name="connsiteY10" fmla="*/ 428939 h 1039653"/>
              <a:gd name="connsiteX11" fmla="*/ 227078 w 2373931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203372 h 1047416"/>
              <a:gd name="connsiteX1" fmla="*/ 555149 w 2374079"/>
              <a:gd name="connsiteY1" fmla="*/ 64636 h 1047416"/>
              <a:gd name="connsiteX2" fmla="*/ 1072258 w 2374079"/>
              <a:gd name="connsiteY2" fmla="*/ 7880 h 1047416"/>
              <a:gd name="connsiteX3" fmla="*/ 1784859 w 2374079"/>
              <a:gd name="connsiteY3" fmla="*/ 77248 h 1047416"/>
              <a:gd name="connsiteX4" fmla="*/ 2144313 w 2374079"/>
              <a:gd name="connsiteY4" fmla="*/ 297965 h 1047416"/>
              <a:gd name="connsiteX5" fmla="*/ 2371336 w 2374079"/>
              <a:gd name="connsiteY5" fmla="*/ 644807 h 1047416"/>
              <a:gd name="connsiteX6" fmla="*/ 1992964 w 2374079"/>
              <a:gd name="connsiteY6" fmla="*/ 1029485 h 1047416"/>
              <a:gd name="connsiteX7" fmla="*/ 1438018 w 2374079"/>
              <a:gd name="connsiteY7" fmla="*/ 985342 h 1047416"/>
              <a:gd name="connsiteX8" fmla="*/ 870459 w 2374079"/>
              <a:gd name="connsiteY8" fmla="*/ 997954 h 1047416"/>
              <a:gd name="connsiteX9" fmla="*/ 202001 w 2374079"/>
              <a:gd name="connsiteY9" fmla="*/ 752012 h 1047416"/>
              <a:gd name="connsiteX10" fmla="*/ 202 w 2374079"/>
              <a:gd name="connsiteY10" fmla="*/ 436702 h 1047416"/>
              <a:gd name="connsiteX11" fmla="*/ 227226 w 2374079"/>
              <a:gd name="connsiteY11" fmla="*/ 203372 h 104741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92580"/>
              <a:gd name="connsiteX1" fmla="*/ 555149 w 2484699"/>
              <a:gd name="connsiteY1" fmla="*/ 190817 h 1192580"/>
              <a:gd name="connsiteX2" fmla="*/ 1072258 w 2484699"/>
              <a:gd name="connsiteY2" fmla="*/ 134061 h 1192580"/>
              <a:gd name="connsiteX3" fmla="*/ 1784859 w 2484699"/>
              <a:gd name="connsiteY3" fmla="*/ 203429 h 1192580"/>
              <a:gd name="connsiteX4" fmla="*/ 2144313 w 2484699"/>
              <a:gd name="connsiteY4" fmla="*/ 424146 h 1192580"/>
              <a:gd name="connsiteX5" fmla="*/ 2371336 w 2484699"/>
              <a:gd name="connsiteY5" fmla="*/ 770988 h 1192580"/>
              <a:gd name="connsiteX6" fmla="*/ 1992964 w 2484699"/>
              <a:gd name="connsiteY6" fmla="*/ 1155666 h 1192580"/>
              <a:gd name="connsiteX7" fmla="*/ 1438018 w 2484699"/>
              <a:gd name="connsiteY7" fmla="*/ 1111523 h 1192580"/>
              <a:gd name="connsiteX8" fmla="*/ 870459 w 2484699"/>
              <a:gd name="connsiteY8" fmla="*/ 1124135 h 1192580"/>
              <a:gd name="connsiteX9" fmla="*/ 202001 w 2484699"/>
              <a:gd name="connsiteY9" fmla="*/ 878193 h 1192580"/>
              <a:gd name="connsiteX10" fmla="*/ 202 w 2484699"/>
              <a:gd name="connsiteY10" fmla="*/ 562883 h 1192580"/>
              <a:gd name="connsiteX11" fmla="*/ 227226 w 2484699"/>
              <a:gd name="connsiteY11" fmla="*/ 329553 h 1192580"/>
              <a:gd name="connsiteX0" fmla="*/ 227226 w 2484699"/>
              <a:gd name="connsiteY0" fmla="*/ 329553 h 1241689"/>
              <a:gd name="connsiteX1" fmla="*/ 555149 w 2484699"/>
              <a:gd name="connsiteY1" fmla="*/ 190817 h 1241689"/>
              <a:gd name="connsiteX2" fmla="*/ 1072258 w 2484699"/>
              <a:gd name="connsiteY2" fmla="*/ 134061 h 1241689"/>
              <a:gd name="connsiteX3" fmla="*/ 1784859 w 2484699"/>
              <a:gd name="connsiteY3" fmla="*/ 203429 h 1241689"/>
              <a:gd name="connsiteX4" fmla="*/ 2144313 w 2484699"/>
              <a:gd name="connsiteY4" fmla="*/ 424146 h 1241689"/>
              <a:gd name="connsiteX5" fmla="*/ 2371336 w 2484699"/>
              <a:gd name="connsiteY5" fmla="*/ 770988 h 1241689"/>
              <a:gd name="connsiteX6" fmla="*/ 1992964 w 2484699"/>
              <a:gd name="connsiteY6" fmla="*/ 1155666 h 1241689"/>
              <a:gd name="connsiteX7" fmla="*/ 1438018 w 2484699"/>
              <a:gd name="connsiteY7" fmla="*/ 1111523 h 1241689"/>
              <a:gd name="connsiteX8" fmla="*/ 870459 w 2484699"/>
              <a:gd name="connsiteY8" fmla="*/ 1124135 h 1241689"/>
              <a:gd name="connsiteX9" fmla="*/ 202001 w 2484699"/>
              <a:gd name="connsiteY9" fmla="*/ 878193 h 1241689"/>
              <a:gd name="connsiteX10" fmla="*/ 202 w 2484699"/>
              <a:gd name="connsiteY10" fmla="*/ 562883 h 1241689"/>
              <a:gd name="connsiteX11" fmla="*/ 227226 w 2484699"/>
              <a:gd name="connsiteY11" fmla="*/ 329553 h 1241689"/>
              <a:gd name="connsiteX0" fmla="*/ 227226 w 2484699"/>
              <a:gd name="connsiteY0" fmla="*/ 329553 h 1241689"/>
              <a:gd name="connsiteX1" fmla="*/ 555149 w 2484699"/>
              <a:gd name="connsiteY1" fmla="*/ 190817 h 1241689"/>
              <a:gd name="connsiteX2" fmla="*/ 1072258 w 2484699"/>
              <a:gd name="connsiteY2" fmla="*/ 134061 h 1241689"/>
              <a:gd name="connsiteX3" fmla="*/ 1784859 w 2484699"/>
              <a:gd name="connsiteY3" fmla="*/ 203429 h 1241689"/>
              <a:gd name="connsiteX4" fmla="*/ 2144313 w 2484699"/>
              <a:gd name="connsiteY4" fmla="*/ 424146 h 1241689"/>
              <a:gd name="connsiteX5" fmla="*/ 2371336 w 2484699"/>
              <a:gd name="connsiteY5" fmla="*/ 770988 h 1241689"/>
              <a:gd name="connsiteX6" fmla="*/ 1992964 w 2484699"/>
              <a:gd name="connsiteY6" fmla="*/ 1155666 h 1241689"/>
              <a:gd name="connsiteX7" fmla="*/ 1438018 w 2484699"/>
              <a:gd name="connsiteY7" fmla="*/ 1111523 h 1241689"/>
              <a:gd name="connsiteX8" fmla="*/ 870459 w 2484699"/>
              <a:gd name="connsiteY8" fmla="*/ 1124135 h 1241689"/>
              <a:gd name="connsiteX9" fmla="*/ 202001 w 2484699"/>
              <a:gd name="connsiteY9" fmla="*/ 878193 h 1241689"/>
              <a:gd name="connsiteX10" fmla="*/ 202 w 2484699"/>
              <a:gd name="connsiteY10" fmla="*/ 562883 h 1241689"/>
              <a:gd name="connsiteX11" fmla="*/ 227226 w 2484699"/>
              <a:gd name="connsiteY11" fmla="*/ 329553 h 1241689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65766 w 2523239"/>
              <a:gd name="connsiteY0" fmla="*/ 329553 h 1299987"/>
              <a:gd name="connsiteX1" fmla="*/ 593689 w 2523239"/>
              <a:gd name="connsiteY1" fmla="*/ 190817 h 1299987"/>
              <a:gd name="connsiteX2" fmla="*/ 1110798 w 2523239"/>
              <a:gd name="connsiteY2" fmla="*/ 134061 h 1299987"/>
              <a:gd name="connsiteX3" fmla="*/ 1823399 w 2523239"/>
              <a:gd name="connsiteY3" fmla="*/ 203429 h 1299987"/>
              <a:gd name="connsiteX4" fmla="*/ 2182853 w 2523239"/>
              <a:gd name="connsiteY4" fmla="*/ 424146 h 1299987"/>
              <a:gd name="connsiteX5" fmla="*/ 2409876 w 2523239"/>
              <a:gd name="connsiteY5" fmla="*/ 770988 h 1299987"/>
              <a:gd name="connsiteX6" fmla="*/ 2031504 w 2523239"/>
              <a:gd name="connsiteY6" fmla="*/ 1155666 h 1299987"/>
              <a:gd name="connsiteX7" fmla="*/ 1476558 w 2523239"/>
              <a:gd name="connsiteY7" fmla="*/ 1111523 h 1299987"/>
              <a:gd name="connsiteX8" fmla="*/ 908999 w 2523239"/>
              <a:gd name="connsiteY8" fmla="*/ 1124135 h 1299987"/>
              <a:gd name="connsiteX9" fmla="*/ 240541 w 2523239"/>
              <a:gd name="connsiteY9" fmla="*/ 878193 h 1299987"/>
              <a:gd name="connsiteX10" fmla="*/ 38742 w 2523239"/>
              <a:gd name="connsiteY10" fmla="*/ 562883 h 1299987"/>
              <a:gd name="connsiteX11" fmla="*/ 265766 w 2523239"/>
              <a:gd name="connsiteY11" fmla="*/ 329553 h 1299987"/>
              <a:gd name="connsiteX0" fmla="*/ 282231 w 2539704"/>
              <a:gd name="connsiteY0" fmla="*/ 329553 h 1299987"/>
              <a:gd name="connsiteX1" fmla="*/ 610154 w 2539704"/>
              <a:gd name="connsiteY1" fmla="*/ 190817 h 1299987"/>
              <a:gd name="connsiteX2" fmla="*/ 1127263 w 2539704"/>
              <a:gd name="connsiteY2" fmla="*/ 134061 h 1299987"/>
              <a:gd name="connsiteX3" fmla="*/ 1839864 w 2539704"/>
              <a:gd name="connsiteY3" fmla="*/ 203429 h 1299987"/>
              <a:gd name="connsiteX4" fmla="*/ 2199318 w 2539704"/>
              <a:gd name="connsiteY4" fmla="*/ 424146 h 1299987"/>
              <a:gd name="connsiteX5" fmla="*/ 2426341 w 2539704"/>
              <a:gd name="connsiteY5" fmla="*/ 770988 h 1299987"/>
              <a:gd name="connsiteX6" fmla="*/ 2047969 w 2539704"/>
              <a:gd name="connsiteY6" fmla="*/ 1155666 h 1299987"/>
              <a:gd name="connsiteX7" fmla="*/ 1493023 w 2539704"/>
              <a:gd name="connsiteY7" fmla="*/ 1111523 h 1299987"/>
              <a:gd name="connsiteX8" fmla="*/ 925464 w 2539704"/>
              <a:gd name="connsiteY8" fmla="*/ 1124135 h 1299987"/>
              <a:gd name="connsiteX9" fmla="*/ 257006 w 2539704"/>
              <a:gd name="connsiteY9" fmla="*/ 878193 h 1299987"/>
              <a:gd name="connsiteX10" fmla="*/ 55207 w 2539704"/>
              <a:gd name="connsiteY10" fmla="*/ 562883 h 1299987"/>
              <a:gd name="connsiteX11" fmla="*/ 282231 w 2539704"/>
              <a:gd name="connsiteY11" fmla="*/ 329553 h 1299987"/>
              <a:gd name="connsiteX0" fmla="*/ 282231 w 2539704"/>
              <a:gd name="connsiteY0" fmla="*/ 329553 h 1299987"/>
              <a:gd name="connsiteX1" fmla="*/ 610154 w 2539704"/>
              <a:gd name="connsiteY1" fmla="*/ 190817 h 1299987"/>
              <a:gd name="connsiteX2" fmla="*/ 1127263 w 2539704"/>
              <a:gd name="connsiteY2" fmla="*/ 134061 h 1299987"/>
              <a:gd name="connsiteX3" fmla="*/ 1839864 w 2539704"/>
              <a:gd name="connsiteY3" fmla="*/ 203429 h 1299987"/>
              <a:gd name="connsiteX4" fmla="*/ 2199318 w 2539704"/>
              <a:gd name="connsiteY4" fmla="*/ 424146 h 1299987"/>
              <a:gd name="connsiteX5" fmla="*/ 2426341 w 2539704"/>
              <a:gd name="connsiteY5" fmla="*/ 770988 h 1299987"/>
              <a:gd name="connsiteX6" fmla="*/ 2047969 w 2539704"/>
              <a:gd name="connsiteY6" fmla="*/ 1155666 h 1299987"/>
              <a:gd name="connsiteX7" fmla="*/ 1493023 w 2539704"/>
              <a:gd name="connsiteY7" fmla="*/ 1111523 h 1299987"/>
              <a:gd name="connsiteX8" fmla="*/ 925464 w 2539704"/>
              <a:gd name="connsiteY8" fmla="*/ 1124135 h 1299987"/>
              <a:gd name="connsiteX9" fmla="*/ 257006 w 2539704"/>
              <a:gd name="connsiteY9" fmla="*/ 878193 h 1299987"/>
              <a:gd name="connsiteX10" fmla="*/ 55207 w 2539704"/>
              <a:gd name="connsiteY10" fmla="*/ 562883 h 1299987"/>
              <a:gd name="connsiteX11" fmla="*/ 282231 w 2539704"/>
              <a:gd name="connsiteY11" fmla="*/ 329553 h 1299987"/>
              <a:gd name="connsiteX0" fmla="*/ 282231 w 2539704"/>
              <a:gd name="connsiteY0" fmla="*/ 345912 h 1316346"/>
              <a:gd name="connsiteX1" fmla="*/ 610154 w 2539704"/>
              <a:gd name="connsiteY1" fmla="*/ 207176 h 1316346"/>
              <a:gd name="connsiteX2" fmla="*/ 1127263 w 2539704"/>
              <a:gd name="connsiteY2" fmla="*/ 150420 h 1316346"/>
              <a:gd name="connsiteX3" fmla="*/ 1839864 w 2539704"/>
              <a:gd name="connsiteY3" fmla="*/ 219788 h 1316346"/>
              <a:gd name="connsiteX4" fmla="*/ 2199318 w 2539704"/>
              <a:gd name="connsiteY4" fmla="*/ 440505 h 1316346"/>
              <a:gd name="connsiteX5" fmla="*/ 2426341 w 2539704"/>
              <a:gd name="connsiteY5" fmla="*/ 787347 h 1316346"/>
              <a:gd name="connsiteX6" fmla="*/ 2047969 w 2539704"/>
              <a:gd name="connsiteY6" fmla="*/ 1172025 h 1316346"/>
              <a:gd name="connsiteX7" fmla="*/ 1493023 w 2539704"/>
              <a:gd name="connsiteY7" fmla="*/ 1127882 h 1316346"/>
              <a:gd name="connsiteX8" fmla="*/ 925464 w 2539704"/>
              <a:gd name="connsiteY8" fmla="*/ 1140494 h 1316346"/>
              <a:gd name="connsiteX9" fmla="*/ 257006 w 2539704"/>
              <a:gd name="connsiteY9" fmla="*/ 894552 h 1316346"/>
              <a:gd name="connsiteX10" fmla="*/ 55207 w 2539704"/>
              <a:gd name="connsiteY10" fmla="*/ 579242 h 1316346"/>
              <a:gd name="connsiteX11" fmla="*/ 282231 w 2539704"/>
              <a:gd name="connsiteY11" fmla="*/ 345912 h 1316346"/>
              <a:gd name="connsiteX0" fmla="*/ 282231 w 2539704"/>
              <a:gd name="connsiteY0" fmla="*/ 373850 h 1344284"/>
              <a:gd name="connsiteX1" fmla="*/ 610154 w 2539704"/>
              <a:gd name="connsiteY1" fmla="*/ 235114 h 1344284"/>
              <a:gd name="connsiteX2" fmla="*/ 1127263 w 2539704"/>
              <a:gd name="connsiteY2" fmla="*/ 178358 h 1344284"/>
              <a:gd name="connsiteX3" fmla="*/ 1839864 w 2539704"/>
              <a:gd name="connsiteY3" fmla="*/ 247726 h 1344284"/>
              <a:gd name="connsiteX4" fmla="*/ 2199318 w 2539704"/>
              <a:gd name="connsiteY4" fmla="*/ 468443 h 1344284"/>
              <a:gd name="connsiteX5" fmla="*/ 2426341 w 2539704"/>
              <a:gd name="connsiteY5" fmla="*/ 815285 h 1344284"/>
              <a:gd name="connsiteX6" fmla="*/ 2047969 w 2539704"/>
              <a:gd name="connsiteY6" fmla="*/ 1199963 h 1344284"/>
              <a:gd name="connsiteX7" fmla="*/ 1493023 w 2539704"/>
              <a:gd name="connsiteY7" fmla="*/ 1155820 h 1344284"/>
              <a:gd name="connsiteX8" fmla="*/ 925464 w 2539704"/>
              <a:gd name="connsiteY8" fmla="*/ 1168432 h 1344284"/>
              <a:gd name="connsiteX9" fmla="*/ 257006 w 2539704"/>
              <a:gd name="connsiteY9" fmla="*/ 922490 h 1344284"/>
              <a:gd name="connsiteX10" fmla="*/ 55207 w 2539704"/>
              <a:gd name="connsiteY10" fmla="*/ 607180 h 1344284"/>
              <a:gd name="connsiteX11" fmla="*/ 282231 w 2539704"/>
              <a:gd name="connsiteY11" fmla="*/ 373850 h 1344284"/>
              <a:gd name="connsiteX0" fmla="*/ 282231 w 2539704"/>
              <a:gd name="connsiteY0" fmla="*/ 403470 h 1373904"/>
              <a:gd name="connsiteX1" fmla="*/ 610154 w 2539704"/>
              <a:gd name="connsiteY1" fmla="*/ 264734 h 1373904"/>
              <a:gd name="connsiteX2" fmla="*/ 1127263 w 2539704"/>
              <a:gd name="connsiteY2" fmla="*/ 207978 h 1373904"/>
              <a:gd name="connsiteX3" fmla="*/ 1839864 w 2539704"/>
              <a:gd name="connsiteY3" fmla="*/ 277346 h 1373904"/>
              <a:gd name="connsiteX4" fmla="*/ 2199318 w 2539704"/>
              <a:gd name="connsiteY4" fmla="*/ 498063 h 1373904"/>
              <a:gd name="connsiteX5" fmla="*/ 2426341 w 2539704"/>
              <a:gd name="connsiteY5" fmla="*/ 844905 h 1373904"/>
              <a:gd name="connsiteX6" fmla="*/ 2047969 w 2539704"/>
              <a:gd name="connsiteY6" fmla="*/ 1229583 h 1373904"/>
              <a:gd name="connsiteX7" fmla="*/ 1493023 w 2539704"/>
              <a:gd name="connsiteY7" fmla="*/ 1185440 h 1373904"/>
              <a:gd name="connsiteX8" fmla="*/ 925464 w 2539704"/>
              <a:gd name="connsiteY8" fmla="*/ 1198052 h 1373904"/>
              <a:gd name="connsiteX9" fmla="*/ 257006 w 2539704"/>
              <a:gd name="connsiteY9" fmla="*/ 952110 h 1373904"/>
              <a:gd name="connsiteX10" fmla="*/ 55207 w 2539704"/>
              <a:gd name="connsiteY10" fmla="*/ 636800 h 1373904"/>
              <a:gd name="connsiteX11" fmla="*/ 282231 w 2539704"/>
              <a:gd name="connsiteY11" fmla="*/ 403470 h 1373904"/>
              <a:gd name="connsiteX0" fmla="*/ 282231 w 2539704"/>
              <a:gd name="connsiteY0" fmla="*/ 403470 h 1373904"/>
              <a:gd name="connsiteX1" fmla="*/ 610154 w 2539704"/>
              <a:gd name="connsiteY1" fmla="*/ 264734 h 1373904"/>
              <a:gd name="connsiteX2" fmla="*/ 1127263 w 2539704"/>
              <a:gd name="connsiteY2" fmla="*/ 207978 h 1373904"/>
              <a:gd name="connsiteX3" fmla="*/ 1839864 w 2539704"/>
              <a:gd name="connsiteY3" fmla="*/ 277346 h 1373904"/>
              <a:gd name="connsiteX4" fmla="*/ 2199318 w 2539704"/>
              <a:gd name="connsiteY4" fmla="*/ 498063 h 1373904"/>
              <a:gd name="connsiteX5" fmla="*/ 2426341 w 2539704"/>
              <a:gd name="connsiteY5" fmla="*/ 844905 h 1373904"/>
              <a:gd name="connsiteX6" fmla="*/ 2047969 w 2539704"/>
              <a:gd name="connsiteY6" fmla="*/ 1229583 h 1373904"/>
              <a:gd name="connsiteX7" fmla="*/ 1493023 w 2539704"/>
              <a:gd name="connsiteY7" fmla="*/ 1185440 h 1373904"/>
              <a:gd name="connsiteX8" fmla="*/ 925464 w 2539704"/>
              <a:gd name="connsiteY8" fmla="*/ 1198052 h 1373904"/>
              <a:gd name="connsiteX9" fmla="*/ 257006 w 2539704"/>
              <a:gd name="connsiteY9" fmla="*/ 952110 h 1373904"/>
              <a:gd name="connsiteX10" fmla="*/ 55207 w 2539704"/>
              <a:gd name="connsiteY10" fmla="*/ 636800 h 1373904"/>
              <a:gd name="connsiteX11" fmla="*/ 282231 w 2539704"/>
              <a:gd name="connsiteY11" fmla="*/ 403470 h 1373904"/>
              <a:gd name="connsiteX0" fmla="*/ 282231 w 2525869"/>
              <a:gd name="connsiteY0" fmla="*/ 403470 h 1373904"/>
              <a:gd name="connsiteX1" fmla="*/ 610154 w 2525869"/>
              <a:gd name="connsiteY1" fmla="*/ 264734 h 1373904"/>
              <a:gd name="connsiteX2" fmla="*/ 1127263 w 2525869"/>
              <a:gd name="connsiteY2" fmla="*/ 207978 h 1373904"/>
              <a:gd name="connsiteX3" fmla="*/ 1839864 w 2525869"/>
              <a:gd name="connsiteY3" fmla="*/ 277346 h 1373904"/>
              <a:gd name="connsiteX4" fmla="*/ 2199318 w 2525869"/>
              <a:gd name="connsiteY4" fmla="*/ 498063 h 1373904"/>
              <a:gd name="connsiteX5" fmla="*/ 2426341 w 2525869"/>
              <a:gd name="connsiteY5" fmla="*/ 844905 h 1373904"/>
              <a:gd name="connsiteX6" fmla="*/ 2047969 w 2525869"/>
              <a:gd name="connsiteY6" fmla="*/ 1229583 h 1373904"/>
              <a:gd name="connsiteX7" fmla="*/ 1493023 w 2525869"/>
              <a:gd name="connsiteY7" fmla="*/ 1185440 h 1373904"/>
              <a:gd name="connsiteX8" fmla="*/ 925464 w 2525869"/>
              <a:gd name="connsiteY8" fmla="*/ 1198052 h 1373904"/>
              <a:gd name="connsiteX9" fmla="*/ 257006 w 2525869"/>
              <a:gd name="connsiteY9" fmla="*/ 952110 h 1373904"/>
              <a:gd name="connsiteX10" fmla="*/ 55207 w 2525869"/>
              <a:gd name="connsiteY10" fmla="*/ 636800 h 1373904"/>
              <a:gd name="connsiteX11" fmla="*/ 282231 w 2525869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39305"/>
              <a:gd name="connsiteX1" fmla="*/ 610154 w 2477984"/>
              <a:gd name="connsiteY1" fmla="*/ 264734 h 1339305"/>
              <a:gd name="connsiteX2" fmla="*/ 1127263 w 2477984"/>
              <a:gd name="connsiteY2" fmla="*/ 207978 h 1339305"/>
              <a:gd name="connsiteX3" fmla="*/ 1839864 w 2477984"/>
              <a:gd name="connsiteY3" fmla="*/ 277346 h 1339305"/>
              <a:gd name="connsiteX4" fmla="*/ 2199318 w 2477984"/>
              <a:gd name="connsiteY4" fmla="*/ 498063 h 1339305"/>
              <a:gd name="connsiteX5" fmla="*/ 2426341 w 2477984"/>
              <a:gd name="connsiteY5" fmla="*/ 844905 h 1339305"/>
              <a:gd name="connsiteX6" fmla="*/ 2037805 w 2477984"/>
              <a:gd name="connsiteY6" fmla="*/ 1148020 h 1339305"/>
              <a:gd name="connsiteX7" fmla="*/ 1493023 w 2477984"/>
              <a:gd name="connsiteY7" fmla="*/ 1185440 h 1339305"/>
              <a:gd name="connsiteX8" fmla="*/ 925464 w 2477984"/>
              <a:gd name="connsiteY8" fmla="*/ 1198052 h 1339305"/>
              <a:gd name="connsiteX9" fmla="*/ 257006 w 2477984"/>
              <a:gd name="connsiteY9" fmla="*/ 952110 h 1339305"/>
              <a:gd name="connsiteX10" fmla="*/ 55207 w 2477984"/>
              <a:gd name="connsiteY10" fmla="*/ 636800 h 1339305"/>
              <a:gd name="connsiteX11" fmla="*/ 282231 w 2477984"/>
              <a:gd name="connsiteY11" fmla="*/ 403470 h 1339305"/>
              <a:gd name="connsiteX0" fmla="*/ 282231 w 2477984"/>
              <a:gd name="connsiteY0" fmla="*/ 403470 h 1339305"/>
              <a:gd name="connsiteX1" fmla="*/ 610154 w 2477984"/>
              <a:gd name="connsiteY1" fmla="*/ 264734 h 1339305"/>
              <a:gd name="connsiteX2" fmla="*/ 1127263 w 2477984"/>
              <a:gd name="connsiteY2" fmla="*/ 207978 h 1339305"/>
              <a:gd name="connsiteX3" fmla="*/ 1839864 w 2477984"/>
              <a:gd name="connsiteY3" fmla="*/ 277346 h 1339305"/>
              <a:gd name="connsiteX4" fmla="*/ 2199318 w 2477984"/>
              <a:gd name="connsiteY4" fmla="*/ 498063 h 1339305"/>
              <a:gd name="connsiteX5" fmla="*/ 2426341 w 2477984"/>
              <a:gd name="connsiteY5" fmla="*/ 844905 h 1339305"/>
              <a:gd name="connsiteX6" fmla="*/ 2037805 w 2477984"/>
              <a:gd name="connsiteY6" fmla="*/ 1148020 h 1339305"/>
              <a:gd name="connsiteX7" fmla="*/ 1493023 w 2477984"/>
              <a:gd name="connsiteY7" fmla="*/ 1185440 h 1339305"/>
              <a:gd name="connsiteX8" fmla="*/ 925464 w 2477984"/>
              <a:gd name="connsiteY8" fmla="*/ 1198052 h 1339305"/>
              <a:gd name="connsiteX9" fmla="*/ 257006 w 2477984"/>
              <a:gd name="connsiteY9" fmla="*/ 952110 h 1339305"/>
              <a:gd name="connsiteX10" fmla="*/ 55207 w 2477984"/>
              <a:gd name="connsiteY10" fmla="*/ 636800 h 1339305"/>
              <a:gd name="connsiteX11" fmla="*/ 282231 w 2477984"/>
              <a:gd name="connsiteY11" fmla="*/ 403470 h 1339305"/>
              <a:gd name="connsiteX0" fmla="*/ 282231 w 2477984"/>
              <a:gd name="connsiteY0" fmla="*/ 403470 h 1362463"/>
              <a:gd name="connsiteX1" fmla="*/ 610154 w 2477984"/>
              <a:gd name="connsiteY1" fmla="*/ 264734 h 1362463"/>
              <a:gd name="connsiteX2" fmla="*/ 1127263 w 2477984"/>
              <a:gd name="connsiteY2" fmla="*/ 207978 h 1362463"/>
              <a:gd name="connsiteX3" fmla="*/ 1839864 w 2477984"/>
              <a:gd name="connsiteY3" fmla="*/ 277346 h 1362463"/>
              <a:gd name="connsiteX4" fmla="*/ 2199318 w 2477984"/>
              <a:gd name="connsiteY4" fmla="*/ 498063 h 1362463"/>
              <a:gd name="connsiteX5" fmla="*/ 2426341 w 2477984"/>
              <a:gd name="connsiteY5" fmla="*/ 844905 h 1362463"/>
              <a:gd name="connsiteX6" fmla="*/ 2037805 w 2477984"/>
              <a:gd name="connsiteY6" fmla="*/ 1148020 h 1362463"/>
              <a:gd name="connsiteX7" fmla="*/ 1493023 w 2477984"/>
              <a:gd name="connsiteY7" fmla="*/ 1185440 h 1362463"/>
              <a:gd name="connsiteX8" fmla="*/ 925464 w 2477984"/>
              <a:gd name="connsiteY8" fmla="*/ 1198052 h 1362463"/>
              <a:gd name="connsiteX9" fmla="*/ 257006 w 2477984"/>
              <a:gd name="connsiteY9" fmla="*/ 952110 h 1362463"/>
              <a:gd name="connsiteX10" fmla="*/ 55207 w 2477984"/>
              <a:gd name="connsiteY10" fmla="*/ 636800 h 1362463"/>
              <a:gd name="connsiteX11" fmla="*/ 282231 w 2477984"/>
              <a:gd name="connsiteY11" fmla="*/ 403470 h 1362463"/>
              <a:gd name="connsiteX0" fmla="*/ 282231 w 2477984"/>
              <a:gd name="connsiteY0" fmla="*/ 403470 h 1393838"/>
              <a:gd name="connsiteX1" fmla="*/ 610154 w 2477984"/>
              <a:gd name="connsiteY1" fmla="*/ 264734 h 1393838"/>
              <a:gd name="connsiteX2" fmla="*/ 1127263 w 2477984"/>
              <a:gd name="connsiteY2" fmla="*/ 207978 h 1393838"/>
              <a:gd name="connsiteX3" fmla="*/ 1839864 w 2477984"/>
              <a:gd name="connsiteY3" fmla="*/ 277346 h 1393838"/>
              <a:gd name="connsiteX4" fmla="*/ 2199318 w 2477984"/>
              <a:gd name="connsiteY4" fmla="*/ 498063 h 1393838"/>
              <a:gd name="connsiteX5" fmla="*/ 2426341 w 2477984"/>
              <a:gd name="connsiteY5" fmla="*/ 844905 h 1393838"/>
              <a:gd name="connsiteX6" fmla="*/ 2037805 w 2477984"/>
              <a:gd name="connsiteY6" fmla="*/ 1148020 h 1393838"/>
              <a:gd name="connsiteX7" fmla="*/ 1493023 w 2477984"/>
              <a:gd name="connsiteY7" fmla="*/ 1185440 h 1393838"/>
              <a:gd name="connsiteX8" fmla="*/ 925464 w 2477984"/>
              <a:gd name="connsiteY8" fmla="*/ 1198052 h 1393838"/>
              <a:gd name="connsiteX9" fmla="*/ 257006 w 2477984"/>
              <a:gd name="connsiteY9" fmla="*/ 952110 h 1393838"/>
              <a:gd name="connsiteX10" fmla="*/ 55207 w 2477984"/>
              <a:gd name="connsiteY10" fmla="*/ 636800 h 1393838"/>
              <a:gd name="connsiteX11" fmla="*/ 282231 w 2477984"/>
              <a:gd name="connsiteY11" fmla="*/ 403470 h 1393838"/>
              <a:gd name="connsiteX0" fmla="*/ 282231 w 2477984"/>
              <a:gd name="connsiteY0" fmla="*/ 403470 h 1393836"/>
              <a:gd name="connsiteX1" fmla="*/ 610154 w 2477984"/>
              <a:gd name="connsiteY1" fmla="*/ 264734 h 1393836"/>
              <a:gd name="connsiteX2" fmla="*/ 1127263 w 2477984"/>
              <a:gd name="connsiteY2" fmla="*/ 207978 h 1393836"/>
              <a:gd name="connsiteX3" fmla="*/ 1839864 w 2477984"/>
              <a:gd name="connsiteY3" fmla="*/ 277346 h 1393836"/>
              <a:gd name="connsiteX4" fmla="*/ 2199318 w 2477984"/>
              <a:gd name="connsiteY4" fmla="*/ 498063 h 1393836"/>
              <a:gd name="connsiteX5" fmla="*/ 2426341 w 2477984"/>
              <a:gd name="connsiteY5" fmla="*/ 844905 h 1393836"/>
              <a:gd name="connsiteX6" fmla="*/ 2037805 w 2477984"/>
              <a:gd name="connsiteY6" fmla="*/ 1148020 h 1393836"/>
              <a:gd name="connsiteX7" fmla="*/ 1493023 w 2477984"/>
              <a:gd name="connsiteY7" fmla="*/ 1185440 h 1393836"/>
              <a:gd name="connsiteX8" fmla="*/ 925464 w 2477984"/>
              <a:gd name="connsiteY8" fmla="*/ 1198052 h 1393836"/>
              <a:gd name="connsiteX9" fmla="*/ 257006 w 2477984"/>
              <a:gd name="connsiteY9" fmla="*/ 952110 h 1393836"/>
              <a:gd name="connsiteX10" fmla="*/ 55207 w 2477984"/>
              <a:gd name="connsiteY10" fmla="*/ 636800 h 1393836"/>
              <a:gd name="connsiteX11" fmla="*/ 282231 w 2477984"/>
              <a:gd name="connsiteY11" fmla="*/ 403470 h 1393836"/>
              <a:gd name="connsiteX0" fmla="*/ 282231 w 2477984"/>
              <a:gd name="connsiteY0" fmla="*/ 403470 h 1393838"/>
              <a:gd name="connsiteX1" fmla="*/ 610154 w 2477984"/>
              <a:gd name="connsiteY1" fmla="*/ 264734 h 1393838"/>
              <a:gd name="connsiteX2" fmla="*/ 1127263 w 2477984"/>
              <a:gd name="connsiteY2" fmla="*/ 207978 h 1393838"/>
              <a:gd name="connsiteX3" fmla="*/ 1839864 w 2477984"/>
              <a:gd name="connsiteY3" fmla="*/ 277346 h 1393838"/>
              <a:gd name="connsiteX4" fmla="*/ 2199318 w 2477984"/>
              <a:gd name="connsiteY4" fmla="*/ 498063 h 1393838"/>
              <a:gd name="connsiteX5" fmla="*/ 2426341 w 2477984"/>
              <a:gd name="connsiteY5" fmla="*/ 844905 h 1393838"/>
              <a:gd name="connsiteX6" fmla="*/ 2037805 w 2477984"/>
              <a:gd name="connsiteY6" fmla="*/ 1148020 h 1393838"/>
              <a:gd name="connsiteX7" fmla="*/ 1493023 w 2477984"/>
              <a:gd name="connsiteY7" fmla="*/ 1185440 h 1393838"/>
              <a:gd name="connsiteX8" fmla="*/ 925464 w 2477984"/>
              <a:gd name="connsiteY8" fmla="*/ 1198052 h 1393838"/>
              <a:gd name="connsiteX9" fmla="*/ 257006 w 2477984"/>
              <a:gd name="connsiteY9" fmla="*/ 952110 h 1393838"/>
              <a:gd name="connsiteX10" fmla="*/ 55207 w 2477984"/>
              <a:gd name="connsiteY10" fmla="*/ 636800 h 1393838"/>
              <a:gd name="connsiteX11" fmla="*/ 282231 w 2477984"/>
              <a:gd name="connsiteY11" fmla="*/ 403470 h 1393838"/>
              <a:gd name="connsiteX0" fmla="*/ 272799 w 2468552"/>
              <a:gd name="connsiteY0" fmla="*/ 403470 h 1393836"/>
              <a:gd name="connsiteX1" fmla="*/ 600722 w 2468552"/>
              <a:gd name="connsiteY1" fmla="*/ 264734 h 1393836"/>
              <a:gd name="connsiteX2" fmla="*/ 1117831 w 2468552"/>
              <a:gd name="connsiteY2" fmla="*/ 207978 h 1393836"/>
              <a:gd name="connsiteX3" fmla="*/ 1830432 w 2468552"/>
              <a:gd name="connsiteY3" fmla="*/ 277346 h 1393836"/>
              <a:gd name="connsiteX4" fmla="*/ 2189886 w 2468552"/>
              <a:gd name="connsiteY4" fmla="*/ 498063 h 1393836"/>
              <a:gd name="connsiteX5" fmla="*/ 2416909 w 2468552"/>
              <a:gd name="connsiteY5" fmla="*/ 844905 h 1393836"/>
              <a:gd name="connsiteX6" fmla="*/ 2028373 w 2468552"/>
              <a:gd name="connsiteY6" fmla="*/ 1148020 h 1393836"/>
              <a:gd name="connsiteX7" fmla="*/ 1483591 w 2468552"/>
              <a:gd name="connsiteY7" fmla="*/ 1185440 h 1393836"/>
              <a:gd name="connsiteX8" fmla="*/ 916032 w 2468552"/>
              <a:gd name="connsiteY8" fmla="*/ 1198052 h 1393836"/>
              <a:gd name="connsiteX9" fmla="*/ 247574 w 2468552"/>
              <a:gd name="connsiteY9" fmla="*/ 952110 h 1393836"/>
              <a:gd name="connsiteX10" fmla="*/ 45775 w 2468552"/>
              <a:gd name="connsiteY10" fmla="*/ 636800 h 1393836"/>
              <a:gd name="connsiteX11" fmla="*/ 272799 w 2468552"/>
              <a:gd name="connsiteY11" fmla="*/ 403470 h 1393836"/>
              <a:gd name="connsiteX0" fmla="*/ 272799 w 2468552"/>
              <a:gd name="connsiteY0" fmla="*/ 403470 h 1393838"/>
              <a:gd name="connsiteX1" fmla="*/ 600722 w 2468552"/>
              <a:gd name="connsiteY1" fmla="*/ 264734 h 1393838"/>
              <a:gd name="connsiteX2" fmla="*/ 1117831 w 2468552"/>
              <a:gd name="connsiteY2" fmla="*/ 207978 h 1393838"/>
              <a:gd name="connsiteX3" fmla="*/ 1830432 w 2468552"/>
              <a:gd name="connsiteY3" fmla="*/ 277346 h 1393838"/>
              <a:gd name="connsiteX4" fmla="*/ 2189886 w 2468552"/>
              <a:gd name="connsiteY4" fmla="*/ 498063 h 1393838"/>
              <a:gd name="connsiteX5" fmla="*/ 2416909 w 2468552"/>
              <a:gd name="connsiteY5" fmla="*/ 844905 h 1393838"/>
              <a:gd name="connsiteX6" fmla="*/ 2028373 w 2468552"/>
              <a:gd name="connsiteY6" fmla="*/ 1148020 h 1393838"/>
              <a:gd name="connsiteX7" fmla="*/ 1483591 w 2468552"/>
              <a:gd name="connsiteY7" fmla="*/ 1185440 h 1393838"/>
              <a:gd name="connsiteX8" fmla="*/ 916032 w 2468552"/>
              <a:gd name="connsiteY8" fmla="*/ 1198052 h 1393838"/>
              <a:gd name="connsiteX9" fmla="*/ 247574 w 2468552"/>
              <a:gd name="connsiteY9" fmla="*/ 952110 h 1393838"/>
              <a:gd name="connsiteX10" fmla="*/ 45775 w 2468552"/>
              <a:gd name="connsiteY10" fmla="*/ 636799 h 1393838"/>
              <a:gd name="connsiteX11" fmla="*/ 272799 w 2468552"/>
              <a:gd name="connsiteY11" fmla="*/ 403470 h 1393838"/>
              <a:gd name="connsiteX0" fmla="*/ 268483 w 2464236"/>
              <a:gd name="connsiteY0" fmla="*/ 403470 h 1393836"/>
              <a:gd name="connsiteX1" fmla="*/ 596406 w 2464236"/>
              <a:gd name="connsiteY1" fmla="*/ 264734 h 1393836"/>
              <a:gd name="connsiteX2" fmla="*/ 1113515 w 2464236"/>
              <a:gd name="connsiteY2" fmla="*/ 207978 h 1393836"/>
              <a:gd name="connsiteX3" fmla="*/ 1826116 w 2464236"/>
              <a:gd name="connsiteY3" fmla="*/ 277346 h 1393836"/>
              <a:gd name="connsiteX4" fmla="*/ 2185570 w 2464236"/>
              <a:gd name="connsiteY4" fmla="*/ 498063 h 1393836"/>
              <a:gd name="connsiteX5" fmla="*/ 2412593 w 2464236"/>
              <a:gd name="connsiteY5" fmla="*/ 844905 h 1393836"/>
              <a:gd name="connsiteX6" fmla="*/ 2024057 w 2464236"/>
              <a:gd name="connsiteY6" fmla="*/ 1148020 h 1393836"/>
              <a:gd name="connsiteX7" fmla="*/ 1479275 w 2464236"/>
              <a:gd name="connsiteY7" fmla="*/ 1185440 h 1393836"/>
              <a:gd name="connsiteX8" fmla="*/ 911716 w 2464236"/>
              <a:gd name="connsiteY8" fmla="*/ 1198052 h 1393836"/>
              <a:gd name="connsiteX9" fmla="*/ 243258 w 2464236"/>
              <a:gd name="connsiteY9" fmla="*/ 952110 h 1393836"/>
              <a:gd name="connsiteX10" fmla="*/ 41459 w 2464236"/>
              <a:gd name="connsiteY10" fmla="*/ 636799 h 1393836"/>
              <a:gd name="connsiteX11" fmla="*/ 268483 w 2464236"/>
              <a:gd name="connsiteY11" fmla="*/ 403470 h 1393836"/>
              <a:gd name="connsiteX0" fmla="*/ 268483 w 2464236"/>
              <a:gd name="connsiteY0" fmla="*/ 403470 h 1393838"/>
              <a:gd name="connsiteX1" fmla="*/ 596406 w 2464236"/>
              <a:gd name="connsiteY1" fmla="*/ 264734 h 1393838"/>
              <a:gd name="connsiteX2" fmla="*/ 1113515 w 2464236"/>
              <a:gd name="connsiteY2" fmla="*/ 207978 h 1393838"/>
              <a:gd name="connsiteX3" fmla="*/ 1826116 w 2464236"/>
              <a:gd name="connsiteY3" fmla="*/ 277346 h 1393838"/>
              <a:gd name="connsiteX4" fmla="*/ 2185570 w 2464236"/>
              <a:gd name="connsiteY4" fmla="*/ 498063 h 1393838"/>
              <a:gd name="connsiteX5" fmla="*/ 2412593 w 2464236"/>
              <a:gd name="connsiteY5" fmla="*/ 844905 h 1393838"/>
              <a:gd name="connsiteX6" fmla="*/ 2024057 w 2464236"/>
              <a:gd name="connsiteY6" fmla="*/ 1148020 h 1393838"/>
              <a:gd name="connsiteX7" fmla="*/ 1479275 w 2464236"/>
              <a:gd name="connsiteY7" fmla="*/ 1185440 h 1393838"/>
              <a:gd name="connsiteX8" fmla="*/ 911716 w 2464236"/>
              <a:gd name="connsiteY8" fmla="*/ 1198052 h 1393838"/>
              <a:gd name="connsiteX9" fmla="*/ 243258 w 2464236"/>
              <a:gd name="connsiteY9" fmla="*/ 952110 h 1393838"/>
              <a:gd name="connsiteX10" fmla="*/ 41459 w 2464236"/>
              <a:gd name="connsiteY10" fmla="*/ 636799 h 1393838"/>
              <a:gd name="connsiteX11" fmla="*/ 268483 w 2464236"/>
              <a:gd name="connsiteY11" fmla="*/ 403470 h 1393838"/>
              <a:gd name="connsiteX0" fmla="*/ 268483 w 2464236"/>
              <a:gd name="connsiteY0" fmla="*/ 403470 h 1393836"/>
              <a:gd name="connsiteX1" fmla="*/ 596406 w 2464236"/>
              <a:gd name="connsiteY1" fmla="*/ 264734 h 1393836"/>
              <a:gd name="connsiteX2" fmla="*/ 1113515 w 2464236"/>
              <a:gd name="connsiteY2" fmla="*/ 207978 h 1393836"/>
              <a:gd name="connsiteX3" fmla="*/ 1826116 w 2464236"/>
              <a:gd name="connsiteY3" fmla="*/ 277346 h 1393836"/>
              <a:gd name="connsiteX4" fmla="*/ 2185570 w 2464236"/>
              <a:gd name="connsiteY4" fmla="*/ 498063 h 1393836"/>
              <a:gd name="connsiteX5" fmla="*/ 2412593 w 2464236"/>
              <a:gd name="connsiteY5" fmla="*/ 844905 h 1393836"/>
              <a:gd name="connsiteX6" fmla="*/ 2024057 w 2464236"/>
              <a:gd name="connsiteY6" fmla="*/ 1148020 h 1393836"/>
              <a:gd name="connsiteX7" fmla="*/ 1479275 w 2464236"/>
              <a:gd name="connsiteY7" fmla="*/ 1185440 h 1393836"/>
              <a:gd name="connsiteX8" fmla="*/ 911716 w 2464236"/>
              <a:gd name="connsiteY8" fmla="*/ 1198052 h 1393836"/>
              <a:gd name="connsiteX9" fmla="*/ 243258 w 2464236"/>
              <a:gd name="connsiteY9" fmla="*/ 952110 h 1393836"/>
              <a:gd name="connsiteX10" fmla="*/ 41459 w 2464236"/>
              <a:gd name="connsiteY10" fmla="*/ 636799 h 1393836"/>
              <a:gd name="connsiteX11" fmla="*/ 268483 w 2464236"/>
              <a:gd name="connsiteY11" fmla="*/ 403470 h 1393836"/>
              <a:gd name="connsiteX0" fmla="*/ 268483 w 2464236"/>
              <a:gd name="connsiteY0" fmla="*/ 403470 h 1393838"/>
              <a:gd name="connsiteX1" fmla="*/ 596406 w 2464236"/>
              <a:gd name="connsiteY1" fmla="*/ 264734 h 1393838"/>
              <a:gd name="connsiteX2" fmla="*/ 1113515 w 2464236"/>
              <a:gd name="connsiteY2" fmla="*/ 207978 h 1393838"/>
              <a:gd name="connsiteX3" fmla="*/ 1826116 w 2464236"/>
              <a:gd name="connsiteY3" fmla="*/ 277346 h 1393838"/>
              <a:gd name="connsiteX4" fmla="*/ 2185570 w 2464236"/>
              <a:gd name="connsiteY4" fmla="*/ 498063 h 1393838"/>
              <a:gd name="connsiteX5" fmla="*/ 2412593 w 2464236"/>
              <a:gd name="connsiteY5" fmla="*/ 844905 h 1393838"/>
              <a:gd name="connsiteX6" fmla="*/ 2024057 w 2464236"/>
              <a:gd name="connsiteY6" fmla="*/ 1148020 h 1393838"/>
              <a:gd name="connsiteX7" fmla="*/ 1479275 w 2464236"/>
              <a:gd name="connsiteY7" fmla="*/ 1185440 h 1393838"/>
              <a:gd name="connsiteX8" fmla="*/ 911716 w 2464236"/>
              <a:gd name="connsiteY8" fmla="*/ 1198052 h 1393838"/>
              <a:gd name="connsiteX9" fmla="*/ 243258 w 2464236"/>
              <a:gd name="connsiteY9" fmla="*/ 952110 h 1393838"/>
              <a:gd name="connsiteX10" fmla="*/ 41459 w 2464236"/>
              <a:gd name="connsiteY10" fmla="*/ 636799 h 1393838"/>
              <a:gd name="connsiteX11" fmla="*/ 268483 w 2464236"/>
              <a:gd name="connsiteY11" fmla="*/ 403470 h 1393838"/>
              <a:gd name="connsiteX0" fmla="*/ 275968 w 2471721"/>
              <a:gd name="connsiteY0" fmla="*/ 403470 h 1407182"/>
              <a:gd name="connsiteX1" fmla="*/ 603891 w 2471721"/>
              <a:gd name="connsiteY1" fmla="*/ 264734 h 1407182"/>
              <a:gd name="connsiteX2" fmla="*/ 1121000 w 2471721"/>
              <a:gd name="connsiteY2" fmla="*/ 207978 h 1407182"/>
              <a:gd name="connsiteX3" fmla="*/ 1833601 w 2471721"/>
              <a:gd name="connsiteY3" fmla="*/ 277346 h 1407182"/>
              <a:gd name="connsiteX4" fmla="*/ 2193055 w 2471721"/>
              <a:gd name="connsiteY4" fmla="*/ 498063 h 1407182"/>
              <a:gd name="connsiteX5" fmla="*/ 2420078 w 2471721"/>
              <a:gd name="connsiteY5" fmla="*/ 844905 h 1407182"/>
              <a:gd name="connsiteX6" fmla="*/ 2031542 w 2471721"/>
              <a:gd name="connsiteY6" fmla="*/ 1148020 h 1407182"/>
              <a:gd name="connsiteX7" fmla="*/ 1486760 w 2471721"/>
              <a:gd name="connsiteY7" fmla="*/ 1185440 h 1407182"/>
              <a:gd name="connsiteX8" fmla="*/ 919201 w 2471721"/>
              <a:gd name="connsiteY8" fmla="*/ 1198052 h 1407182"/>
              <a:gd name="connsiteX9" fmla="*/ 210088 w 2471721"/>
              <a:gd name="connsiteY9" fmla="*/ 1056975 h 1407182"/>
              <a:gd name="connsiteX10" fmla="*/ 48944 w 2471721"/>
              <a:gd name="connsiteY10" fmla="*/ 636799 h 1407182"/>
              <a:gd name="connsiteX11" fmla="*/ 275968 w 2471721"/>
              <a:gd name="connsiteY11" fmla="*/ 403470 h 1407182"/>
              <a:gd name="connsiteX0" fmla="*/ 266974 w 2462727"/>
              <a:gd name="connsiteY0" fmla="*/ 403470 h 1407182"/>
              <a:gd name="connsiteX1" fmla="*/ 594897 w 2462727"/>
              <a:gd name="connsiteY1" fmla="*/ 264734 h 1407182"/>
              <a:gd name="connsiteX2" fmla="*/ 1112006 w 2462727"/>
              <a:gd name="connsiteY2" fmla="*/ 207978 h 1407182"/>
              <a:gd name="connsiteX3" fmla="*/ 1824607 w 2462727"/>
              <a:gd name="connsiteY3" fmla="*/ 277346 h 1407182"/>
              <a:gd name="connsiteX4" fmla="*/ 2184061 w 2462727"/>
              <a:gd name="connsiteY4" fmla="*/ 498063 h 1407182"/>
              <a:gd name="connsiteX5" fmla="*/ 2411084 w 2462727"/>
              <a:gd name="connsiteY5" fmla="*/ 844905 h 1407182"/>
              <a:gd name="connsiteX6" fmla="*/ 2022548 w 2462727"/>
              <a:gd name="connsiteY6" fmla="*/ 1148020 h 1407182"/>
              <a:gd name="connsiteX7" fmla="*/ 1477766 w 2462727"/>
              <a:gd name="connsiteY7" fmla="*/ 1185440 h 1407182"/>
              <a:gd name="connsiteX8" fmla="*/ 910207 w 2462727"/>
              <a:gd name="connsiteY8" fmla="*/ 1198052 h 1407182"/>
              <a:gd name="connsiteX9" fmla="*/ 201094 w 2462727"/>
              <a:gd name="connsiteY9" fmla="*/ 1056975 h 1407182"/>
              <a:gd name="connsiteX10" fmla="*/ 39950 w 2462727"/>
              <a:gd name="connsiteY10" fmla="*/ 636799 h 1407182"/>
              <a:gd name="connsiteX11" fmla="*/ 266974 w 2462727"/>
              <a:gd name="connsiteY11" fmla="*/ 403470 h 1407182"/>
              <a:gd name="connsiteX0" fmla="*/ 266974 w 2462727"/>
              <a:gd name="connsiteY0" fmla="*/ 403470 h 1362463"/>
              <a:gd name="connsiteX1" fmla="*/ 594897 w 2462727"/>
              <a:gd name="connsiteY1" fmla="*/ 264734 h 1362463"/>
              <a:gd name="connsiteX2" fmla="*/ 1112006 w 2462727"/>
              <a:gd name="connsiteY2" fmla="*/ 207978 h 1362463"/>
              <a:gd name="connsiteX3" fmla="*/ 1824607 w 2462727"/>
              <a:gd name="connsiteY3" fmla="*/ 277346 h 1362463"/>
              <a:gd name="connsiteX4" fmla="*/ 2184061 w 2462727"/>
              <a:gd name="connsiteY4" fmla="*/ 498063 h 1362463"/>
              <a:gd name="connsiteX5" fmla="*/ 2411084 w 2462727"/>
              <a:gd name="connsiteY5" fmla="*/ 844905 h 1362463"/>
              <a:gd name="connsiteX6" fmla="*/ 2022548 w 2462727"/>
              <a:gd name="connsiteY6" fmla="*/ 1148020 h 1362463"/>
              <a:gd name="connsiteX7" fmla="*/ 1477766 w 2462727"/>
              <a:gd name="connsiteY7" fmla="*/ 1185440 h 1362463"/>
              <a:gd name="connsiteX8" fmla="*/ 925453 w 2462727"/>
              <a:gd name="connsiteY8" fmla="*/ 1093187 h 1362463"/>
              <a:gd name="connsiteX9" fmla="*/ 201094 w 2462727"/>
              <a:gd name="connsiteY9" fmla="*/ 1056975 h 1362463"/>
              <a:gd name="connsiteX10" fmla="*/ 39950 w 2462727"/>
              <a:gd name="connsiteY10" fmla="*/ 636799 h 1362463"/>
              <a:gd name="connsiteX11" fmla="*/ 266974 w 2462727"/>
              <a:gd name="connsiteY11" fmla="*/ 403470 h 1362463"/>
              <a:gd name="connsiteX0" fmla="*/ 254404 w 2450157"/>
              <a:gd name="connsiteY0" fmla="*/ 403470 h 1362463"/>
              <a:gd name="connsiteX1" fmla="*/ 582327 w 2450157"/>
              <a:gd name="connsiteY1" fmla="*/ 264734 h 1362463"/>
              <a:gd name="connsiteX2" fmla="*/ 1099436 w 2450157"/>
              <a:gd name="connsiteY2" fmla="*/ 207978 h 1362463"/>
              <a:gd name="connsiteX3" fmla="*/ 1812037 w 2450157"/>
              <a:gd name="connsiteY3" fmla="*/ 277346 h 1362463"/>
              <a:gd name="connsiteX4" fmla="*/ 2171491 w 2450157"/>
              <a:gd name="connsiteY4" fmla="*/ 498063 h 1362463"/>
              <a:gd name="connsiteX5" fmla="*/ 2398514 w 2450157"/>
              <a:gd name="connsiteY5" fmla="*/ 844905 h 1362463"/>
              <a:gd name="connsiteX6" fmla="*/ 2009978 w 2450157"/>
              <a:gd name="connsiteY6" fmla="*/ 1148020 h 1362463"/>
              <a:gd name="connsiteX7" fmla="*/ 1465196 w 2450157"/>
              <a:gd name="connsiteY7" fmla="*/ 1185440 h 1362463"/>
              <a:gd name="connsiteX8" fmla="*/ 912883 w 2450157"/>
              <a:gd name="connsiteY8" fmla="*/ 1093187 h 1362463"/>
              <a:gd name="connsiteX9" fmla="*/ 305408 w 2450157"/>
              <a:gd name="connsiteY9" fmla="*/ 1080277 h 1362463"/>
              <a:gd name="connsiteX10" fmla="*/ 27380 w 2450157"/>
              <a:gd name="connsiteY10" fmla="*/ 636799 h 1362463"/>
              <a:gd name="connsiteX11" fmla="*/ 254404 w 2450157"/>
              <a:gd name="connsiteY11" fmla="*/ 403470 h 1362463"/>
              <a:gd name="connsiteX0" fmla="*/ 254404 w 2450157"/>
              <a:gd name="connsiteY0" fmla="*/ 368008 h 1327001"/>
              <a:gd name="connsiteX1" fmla="*/ 582327 w 2450157"/>
              <a:gd name="connsiteY1" fmla="*/ 229272 h 1327001"/>
              <a:gd name="connsiteX2" fmla="*/ 1099436 w 2450157"/>
              <a:gd name="connsiteY2" fmla="*/ 172516 h 1327001"/>
              <a:gd name="connsiteX3" fmla="*/ 1786628 w 2450157"/>
              <a:gd name="connsiteY3" fmla="*/ 335097 h 1327001"/>
              <a:gd name="connsiteX4" fmla="*/ 2171491 w 2450157"/>
              <a:gd name="connsiteY4" fmla="*/ 462601 h 1327001"/>
              <a:gd name="connsiteX5" fmla="*/ 2398514 w 2450157"/>
              <a:gd name="connsiteY5" fmla="*/ 809443 h 1327001"/>
              <a:gd name="connsiteX6" fmla="*/ 2009978 w 2450157"/>
              <a:gd name="connsiteY6" fmla="*/ 1112558 h 1327001"/>
              <a:gd name="connsiteX7" fmla="*/ 1465196 w 2450157"/>
              <a:gd name="connsiteY7" fmla="*/ 1149978 h 1327001"/>
              <a:gd name="connsiteX8" fmla="*/ 912883 w 2450157"/>
              <a:gd name="connsiteY8" fmla="*/ 1057725 h 1327001"/>
              <a:gd name="connsiteX9" fmla="*/ 305408 w 2450157"/>
              <a:gd name="connsiteY9" fmla="*/ 1044815 h 1327001"/>
              <a:gd name="connsiteX10" fmla="*/ 27380 w 2450157"/>
              <a:gd name="connsiteY10" fmla="*/ 601337 h 1327001"/>
              <a:gd name="connsiteX11" fmla="*/ 254404 w 2450157"/>
              <a:gd name="connsiteY11" fmla="*/ 368008 h 1327001"/>
              <a:gd name="connsiteX0" fmla="*/ 254404 w 2450157"/>
              <a:gd name="connsiteY0" fmla="*/ 310258 h 1269251"/>
              <a:gd name="connsiteX1" fmla="*/ 582327 w 2450157"/>
              <a:gd name="connsiteY1" fmla="*/ 171522 h 1269251"/>
              <a:gd name="connsiteX2" fmla="*/ 1129928 w 2450157"/>
              <a:gd name="connsiteY2" fmla="*/ 207981 h 1269251"/>
              <a:gd name="connsiteX3" fmla="*/ 1786628 w 2450157"/>
              <a:gd name="connsiteY3" fmla="*/ 277347 h 1269251"/>
              <a:gd name="connsiteX4" fmla="*/ 2171491 w 2450157"/>
              <a:gd name="connsiteY4" fmla="*/ 404851 h 1269251"/>
              <a:gd name="connsiteX5" fmla="*/ 2398514 w 2450157"/>
              <a:gd name="connsiteY5" fmla="*/ 751693 h 1269251"/>
              <a:gd name="connsiteX6" fmla="*/ 2009978 w 2450157"/>
              <a:gd name="connsiteY6" fmla="*/ 1054808 h 1269251"/>
              <a:gd name="connsiteX7" fmla="*/ 1465196 w 2450157"/>
              <a:gd name="connsiteY7" fmla="*/ 1092228 h 1269251"/>
              <a:gd name="connsiteX8" fmla="*/ 912883 w 2450157"/>
              <a:gd name="connsiteY8" fmla="*/ 999975 h 1269251"/>
              <a:gd name="connsiteX9" fmla="*/ 305408 w 2450157"/>
              <a:gd name="connsiteY9" fmla="*/ 987065 h 1269251"/>
              <a:gd name="connsiteX10" fmla="*/ 27380 w 2450157"/>
              <a:gd name="connsiteY10" fmla="*/ 543587 h 1269251"/>
              <a:gd name="connsiteX11" fmla="*/ 254404 w 2450157"/>
              <a:gd name="connsiteY11" fmla="*/ 310258 h 1269251"/>
              <a:gd name="connsiteX0" fmla="*/ 254404 w 2450157"/>
              <a:gd name="connsiteY0" fmla="*/ 310256 h 1269249"/>
              <a:gd name="connsiteX1" fmla="*/ 612818 w 2450157"/>
              <a:gd name="connsiteY1" fmla="*/ 264733 h 1269249"/>
              <a:gd name="connsiteX2" fmla="*/ 1129928 w 2450157"/>
              <a:gd name="connsiteY2" fmla="*/ 207979 h 1269249"/>
              <a:gd name="connsiteX3" fmla="*/ 1786628 w 2450157"/>
              <a:gd name="connsiteY3" fmla="*/ 277345 h 1269249"/>
              <a:gd name="connsiteX4" fmla="*/ 2171491 w 2450157"/>
              <a:gd name="connsiteY4" fmla="*/ 404849 h 1269249"/>
              <a:gd name="connsiteX5" fmla="*/ 2398514 w 2450157"/>
              <a:gd name="connsiteY5" fmla="*/ 751691 h 1269249"/>
              <a:gd name="connsiteX6" fmla="*/ 2009978 w 2450157"/>
              <a:gd name="connsiteY6" fmla="*/ 1054806 h 1269249"/>
              <a:gd name="connsiteX7" fmla="*/ 1465196 w 2450157"/>
              <a:gd name="connsiteY7" fmla="*/ 1092226 h 1269249"/>
              <a:gd name="connsiteX8" fmla="*/ 912883 w 2450157"/>
              <a:gd name="connsiteY8" fmla="*/ 999973 h 1269249"/>
              <a:gd name="connsiteX9" fmla="*/ 305408 w 2450157"/>
              <a:gd name="connsiteY9" fmla="*/ 987063 h 1269249"/>
              <a:gd name="connsiteX10" fmla="*/ 27380 w 2450157"/>
              <a:gd name="connsiteY10" fmla="*/ 543585 h 1269249"/>
              <a:gd name="connsiteX11" fmla="*/ 254404 w 2450157"/>
              <a:gd name="connsiteY11" fmla="*/ 310256 h 1269249"/>
              <a:gd name="connsiteX0" fmla="*/ 254404 w 2450157"/>
              <a:gd name="connsiteY0" fmla="*/ 310256 h 1269249"/>
              <a:gd name="connsiteX1" fmla="*/ 612818 w 2450157"/>
              <a:gd name="connsiteY1" fmla="*/ 264733 h 1269249"/>
              <a:gd name="connsiteX2" fmla="*/ 1129928 w 2450157"/>
              <a:gd name="connsiteY2" fmla="*/ 207979 h 1269249"/>
              <a:gd name="connsiteX3" fmla="*/ 1786628 w 2450157"/>
              <a:gd name="connsiteY3" fmla="*/ 277345 h 1269249"/>
              <a:gd name="connsiteX4" fmla="*/ 2171491 w 2450157"/>
              <a:gd name="connsiteY4" fmla="*/ 404849 h 1269249"/>
              <a:gd name="connsiteX5" fmla="*/ 2398514 w 2450157"/>
              <a:gd name="connsiteY5" fmla="*/ 751691 h 1269249"/>
              <a:gd name="connsiteX6" fmla="*/ 2009978 w 2450157"/>
              <a:gd name="connsiteY6" fmla="*/ 1054806 h 1269249"/>
              <a:gd name="connsiteX7" fmla="*/ 1465196 w 2450157"/>
              <a:gd name="connsiteY7" fmla="*/ 1092226 h 1269249"/>
              <a:gd name="connsiteX8" fmla="*/ 912883 w 2450157"/>
              <a:gd name="connsiteY8" fmla="*/ 999973 h 1269249"/>
              <a:gd name="connsiteX9" fmla="*/ 305408 w 2450157"/>
              <a:gd name="connsiteY9" fmla="*/ 987063 h 1269249"/>
              <a:gd name="connsiteX10" fmla="*/ 27380 w 2450157"/>
              <a:gd name="connsiteY10" fmla="*/ 543585 h 1269249"/>
              <a:gd name="connsiteX11" fmla="*/ 254404 w 2450157"/>
              <a:gd name="connsiteY11" fmla="*/ 310256 h 1269249"/>
              <a:gd name="connsiteX0" fmla="*/ 254404 w 2450157"/>
              <a:gd name="connsiteY0" fmla="*/ 330733 h 1289726"/>
              <a:gd name="connsiteX1" fmla="*/ 617899 w 2450157"/>
              <a:gd name="connsiteY1" fmla="*/ 180345 h 1289726"/>
              <a:gd name="connsiteX2" fmla="*/ 1129928 w 2450157"/>
              <a:gd name="connsiteY2" fmla="*/ 228456 h 1289726"/>
              <a:gd name="connsiteX3" fmla="*/ 1786628 w 2450157"/>
              <a:gd name="connsiteY3" fmla="*/ 297822 h 1289726"/>
              <a:gd name="connsiteX4" fmla="*/ 2171491 w 2450157"/>
              <a:gd name="connsiteY4" fmla="*/ 425326 h 1289726"/>
              <a:gd name="connsiteX5" fmla="*/ 2398514 w 2450157"/>
              <a:gd name="connsiteY5" fmla="*/ 772168 h 1289726"/>
              <a:gd name="connsiteX6" fmla="*/ 2009978 w 2450157"/>
              <a:gd name="connsiteY6" fmla="*/ 1075283 h 1289726"/>
              <a:gd name="connsiteX7" fmla="*/ 1465196 w 2450157"/>
              <a:gd name="connsiteY7" fmla="*/ 1112703 h 1289726"/>
              <a:gd name="connsiteX8" fmla="*/ 912883 w 2450157"/>
              <a:gd name="connsiteY8" fmla="*/ 1020450 h 1289726"/>
              <a:gd name="connsiteX9" fmla="*/ 305408 w 2450157"/>
              <a:gd name="connsiteY9" fmla="*/ 1007540 h 1289726"/>
              <a:gd name="connsiteX10" fmla="*/ 27380 w 2450157"/>
              <a:gd name="connsiteY10" fmla="*/ 564062 h 1289726"/>
              <a:gd name="connsiteX11" fmla="*/ 254404 w 2450157"/>
              <a:gd name="connsiteY11" fmla="*/ 330733 h 1289726"/>
              <a:gd name="connsiteX0" fmla="*/ 254404 w 2450157"/>
              <a:gd name="connsiteY0" fmla="*/ 310257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54404 w 2450157"/>
              <a:gd name="connsiteY11" fmla="*/ 310257 h 1269250"/>
              <a:gd name="connsiteX0" fmla="*/ 254404 w 2450157"/>
              <a:gd name="connsiteY0" fmla="*/ 310257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54404 w 2450157"/>
              <a:gd name="connsiteY11" fmla="*/ 310257 h 1269250"/>
              <a:gd name="connsiteX0" fmla="*/ 259485 w 2450157"/>
              <a:gd name="connsiteY0" fmla="*/ 262187 h 1279438"/>
              <a:gd name="connsiteX1" fmla="*/ 617899 w 2450157"/>
              <a:gd name="connsiteY1" fmla="*/ 170057 h 1279438"/>
              <a:gd name="connsiteX2" fmla="*/ 1129928 w 2450157"/>
              <a:gd name="connsiteY2" fmla="*/ 218168 h 1279438"/>
              <a:gd name="connsiteX3" fmla="*/ 1786628 w 2450157"/>
              <a:gd name="connsiteY3" fmla="*/ 287534 h 1279438"/>
              <a:gd name="connsiteX4" fmla="*/ 2171491 w 2450157"/>
              <a:gd name="connsiteY4" fmla="*/ 415038 h 1279438"/>
              <a:gd name="connsiteX5" fmla="*/ 2398514 w 2450157"/>
              <a:gd name="connsiteY5" fmla="*/ 761880 h 1279438"/>
              <a:gd name="connsiteX6" fmla="*/ 2009978 w 2450157"/>
              <a:gd name="connsiteY6" fmla="*/ 1064995 h 1279438"/>
              <a:gd name="connsiteX7" fmla="*/ 1465196 w 2450157"/>
              <a:gd name="connsiteY7" fmla="*/ 1102415 h 1279438"/>
              <a:gd name="connsiteX8" fmla="*/ 912883 w 2450157"/>
              <a:gd name="connsiteY8" fmla="*/ 1010162 h 1279438"/>
              <a:gd name="connsiteX9" fmla="*/ 305408 w 2450157"/>
              <a:gd name="connsiteY9" fmla="*/ 997252 h 1279438"/>
              <a:gd name="connsiteX10" fmla="*/ 27380 w 2450157"/>
              <a:gd name="connsiteY10" fmla="*/ 553774 h 1279438"/>
              <a:gd name="connsiteX11" fmla="*/ 259485 w 2450157"/>
              <a:gd name="connsiteY11" fmla="*/ 262187 h 1279438"/>
              <a:gd name="connsiteX0" fmla="*/ 269650 w 2450157"/>
              <a:gd name="connsiteY0" fmla="*/ 333559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69650 w 2450157"/>
              <a:gd name="connsiteY11" fmla="*/ 333559 h 1269250"/>
              <a:gd name="connsiteX0" fmla="*/ 264567 w 2450157"/>
              <a:gd name="connsiteY0" fmla="*/ 269306 h 1274906"/>
              <a:gd name="connsiteX1" fmla="*/ 617899 w 2450157"/>
              <a:gd name="connsiteY1" fmla="*/ 165525 h 1274906"/>
              <a:gd name="connsiteX2" fmla="*/ 1129928 w 2450157"/>
              <a:gd name="connsiteY2" fmla="*/ 213636 h 1274906"/>
              <a:gd name="connsiteX3" fmla="*/ 1786628 w 2450157"/>
              <a:gd name="connsiteY3" fmla="*/ 283002 h 1274906"/>
              <a:gd name="connsiteX4" fmla="*/ 2171491 w 2450157"/>
              <a:gd name="connsiteY4" fmla="*/ 410506 h 1274906"/>
              <a:gd name="connsiteX5" fmla="*/ 2398514 w 2450157"/>
              <a:gd name="connsiteY5" fmla="*/ 757348 h 1274906"/>
              <a:gd name="connsiteX6" fmla="*/ 2009978 w 2450157"/>
              <a:gd name="connsiteY6" fmla="*/ 1060463 h 1274906"/>
              <a:gd name="connsiteX7" fmla="*/ 1465196 w 2450157"/>
              <a:gd name="connsiteY7" fmla="*/ 1097883 h 1274906"/>
              <a:gd name="connsiteX8" fmla="*/ 912883 w 2450157"/>
              <a:gd name="connsiteY8" fmla="*/ 1005630 h 1274906"/>
              <a:gd name="connsiteX9" fmla="*/ 305408 w 2450157"/>
              <a:gd name="connsiteY9" fmla="*/ 992720 h 1274906"/>
              <a:gd name="connsiteX10" fmla="*/ 27380 w 2450157"/>
              <a:gd name="connsiteY10" fmla="*/ 549242 h 1274906"/>
              <a:gd name="connsiteX11" fmla="*/ 264567 w 2450157"/>
              <a:gd name="connsiteY11" fmla="*/ 269306 h 1274906"/>
              <a:gd name="connsiteX0" fmla="*/ 264567 w 2450157"/>
              <a:gd name="connsiteY0" fmla="*/ 269306 h 1274906"/>
              <a:gd name="connsiteX1" fmla="*/ 617899 w 2450157"/>
              <a:gd name="connsiteY1" fmla="*/ 165525 h 1274906"/>
              <a:gd name="connsiteX2" fmla="*/ 1129928 w 2450157"/>
              <a:gd name="connsiteY2" fmla="*/ 213636 h 1274906"/>
              <a:gd name="connsiteX3" fmla="*/ 1786628 w 2450157"/>
              <a:gd name="connsiteY3" fmla="*/ 283002 h 1274906"/>
              <a:gd name="connsiteX4" fmla="*/ 2171491 w 2450157"/>
              <a:gd name="connsiteY4" fmla="*/ 410506 h 1274906"/>
              <a:gd name="connsiteX5" fmla="*/ 2398514 w 2450157"/>
              <a:gd name="connsiteY5" fmla="*/ 757348 h 1274906"/>
              <a:gd name="connsiteX6" fmla="*/ 2009978 w 2450157"/>
              <a:gd name="connsiteY6" fmla="*/ 1060463 h 1274906"/>
              <a:gd name="connsiteX7" fmla="*/ 1465196 w 2450157"/>
              <a:gd name="connsiteY7" fmla="*/ 1097883 h 1274906"/>
              <a:gd name="connsiteX8" fmla="*/ 912883 w 2450157"/>
              <a:gd name="connsiteY8" fmla="*/ 1005630 h 1274906"/>
              <a:gd name="connsiteX9" fmla="*/ 305408 w 2450157"/>
              <a:gd name="connsiteY9" fmla="*/ 992720 h 1274906"/>
              <a:gd name="connsiteX10" fmla="*/ 27380 w 2450157"/>
              <a:gd name="connsiteY10" fmla="*/ 549242 h 1274906"/>
              <a:gd name="connsiteX11" fmla="*/ 264567 w 2450157"/>
              <a:gd name="connsiteY11" fmla="*/ 269306 h 127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0157" h="1274906">
                <a:moveTo>
                  <a:pt x="264567" y="269306"/>
                </a:moveTo>
                <a:cubicBezTo>
                  <a:pt x="254749" y="-25616"/>
                  <a:pt x="549061" y="-104714"/>
                  <a:pt x="617899" y="165525"/>
                </a:cubicBezTo>
                <a:cubicBezTo>
                  <a:pt x="716858" y="-106274"/>
                  <a:pt x="1019569" y="9735"/>
                  <a:pt x="1129928" y="213636"/>
                </a:cubicBezTo>
                <a:cubicBezTo>
                  <a:pt x="1197484" y="-97232"/>
                  <a:pt x="1776995" y="-47746"/>
                  <a:pt x="1786628" y="283002"/>
                </a:cubicBezTo>
                <a:cubicBezTo>
                  <a:pt x="1961562" y="-22879"/>
                  <a:pt x="2231400" y="164564"/>
                  <a:pt x="2171491" y="410506"/>
                </a:cubicBezTo>
                <a:cubicBezTo>
                  <a:pt x="2350664" y="245042"/>
                  <a:pt x="2545267" y="598970"/>
                  <a:pt x="2398514" y="757348"/>
                </a:cubicBezTo>
                <a:cubicBezTo>
                  <a:pt x="2526903" y="1047195"/>
                  <a:pt x="2201405" y="1433193"/>
                  <a:pt x="2009978" y="1060463"/>
                </a:cubicBezTo>
                <a:cubicBezTo>
                  <a:pt x="1911181" y="1356434"/>
                  <a:pt x="1633362" y="1323856"/>
                  <a:pt x="1465196" y="1097883"/>
                </a:cubicBezTo>
                <a:cubicBezTo>
                  <a:pt x="1302297" y="1434245"/>
                  <a:pt x="961231" y="1202173"/>
                  <a:pt x="912883" y="1005630"/>
                </a:cubicBezTo>
                <a:cubicBezTo>
                  <a:pt x="759478" y="1382655"/>
                  <a:pt x="262859" y="1325481"/>
                  <a:pt x="305408" y="992720"/>
                </a:cubicBezTo>
                <a:cubicBezTo>
                  <a:pt x="183881" y="1091787"/>
                  <a:pt x="-86479" y="842603"/>
                  <a:pt x="27380" y="549242"/>
                </a:cubicBezTo>
                <a:cubicBezTo>
                  <a:pt x="-36190" y="285491"/>
                  <a:pt x="181753" y="118288"/>
                  <a:pt x="264567" y="269306"/>
                </a:cubicBezTo>
                <a:close/>
              </a:path>
            </a:pathLst>
          </a:custGeom>
          <a:gradFill flip="none" rotWithShape="1">
            <a:gsLst>
              <a:gs pos="0">
                <a:srgbClr val="BEBEBE"/>
              </a:gs>
              <a:gs pos="100000">
                <a:srgbClr val="FAFAFA"/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Wired Network</a:t>
            </a:r>
          </a:p>
        </p:txBody>
      </p:sp>
      <p:sp>
        <p:nvSpPr>
          <p:cNvPr id="558" name="TextBox 557"/>
          <p:cNvSpPr txBox="1"/>
          <p:nvPr/>
        </p:nvSpPr>
        <p:spPr>
          <a:xfrm>
            <a:off x="8229600" y="3133546"/>
            <a:ext cx="60272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>
                <a:solidFill>
                  <a:schemeClr val="tx2"/>
                </a:solidFill>
              </a:rPr>
              <a:t>Edge</a:t>
            </a:r>
          </a:p>
          <a:p>
            <a:pPr>
              <a:lnSpc>
                <a:spcPts val="1800"/>
              </a:lnSpc>
            </a:pPr>
            <a:r>
              <a:rPr lang="en-US" dirty="0">
                <a:solidFill>
                  <a:schemeClr val="tx2"/>
                </a:solidFill>
              </a:rPr>
              <a:t>Cloud</a:t>
            </a:r>
          </a:p>
        </p:txBody>
      </p:sp>
      <p:sp>
        <p:nvSpPr>
          <p:cNvPr id="559" name="Rectangle: Rounded Corners 558"/>
          <p:cNvSpPr/>
          <p:nvPr/>
        </p:nvSpPr>
        <p:spPr>
          <a:xfrm>
            <a:off x="6537960" y="1080611"/>
            <a:ext cx="2148840" cy="1097280"/>
          </a:xfrm>
          <a:prstGeom prst="roundRect">
            <a:avLst>
              <a:gd name="adj" fmla="val 9770"/>
            </a:avLst>
          </a:prstGeom>
          <a:solidFill>
            <a:srgbClr val="E7EEFF"/>
          </a:soli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60" name="TextBox 559"/>
          <p:cNvSpPr txBox="1"/>
          <p:nvPr/>
        </p:nvSpPr>
        <p:spPr>
          <a:xfrm>
            <a:off x="7110640" y="834390"/>
            <a:ext cx="10034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Datacenter</a:t>
            </a:r>
          </a:p>
        </p:txBody>
      </p:sp>
      <p:sp>
        <p:nvSpPr>
          <p:cNvPr id="564" name="Freeform: Shape 563"/>
          <p:cNvSpPr/>
          <p:nvPr/>
        </p:nvSpPr>
        <p:spPr>
          <a:xfrm>
            <a:off x="6715322" y="1736851"/>
            <a:ext cx="1839836" cy="349600"/>
          </a:xfrm>
          <a:custGeom>
            <a:avLst/>
            <a:gdLst>
              <a:gd name="connsiteX0" fmla="*/ 227078 w 2373931"/>
              <a:gd name="connsiteY0" fmla="*/ 195609 h 1039653"/>
              <a:gd name="connsiteX1" fmla="*/ 555001 w 2373931"/>
              <a:gd name="connsiteY1" fmla="*/ 56873 h 1039653"/>
              <a:gd name="connsiteX2" fmla="*/ 1072110 w 2373931"/>
              <a:gd name="connsiteY2" fmla="*/ 117 h 1039653"/>
              <a:gd name="connsiteX3" fmla="*/ 1784711 w 2373931"/>
              <a:gd name="connsiteY3" fmla="*/ 69485 h 1039653"/>
              <a:gd name="connsiteX4" fmla="*/ 2144165 w 2373931"/>
              <a:gd name="connsiteY4" fmla="*/ 290202 h 1039653"/>
              <a:gd name="connsiteX5" fmla="*/ 2371188 w 2373931"/>
              <a:gd name="connsiteY5" fmla="*/ 637044 h 1039653"/>
              <a:gd name="connsiteX6" fmla="*/ 1992816 w 2373931"/>
              <a:gd name="connsiteY6" fmla="*/ 1021722 h 1039653"/>
              <a:gd name="connsiteX7" fmla="*/ 1437870 w 2373931"/>
              <a:gd name="connsiteY7" fmla="*/ 977579 h 1039653"/>
              <a:gd name="connsiteX8" fmla="*/ 870311 w 2373931"/>
              <a:gd name="connsiteY8" fmla="*/ 990191 h 1039653"/>
              <a:gd name="connsiteX9" fmla="*/ 201853 w 2373931"/>
              <a:gd name="connsiteY9" fmla="*/ 744249 h 1039653"/>
              <a:gd name="connsiteX10" fmla="*/ 54 w 2373931"/>
              <a:gd name="connsiteY10" fmla="*/ 428939 h 1039653"/>
              <a:gd name="connsiteX11" fmla="*/ 227078 w 2373931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195609 h 1039653"/>
              <a:gd name="connsiteX1" fmla="*/ 555149 w 2374079"/>
              <a:gd name="connsiteY1" fmla="*/ 56873 h 1039653"/>
              <a:gd name="connsiteX2" fmla="*/ 1072258 w 2374079"/>
              <a:gd name="connsiteY2" fmla="*/ 117 h 1039653"/>
              <a:gd name="connsiteX3" fmla="*/ 1784859 w 2374079"/>
              <a:gd name="connsiteY3" fmla="*/ 69485 h 1039653"/>
              <a:gd name="connsiteX4" fmla="*/ 2144313 w 2374079"/>
              <a:gd name="connsiteY4" fmla="*/ 290202 h 1039653"/>
              <a:gd name="connsiteX5" fmla="*/ 2371336 w 2374079"/>
              <a:gd name="connsiteY5" fmla="*/ 637044 h 1039653"/>
              <a:gd name="connsiteX6" fmla="*/ 1992964 w 2374079"/>
              <a:gd name="connsiteY6" fmla="*/ 1021722 h 1039653"/>
              <a:gd name="connsiteX7" fmla="*/ 1438018 w 2374079"/>
              <a:gd name="connsiteY7" fmla="*/ 977579 h 1039653"/>
              <a:gd name="connsiteX8" fmla="*/ 870459 w 2374079"/>
              <a:gd name="connsiteY8" fmla="*/ 990191 h 1039653"/>
              <a:gd name="connsiteX9" fmla="*/ 202001 w 2374079"/>
              <a:gd name="connsiteY9" fmla="*/ 744249 h 1039653"/>
              <a:gd name="connsiteX10" fmla="*/ 202 w 2374079"/>
              <a:gd name="connsiteY10" fmla="*/ 428939 h 1039653"/>
              <a:gd name="connsiteX11" fmla="*/ 227226 w 2374079"/>
              <a:gd name="connsiteY11" fmla="*/ 195609 h 1039653"/>
              <a:gd name="connsiteX0" fmla="*/ 227226 w 2374079"/>
              <a:gd name="connsiteY0" fmla="*/ 203372 h 1047416"/>
              <a:gd name="connsiteX1" fmla="*/ 555149 w 2374079"/>
              <a:gd name="connsiteY1" fmla="*/ 64636 h 1047416"/>
              <a:gd name="connsiteX2" fmla="*/ 1072258 w 2374079"/>
              <a:gd name="connsiteY2" fmla="*/ 7880 h 1047416"/>
              <a:gd name="connsiteX3" fmla="*/ 1784859 w 2374079"/>
              <a:gd name="connsiteY3" fmla="*/ 77248 h 1047416"/>
              <a:gd name="connsiteX4" fmla="*/ 2144313 w 2374079"/>
              <a:gd name="connsiteY4" fmla="*/ 297965 h 1047416"/>
              <a:gd name="connsiteX5" fmla="*/ 2371336 w 2374079"/>
              <a:gd name="connsiteY5" fmla="*/ 644807 h 1047416"/>
              <a:gd name="connsiteX6" fmla="*/ 1992964 w 2374079"/>
              <a:gd name="connsiteY6" fmla="*/ 1029485 h 1047416"/>
              <a:gd name="connsiteX7" fmla="*/ 1438018 w 2374079"/>
              <a:gd name="connsiteY7" fmla="*/ 985342 h 1047416"/>
              <a:gd name="connsiteX8" fmla="*/ 870459 w 2374079"/>
              <a:gd name="connsiteY8" fmla="*/ 997954 h 1047416"/>
              <a:gd name="connsiteX9" fmla="*/ 202001 w 2374079"/>
              <a:gd name="connsiteY9" fmla="*/ 752012 h 1047416"/>
              <a:gd name="connsiteX10" fmla="*/ 202 w 2374079"/>
              <a:gd name="connsiteY10" fmla="*/ 436702 h 1047416"/>
              <a:gd name="connsiteX11" fmla="*/ 227226 w 2374079"/>
              <a:gd name="connsiteY11" fmla="*/ 203372 h 104741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241642 h 1085686"/>
              <a:gd name="connsiteX1" fmla="*/ 555149 w 2374079"/>
              <a:gd name="connsiteY1" fmla="*/ 102906 h 1085686"/>
              <a:gd name="connsiteX2" fmla="*/ 1072258 w 2374079"/>
              <a:gd name="connsiteY2" fmla="*/ 46150 h 1085686"/>
              <a:gd name="connsiteX3" fmla="*/ 1784859 w 2374079"/>
              <a:gd name="connsiteY3" fmla="*/ 115518 h 1085686"/>
              <a:gd name="connsiteX4" fmla="*/ 2144313 w 2374079"/>
              <a:gd name="connsiteY4" fmla="*/ 336235 h 1085686"/>
              <a:gd name="connsiteX5" fmla="*/ 2371336 w 2374079"/>
              <a:gd name="connsiteY5" fmla="*/ 683077 h 1085686"/>
              <a:gd name="connsiteX6" fmla="*/ 1992964 w 2374079"/>
              <a:gd name="connsiteY6" fmla="*/ 1067755 h 1085686"/>
              <a:gd name="connsiteX7" fmla="*/ 1438018 w 2374079"/>
              <a:gd name="connsiteY7" fmla="*/ 1023612 h 1085686"/>
              <a:gd name="connsiteX8" fmla="*/ 870459 w 2374079"/>
              <a:gd name="connsiteY8" fmla="*/ 1036224 h 1085686"/>
              <a:gd name="connsiteX9" fmla="*/ 202001 w 2374079"/>
              <a:gd name="connsiteY9" fmla="*/ 790282 h 1085686"/>
              <a:gd name="connsiteX10" fmla="*/ 202 w 2374079"/>
              <a:gd name="connsiteY10" fmla="*/ 474972 h 1085686"/>
              <a:gd name="connsiteX11" fmla="*/ 227226 w 2374079"/>
              <a:gd name="connsiteY11" fmla="*/ 241642 h 1085686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18685 h 1162729"/>
              <a:gd name="connsiteX1" fmla="*/ 555149 w 2374079"/>
              <a:gd name="connsiteY1" fmla="*/ 179949 h 1162729"/>
              <a:gd name="connsiteX2" fmla="*/ 1072258 w 2374079"/>
              <a:gd name="connsiteY2" fmla="*/ 123193 h 1162729"/>
              <a:gd name="connsiteX3" fmla="*/ 1784859 w 2374079"/>
              <a:gd name="connsiteY3" fmla="*/ 192561 h 1162729"/>
              <a:gd name="connsiteX4" fmla="*/ 2144313 w 2374079"/>
              <a:gd name="connsiteY4" fmla="*/ 413278 h 1162729"/>
              <a:gd name="connsiteX5" fmla="*/ 2371336 w 2374079"/>
              <a:gd name="connsiteY5" fmla="*/ 760120 h 1162729"/>
              <a:gd name="connsiteX6" fmla="*/ 1992964 w 2374079"/>
              <a:gd name="connsiteY6" fmla="*/ 1144798 h 1162729"/>
              <a:gd name="connsiteX7" fmla="*/ 1438018 w 2374079"/>
              <a:gd name="connsiteY7" fmla="*/ 1100655 h 1162729"/>
              <a:gd name="connsiteX8" fmla="*/ 870459 w 2374079"/>
              <a:gd name="connsiteY8" fmla="*/ 1113267 h 1162729"/>
              <a:gd name="connsiteX9" fmla="*/ 202001 w 2374079"/>
              <a:gd name="connsiteY9" fmla="*/ 867325 h 1162729"/>
              <a:gd name="connsiteX10" fmla="*/ 202 w 2374079"/>
              <a:gd name="connsiteY10" fmla="*/ 552015 h 1162729"/>
              <a:gd name="connsiteX11" fmla="*/ 227226 w 2374079"/>
              <a:gd name="connsiteY11" fmla="*/ 318685 h 1162729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74079"/>
              <a:gd name="connsiteY0" fmla="*/ 329553 h 1173597"/>
              <a:gd name="connsiteX1" fmla="*/ 555149 w 2374079"/>
              <a:gd name="connsiteY1" fmla="*/ 190817 h 1173597"/>
              <a:gd name="connsiteX2" fmla="*/ 1072258 w 2374079"/>
              <a:gd name="connsiteY2" fmla="*/ 134061 h 1173597"/>
              <a:gd name="connsiteX3" fmla="*/ 1784859 w 2374079"/>
              <a:gd name="connsiteY3" fmla="*/ 203429 h 1173597"/>
              <a:gd name="connsiteX4" fmla="*/ 2144313 w 2374079"/>
              <a:gd name="connsiteY4" fmla="*/ 424146 h 1173597"/>
              <a:gd name="connsiteX5" fmla="*/ 2371336 w 2374079"/>
              <a:gd name="connsiteY5" fmla="*/ 770988 h 1173597"/>
              <a:gd name="connsiteX6" fmla="*/ 1992964 w 2374079"/>
              <a:gd name="connsiteY6" fmla="*/ 1155666 h 1173597"/>
              <a:gd name="connsiteX7" fmla="*/ 1438018 w 2374079"/>
              <a:gd name="connsiteY7" fmla="*/ 1111523 h 1173597"/>
              <a:gd name="connsiteX8" fmla="*/ 870459 w 2374079"/>
              <a:gd name="connsiteY8" fmla="*/ 1124135 h 1173597"/>
              <a:gd name="connsiteX9" fmla="*/ 202001 w 2374079"/>
              <a:gd name="connsiteY9" fmla="*/ 878193 h 1173597"/>
              <a:gd name="connsiteX10" fmla="*/ 202 w 2374079"/>
              <a:gd name="connsiteY10" fmla="*/ 562883 h 1173597"/>
              <a:gd name="connsiteX11" fmla="*/ 227226 w 2374079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382424"/>
              <a:gd name="connsiteY0" fmla="*/ 329553 h 1173597"/>
              <a:gd name="connsiteX1" fmla="*/ 555149 w 2382424"/>
              <a:gd name="connsiteY1" fmla="*/ 190817 h 1173597"/>
              <a:gd name="connsiteX2" fmla="*/ 1072258 w 2382424"/>
              <a:gd name="connsiteY2" fmla="*/ 134061 h 1173597"/>
              <a:gd name="connsiteX3" fmla="*/ 1784859 w 2382424"/>
              <a:gd name="connsiteY3" fmla="*/ 203429 h 1173597"/>
              <a:gd name="connsiteX4" fmla="*/ 2144313 w 2382424"/>
              <a:gd name="connsiteY4" fmla="*/ 424146 h 1173597"/>
              <a:gd name="connsiteX5" fmla="*/ 2371336 w 2382424"/>
              <a:gd name="connsiteY5" fmla="*/ 770988 h 1173597"/>
              <a:gd name="connsiteX6" fmla="*/ 1992964 w 2382424"/>
              <a:gd name="connsiteY6" fmla="*/ 1155666 h 1173597"/>
              <a:gd name="connsiteX7" fmla="*/ 1438018 w 2382424"/>
              <a:gd name="connsiteY7" fmla="*/ 1111523 h 1173597"/>
              <a:gd name="connsiteX8" fmla="*/ 870459 w 2382424"/>
              <a:gd name="connsiteY8" fmla="*/ 1124135 h 1173597"/>
              <a:gd name="connsiteX9" fmla="*/ 202001 w 2382424"/>
              <a:gd name="connsiteY9" fmla="*/ 878193 h 1173597"/>
              <a:gd name="connsiteX10" fmla="*/ 202 w 2382424"/>
              <a:gd name="connsiteY10" fmla="*/ 562883 h 1173597"/>
              <a:gd name="connsiteX11" fmla="*/ 227226 w 2382424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73597"/>
              <a:gd name="connsiteX1" fmla="*/ 555149 w 2484699"/>
              <a:gd name="connsiteY1" fmla="*/ 190817 h 1173597"/>
              <a:gd name="connsiteX2" fmla="*/ 1072258 w 2484699"/>
              <a:gd name="connsiteY2" fmla="*/ 134061 h 1173597"/>
              <a:gd name="connsiteX3" fmla="*/ 1784859 w 2484699"/>
              <a:gd name="connsiteY3" fmla="*/ 203429 h 1173597"/>
              <a:gd name="connsiteX4" fmla="*/ 2144313 w 2484699"/>
              <a:gd name="connsiteY4" fmla="*/ 424146 h 1173597"/>
              <a:gd name="connsiteX5" fmla="*/ 2371336 w 2484699"/>
              <a:gd name="connsiteY5" fmla="*/ 770988 h 1173597"/>
              <a:gd name="connsiteX6" fmla="*/ 1992964 w 2484699"/>
              <a:gd name="connsiteY6" fmla="*/ 1155666 h 1173597"/>
              <a:gd name="connsiteX7" fmla="*/ 1438018 w 2484699"/>
              <a:gd name="connsiteY7" fmla="*/ 1111523 h 1173597"/>
              <a:gd name="connsiteX8" fmla="*/ 870459 w 2484699"/>
              <a:gd name="connsiteY8" fmla="*/ 1124135 h 1173597"/>
              <a:gd name="connsiteX9" fmla="*/ 202001 w 2484699"/>
              <a:gd name="connsiteY9" fmla="*/ 878193 h 1173597"/>
              <a:gd name="connsiteX10" fmla="*/ 202 w 2484699"/>
              <a:gd name="connsiteY10" fmla="*/ 562883 h 1173597"/>
              <a:gd name="connsiteX11" fmla="*/ 227226 w 2484699"/>
              <a:gd name="connsiteY11" fmla="*/ 329553 h 1173597"/>
              <a:gd name="connsiteX0" fmla="*/ 227226 w 2484699"/>
              <a:gd name="connsiteY0" fmla="*/ 329553 h 1192580"/>
              <a:gd name="connsiteX1" fmla="*/ 555149 w 2484699"/>
              <a:gd name="connsiteY1" fmla="*/ 190817 h 1192580"/>
              <a:gd name="connsiteX2" fmla="*/ 1072258 w 2484699"/>
              <a:gd name="connsiteY2" fmla="*/ 134061 h 1192580"/>
              <a:gd name="connsiteX3" fmla="*/ 1784859 w 2484699"/>
              <a:gd name="connsiteY3" fmla="*/ 203429 h 1192580"/>
              <a:gd name="connsiteX4" fmla="*/ 2144313 w 2484699"/>
              <a:gd name="connsiteY4" fmla="*/ 424146 h 1192580"/>
              <a:gd name="connsiteX5" fmla="*/ 2371336 w 2484699"/>
              <a:gd name="connsiteY5" fmla="*/ 770988 h 1192580"/>
              <a:gd name="connsiteX6" fmla="*/ 1992964 w 2484699"/>
              <a:gd name="connsiteY6" fmla="*/ 1155666 h 1192580"/>
              <a:gd name="connsiteX7" fmla="*/ 1438018 w 2484699"/>
              <a:gd name="connsiteY7" fmla="*/ 1111523 h 1192580"/>
              <a:gd name="connsiteX8" fmla="*/ 870459 w 2484699"/>
              <a:gd name="connsiteY8" fmla="*/ 1124135 h 1192580"/>
              <a:gd name="connsiteX9" fmla="*/ 202001 w 2484699"/>
              <a:gd name="connsiteY9" fmla="*/ 878193 h 1192580"/>
              <a:gd name="connsiteX10" fmla="*/ 202 w 2484699"/>
              <a:gd name="connsiteY10" fmla="*/ 562883 h 1192580"/>
              <a:gd name="connsiteX11" fmla="*/ 227226 w 2484699"/>
              <a:gd name="connsiteY11" fmla="*/ 329553 h 1192580"/>
              <a:gd name="connsiteX0" fmla="*/ 227226 w 2484699"/>
              <a:gd name="connsiteY0" fmla="*/ 329553 h 1241689"/>
              <a:gd name="connsiteX1" fmla="*/ 555149 w 2484699"/>
              <a:gd name="connsiteY1" fmla="*/ 190817 h 1241689"/>
              <a:gd name="connsiteX2" fmla="*/ 1072258 w 2484699"/>
              <a:gd name="connsiteY2" fmla="*/ 134061 h 1241689"/>
              <a:gd name="connsiteX3" fmla="*/ 1784859 w 2484699"/>
              <a:gd name="connsiteY3" fmla="*/ 203429 h 1241689"/>
              <a:gd name="connsiteX4" fmla="*/ 2144313 w 2484699"/>
              <a:gd name="connsiteY4" fmla="*/ 424146 h 1241689"/>
              <a:gd name="connsiteX5" fmla="*/ 2371336 w 2484699"/>
              <a:gd name="connsiteY5" fmla="*/ 770988 h 1241689"/>
              <a:gd name="connsiteX6" fmla="*/ 1992964 w 2484699"/>
              <a:gd name="connsiteY6" fmla="*/ 1155666 h 1241689"/>
              <a:gd name="connsiteX7" fmla="*/ 1438018 w 2484699"/>
              <a:gd name="connsiteY7" fmla="*/ 1111523 h 1241689"/>
              <a:gd name="connsiteX8" fmla="*/ 870459 w 2484699"/>
              <a:gd name="connsiteY8" fmla="*/ 1124135 h 1241689"/>
              <a:gd name="connsiteX9" fmla="*/ 202001 w 2484699"/>
              <a:gd name="connsiteY9" fmla="*/ 878193 h 1241689"/>
              <a:gd name="connsiteX10" fmla="*/ 202 w 2484699"/>
              <a:gd name="connsiteY10" fmla="*/ 562883 h 1241689"/>
              <a:gd name="connsiteX11" fmla="*/ 227226 w 2484699"/>
              <a:gd name="connsiteY11" fmla="*/ 329553 h 1241689"/>
              <a:gd name="connsiteX0" fmla="*/ 227226 w 2484699"/>
              <a:gd name="connsiteY0" fmla="*/ 329553 h 1241689"/>
              <a:gd name="connsiteX1" fmla="*/ 555149 w 2484699"/>
              <a:gd name="connsiteY1" fmla="*/ 190817 h 1241689"/>
              <a:gd name="connsiteX2" fmla="*/ 1072258 w 2484699"/>
              <a:gd name="connsiteY2" fmla="*/ 134061 h 1241689"/>
              <a:gd name="connsiteX3" fmla="*/ 1784859 w 2484699"/>
              <a:gd name="connsiteY3" fmla="*/ 203429 h 1241689"/>
              <a:gd name="connsiteX4" fmla="*/ 2144313 w 2484699"/>
              <a:gd name="connsiteY4" fmla="*/ 424146 h 1241689"/>
              <a:gd name="connsiteX5" fmla="*/ 2371336 w 2484699"/>
              <a:gd name="connsiteY5" fmla="*/ 770988 h 1241689"/>
              <a:gd name="connsiteX6" fmla="*/ 1992964 w 2484699"/>
              <a:gd name="connsiteY6" fmla="*/ 1155666 h 1241689"/>
              <a:gd name="connsiteX7" fmla="*/ 1438018 w 2484699"/>
              <a:gd name="connsiteY7" fmla="*/ 1111523 h 1241689"/>
              <a:gd name="connsiteX8" fmla="*/ 870459 w 2484699"/>
              <a:gd name="connsiteY8" fmla="*/ 1124135 h 1241689"/>
              <a:gd name="connsiteX9" fmla="*/ 202001 w 2484699"/>
              <a:gd name="connsiteY9" fmla="*/ 878193 h 1241689"/>
              <a:gd name="connsiteX10" fmla="*/ 202 w 2484699"/>
              <a:gd name="connsiteY10" fmla="*/ 562883 h 1241689"/>
              <a:gd name="connsiteX11" fmla="*/ 227226 w 2484699"/>
              <a:gd name="connsiteY11" fmla="*/ 329553 h 1241689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27226 w 2484699"/>
              <a:gd name="connsiteY0" fmla="*/ 329553 h 1299987"/>
              <a:gd name="connsiteX1" fmla="*/ 555149 w 2484699"/>
              <a:gd name="connsiteY1" fmla="*/ 190817 h 1299987"/>
              <a:gd name="connsiteX2" fmla="*/ 1072258 w 2484699"/>
              <a:gd name="connsiteY2" fmla="*/ 134061 h 1299987"/>
              <a:gd name="connsiteX3" fmla="*/ 1784859 w 2484699"/>
              <a:gd name="connsiteY3" fmla="*/ 203429 h 1299987"/>
              <a:gd name="connsiteX4" fmla="*/ 2144313 w 2484699"/>
              <a:gd name="connsiteY4" fmla="*/ 424146 h 1299987"/>
              <a:gd name="connsiteX5" fmla="*/ 2371336 w 2484699"/>
              <a:gd name="connsiteY5" fmla="*/ 770988 h 1299987"/>
              <a:gd name="connsiteX6" fmla="*/ 1992964 w 2484699"/>
              <a:gd name="connsiteY6" fmla="*/ 1155666 h 1299987"/>
              <a:gd name="connsiteX7" fmla="*/ 1438018 w 2484699"/>
              <a:gd name="connsiteY7" fmla="*/ 1111523 h 1299987"/>
              <a:gd name="connsiteX8" fmla="*/ 870459 w 2484699"/>
              <a:gd name="connsiteY8" fmla="*/ 1124135 h 1299987"/>
              <a:gd name="connsiteX9" fmla="*/ 202001 w 2484699"/>
              <a:gd name="connsiteY9" fmla="*/ 878193 h 1299987"/>
              <a:gd name="connsiteX10" fmla="*/ 202 w 2484699"/>
              <a:gd name="connsiteY10" fmla="*/ 562883 h 1299987"/>
              <a:gd name="connsiteX11" fmla="*/ 227226 w 2484699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30142 w 2487615"/>
              <a:gd name="connsiteY0" fmla="*/ 329553 h 1299987"/>
              <a:gd name="connsiteX1" fmla="*/ 558065 w 2487615"/>
              <a:gd name="connsiteY1" fmla="*/ 190817 h 1299987"/>
              <a:gd name="connsiteX2" fmla="*/ 1075174 w 2487615"/>
              <a:gd name="connsiteY2" fmla="*/ 134061 h 1299987"/>
              <a:gd name="connsiteX3" fmla="*/ 1787775 w 2487615"/>
              <a:gd name="connsiteY3" fmla="*/ 203429 h 1299987"/>
              <a:gd name="connsiteX4" fmla="*/ 2147229 w 2487615"/>
              <a:gd name="connsiteY4" fmla="*/ 424146 h 1299987"/>
              <a:gd name="connsiteX5" fmla="*/ 2374252 w 2487615"/>
              <a:gd name="connsiteY5" fmla="*/ 770988 h 1299987"/>
              <a:gd name="connsiteX6" fmla="*/ 1995880 w 2487615"/>
              <a:gd name="connsiteY6" fmla="*/ 1155666 h 1299987"/>
              <a:gd name="connsiteX7" fmla="*/ 1440934 w 2487615"/>
              <a:gd name="connsiteY7" fmla="*/ 1111523 h 1299987"/>
              <a:gd name="connsiteX8" fmla="*/ 873375 w 2487615"/>
              <a:gd name="connsiteY8" fmla="*/ 1124135 h 1299987"/>
              <a:gd name="connsiteX9" fmla="*/ 204917 w 2487615"/>
              <a:gd name="connsiteY9" fmla="*/ 878193 h 1299987"/>
              <a:gd name="connsiteX10" fmla="*/ 3118 w 2487615"/>
              <a:gd name="connsiteY10" fmla="*/ 562883 h 1299987"/>
              <a:gd name="connsiteX11" fmla="*/ 230142 w 2487615"/>
              <a:gd name="connsiteY11" fmla="*/ 329553 h 1299987"/>
              <a:gd name="connsiteX0" fmla="*/ 265766 w 2523239"/>
              <a:gd name="connsiteY0" fmla="*/ 329553 h 1299987"/>
              <a:gd name="connsiteX1" fmla="*/ 593689 w 2523239"/>
              <a:gd name="connsiteY1" fmla="*/ 190817 h 1299987"/>
              <a:gd name="connsiteX2" fmla="*/ 1110798 w 2523239"/>
              <a:gd name="connsiteY2" fmla="*/ 134061 h 1299987"/>
              <a:gd name="connsiteX3" fmla="*/ 1823399 w 2523239"/>
              <a:gd name="connsiteY3" fmla="*/ 203429 h 1299987"/>
              <a:gd name="connsiteX4" fmla="*/ 2182853 w 2523239"/>
              <a:gd name="connsiteY4" fmla="*/ 424146 h 1299987"/>
              <a:gd name="connsiteX5" fmla="*/ 2409876 w 2523239"/>
              <a:gd name="connsiteY5" fmla="*/ 770988 h 1299987"/>
              <a:gd name="connsiteX6" fmla="*/ 2031504 w 2523239"/>
              <a:gd name="connsiteY6" fmla="*/ 1155666 h 1299987"/>
              <a:gd name="connsiteX7" fmla="*/ 1476558 w 2523239"/>
              <a:gd name="connsiteY7" fmla="*/ 1111523 h 1299987"/>
              <a:gd name="connsiteX8" fmla="*/ 908999 w 2523239"/>
              <a:gd name="connsiteY8" fmla="*/ 1124135 h 1299987"/>
              <a:gd name="connsiteX9" fmla="*/ 240541 w 2523239"/>
              <a:gd name="connsiteY9" fmla="*/ 878193 h 1299987"/>
              <a:gd name="connsiteX10" fmla="*/ 38742 w 2523239"/>
              <a:gd name="connsiteY10" fmla="*/ 562883 h 1299987"/>
              <a:gd name="connsiteX11" fmla="*/ 265766 w 2523239"/>
              <a:gd name="connsiteY11" fmla="*/ 329553 h 1299987"/>
              <a:gd name="connsiteX0" fmla="*/ 282231 w 2539704"/>
              <a:gd name="connsiteY0" fmla="*/ 329553 h 1299987"/>
              <a:gd name="connsiteX1" fmla="*/ 610154 w 2539704"/>
              <a:gd name="connsiteY1" fmla="*/ 190817 h 1299987"/>
              <a:gd name="connsiteX2" fmla="*/ 1127263 w 2539704"/>
              <a:gd name="connsiteY2" fmla="*/ 134061 h 1299987"/>
              <a:gd name="connsiteX3" fmla="*/ 1839864 w 2539704"/>
              <a:gd name="connsiteY3" fmla="*/ 203429 h 1299987"/>
              <a:gd name="connsiteX4" fmla="*/ 2199318 w 2539704"/>
              <a:gd name="connsiteY4" fmla="*/ 424146 h 1299987"/>
              <a:gd name="connsiteX5" fmla="*/ 2426341 w 2539704"/>
              <a:gd name="connsiteY5" fmla="*/ 770988 h 1299987"/>
              <a:gd name="connsiteX6" fmla="*/ 2047969 w 2539704"/>
              <a:gd name="connsiteY6" fmla="*/ 1155666 h 1299987"/>
              <a:gd name="connsiteX7" fmla="*/ 1493023 w 2539704"/>
              <a:gd name="connsiteY7" fmla="*/ 1111523 h 1299987"/>
              <a:gd name="connsiteX8" fmla="*/ 925464 w 2539704"/>
              <a:gd name="connsiteY8" fmla="*/ 1124135 h 1299987"/>
              <a:gd name="connsiteX9" fmla="*/ 257006 w 2539704"/>
              <a:gd name="connsiteY9" fmla="*/ 878193 h 1299987"/>
              <a:gd name="connsiteX10" fmla="*/ 55207 w 2539704"/>
              <a:gd name="connsiteY10" fmla="*/ 562883 h 1299987"/>
              <a:gd name="connsiteX11" fmla="*/ 282231 w 2539704"/>
              <a:gd name="connsiteY11" fmla="*/ 329553 h 1299987"/>
              <a:gd name="connsiteX0" fmla="*/ 282231 w 2539704"/>
              <a:gd name="connsiteY0" fmla="*/ 329553 h 1299987"/>
              <a:gd name="connsiteX1" fmla="*/ 610154 w 2539704"/>
              <a:gd name="connsiteY1" fmla="*/ 190817 h 1299987"/>
              <a:gd name="connsiteX2" fmla="*/ 1127263 w 2539704"/>
              <a:gd name="connsiteY2" fmla="*/ 134061 h 1299987"/>
              <a:gd name="connsiteX3" fmla="*/ 1839864 w 2539704"/>
              <a:gd name="connsiteY3" fmla="*/ 203429 h 1299987"/>
              <a:gd name="connsiteX4" fmla="*/ 2199318 w 2539704"/>
              <a:gd name="connsiteY4" fmla="*/ 424146 h 1299987"/>
              <a:gd name="connsiteX5" fmla="*/ 2426341 w 2539704"/>
              <a:gd name="connsiteY5" fmla="*/ 770988 h 1299987"/>
              <a:gd name="connsiteX6" fmla="*/ 2047969 w 2539704"/>
              <a:gd name="connsiteY6" fmla="*/ 1155666 h 1299987"/>
              <a:gd name="connsiteX7" fmla="*/ 1493023 w 2539704"/>
              <a:gd name="connsiteY7" fmla="*/ 1111523 h 1299987"/>
              <a:gd name="connsiteX8" fmla="*/ 925464 w 2539704"/>
              <a:gd name="connsiteY8" fmla="*/ 1124135 h 1299987"/>
              <a:gd name="connsiteX9" fmla="*/ 257006 w 2539704"/>
              <a:gd name="connsiteY9" fmla="*/ 878193 h 1299987"/>
              <a:gd name="connsiteX10" fmla="*/ 55207 w 2539704"/>
              <a:gd name="connsiteY10" fmla="*/ 562883 h 1299987"/>
              <a:gd name="connsiteX11" fmla="*/ 282231 w 2539704"/>
              <a:gd name="connsiteY11" fmla="*/ 329553 h 1299987"/>
              <a:gd name="connsiteX0" fmla="*/ 282231 w 2539704"/>
              <a:gd name="connsiteY0" fmla="*/ 345912 h 1316346"/>
              <a:gd name="connsiteX1" fmla="*/ 610154 w 2539704"/>
              <a:gd name="connsiteY1" fmla="*/ 207176 h 1316346"/>
              <a:gd name="connsiteX2" fmla="*/ 1127263 w 2539704"/>
              <a:gd name="connsiteY2" fmla="*/ 150420 h 1316346"/>
              <a:gd name="connsiteX3" fmla="*/ 1839864 w 2539704"/>
              <a:gd name="connsiteY3" fmla="*/ 219788 h 1316346"/>
              <a:gd name="connsiteX4" fmla="*/ 2199318 w 2539704"/>
              <a:gd name="connsiteY4" fmla="*/ 440505 h 1316346"/>
              <a:gd name="connsiteX5" fmla="*/ 2426341 w 2539704"/>
              <a:gd name="connsiteY5" fmla="*/ 787347 h 1316346"/>
              <a:gd name="connsiteX6" fmla="*/ 2047969 w 2539704"/>
              <a:gd name="connsiteY6" fmla="*/ 1172025 h 1316346"/>
              <a:gd name="connsiteX7" fmla="*/ 1493023 w 2539704"/>
              <a:gd name="connsiteY7" fmla="*/ 1127882 h 1316346"/>
              <a:gd name="connsiteX8" fmla="*/ 925464 w 2539704"/>
              <a:gd name="connsiteY8" fmla="*/ 1140494 h 1316346"/>
              <a:gd name="connsiteX9" fmla="*/ 257006 w 2539704"/>
              <a:gd name="connsiteY9" fmla="*/ 894552 h 1316346"/>
              <a:gd name="connsiteX10" fmla="*/ 55207 w 2539704"/>
              <a:gd name="connsiteY10" fmla="*/ 579242 h 1316346"/>
              <a:gd name="connsiteX11" fmla="*/ 282231 w 2539704"/>
              <a:gd name="connsiteY11" fmla="*/ 345912 h 1316346"/>
              <a:gd name="connsiteX0" fmla="*/ 282231 w 2539704"/>
              <a:gd name="connsiteY0" fmla="*/ 373850 h 1344284"/>
              <a:gd name="connsiteX1" fmla="*/ 610154 w 2539704"/>
              <a:gd name="connsiteY1" fmla="*/ 235114 h 1344284"/>
              <a:gd name="connsiteX2" fmla="*/ 1127263 w 2539704"/>
              <a:gd name="connsiteY2" fmla="*/ 178358 h 1344284"/>
              <a:gd name="connsiteX3" fmla="*/ 1839864 w 2539704"/>
              <a:gd name="connsiteY3" fmla="*/ 247726 h 1344284"/>
              <a:gd name="connsiteX4" fmla="*/ 2199318 w 2539704"/>
              <a:gd name="connsiteY4" fmla="*/ 468443 h 1344284"/>
              <a:gd name="connsiteX5" fmla="*/ 2426341 w 2539704"/>
              <a:gd name="connsiteY5" fmla="*/ 815285 h 1344284"/>
              <a:gd name="connsiteX6" fmla="*/ 2047969 w 2539704"/>
              <a:gd name="connsiteY6" fmla="*/ 1199963 h 1344284"/>
              <a:gd name="connsiteX7" fmla="*/ 1493023 w 2539704"/>
              <a:gd name="connsiteY7" fmla="*/ 1155820 h 1344284"/>
              <a:gd name="connsiteX8" fmla="*/ 925464 w 2539704"/>
              <a:gd name="connsiteY8" fmla="*/ 1168432 h 1344284"/>
              <a:gd name="connsiteX9" fmla="*/ 257006 w 2539704"/>
              <a:gd name="connsiteY9" fmla="*/ 922490 h 1344284"/>
              <a:gd name="connsiteX10" fmla="*/ 55207 w 2539704"/>
              <a:gd name="connsiteY10" fmla="*/ 607180 h 1344284"/>
              <a:gd name="connsiteX11" fmla="*/ 282231 w 2539704"/>
              <a:gd name="connsiteY11" fmla="*/ 373850 h 1344284"/>
              <a:gd name="connsiteX0" fmla="*/ 282231 w 2539704"/>
              <a:gd name="connsiteY0" fmla="*/ 403470 h 1373904"/>
              <a:gd name="connsiteX1" fmla="*/ 610154 w 2539704"/>
              <a:gd name="connsiteY1" fmla="*/ 264734 h 1373904"/>
              <a:gd name="connsiteX2" fmla="*/ 1127263 w 2539704"/>
              <a:gd name="connsiteY2" fmla="*/ 207978 h 1373904"/>
              <a:gd name="connsiteX3" fmla="*/ 1839864 w 2539704"/>
              <a:gd name="connsiteY3" fmla="*/ 277346 h 1373904"/>
              <a:gd name="connsiteX4" fmla="*/ 2199318 w 2539704"/>
              <a:gd name="connsiteY4" fmla="*/ 498063 h 1373904"/>
              <a:gd name="connsiteX5" fmla="*/ 2426341 w 2539704"/>
              <a:gd name="connsiteY5" fmla="*/ 844905 h 1373904"/>
              <a:gd name="connsiteX6" fmla="*/ 2047969 w 2539704"/>
              <a:gd name="connsiteY6" fmla="*/ 1229583 h 1373904"/>
              <a:gd name="connsiteX7" fmla="*/ 1493023 w 2539704"/>
              <a:gd name="connsiteY7" fmla="*/ 1185440 h 1373904"/>
              <a:gd name="connsiteX8" fmla="*/ 925464 w 2539704"/>
              <a:gd name="connsiteY8" fmla="*/ 1198052 h 1373904"/>
              <a:gd name="connsiteX9" fmla="*/ 257006 w 2539704"/>
              <a:gd name="connsiteY9" fmla="*/ 952110 h 1373904"/>
              <a:gd name="connsiteX10" fmla="*/ 55207 w 2539704"/>
              <a:gd name="connsiteY10" fmla="*/ 636800 h 1373904"/>
              <a:gd name="connsiteX11" fmla="*/ 282231 w 2539704"/>
              <a:gd name="connsiteY11" fmla="*/ 403470 h 1373904"/>
              <a:gd name="connsiteX0" fmla="*/ 282231 w 2539704"/>
              <a:gd name="connsiteY0" fmla="*/ 403470 h 1373904"/>
              <a:gd name="connsiteX1" fmla="*/ 610154 w 2539704"/>
              <a:gd name="connsiteY1" fmla="*/ 264734 h 1373904"/>
              <a:gd name="connsiteX2" fmla="*/ 1127263 w 2539704"/>
              <a:gd name="connsiteY2" fmla="*/ 207978 h 1373904"/>
              <a:gd name="connsiteX3" fmla="*/ 1839864 w 2539704"/>
              <a:gd name="connsiteY3" fmla="*/ 277346 h 1373904"/>
              <a:gd name="connsiteX4" fmla="*/ 2199318 w 2539704"/>
              <a:gd name="connsiteY4" fmla="*/ 498063 h 1373904"/>
              <a:gd name="connsiteX5" fmla="*/ 2426341 w 2539704"/>
              <a:gd name="connsiteY5" fmla="*/ 844905 h 1373904"/>
              <a:gd name="connsiteX6" fmla="*/ 2047969 w 2539704"/>
              <a:gd name="connsiteY6" fmla="*/ 1229583 h 1373904"/>
              <a:gd name="connsiteX7" fmla="*/ 1493023 w 2539704"/>
              <a:gd name="connsiteY7" fmla="*/ 1185440 h 1373904"/>
              <a:gd name="connsiteX8" fmla="*/ 925464 w 2539704"/>
              <a:gd name="connsiteY8" fmla="*/ 1198052 h 1373904"/>
              <a:gd name="connsiteX9" fmla="*/ 257006 w 2539704"/>
              <a:gd name="connsiteY9" fmla="*/ 952110 h 1373904"/>
              <a:gd name="connsiteX10" fmla="*/ 55207 w 2539704"/>
              <a:gd name="connsiteY10" fmla="*/ 636800 h 1373904"/>
              <a:gd name="connsiteX11" fmla="*/ 282231 w 2539704"/>
              <a:gd name="connsiteY11" fmla="*/ 403470 h 1373904"/>
              <a:gd name="connsiteX0" fmla="*/ 282231 w 2525869"/>
              <a:gd name="connsiteY0" fmla="*/ 403470 h 1373904"/>
              <a:gd name="connsiteX1" fmla="*/ 610154 w 2525869"/>
              <a:gd name="connsiteY1" fmla="*/ 264734 h 1373904"/>
              <a:gd name="connsiteX2" fmla="*/ 1127263 w 2525869"/>
              <a:gd name="connsiteY2" fmla="*/ 207978 h 1373904"/>
              <a:gd name="connsiteX3" fmla="*/ 1839864 w 2525869"/>
              <a:gd name="connsiteY3" fmla="*/ 277346 h 1373904"/>
              <a:gd name="connsiteX4" fmla="*/ 2199318 w 2525869"/>
              <a:gd name="connsiteY4" fmla="*/ 498063 h 1373904"/>
              <a:gd name="connsiteX5" fmla="*/ 2426341 w 2525869"/>
              <a:gd name="connsiteY5" fmla="*/ 844905 h 1373904"/>
              <a:gd name="connsiteX6" fmla="*/ 2047969 w 2525869"/>
              <a:gd name="connsiteY6" fmla="*/ 1229583 h 1373904"/>
              <a:gd name="connsiteX7" fmla="*/ 1493023 w 2525869"/>
              <a:gd name="connsiteY7" fmla="*/ 1185440 h 1373904"/>
              <a:gd name="connsiteX8" fmla="*/ 925464 w 2525869"/>
              <a:gd name="connsiteY8" fmla="*/ 1198052 h 1373904"/>
              <a:gd name="connsiteX9" fmla="*/ 257006 w 2525869"/>
              <a:gd name="connsiteY9" fmla="*/ 952110 h 1373904"/>
              <a:gd name="connsiteX10" fmla="*/ 55207 w 2525869"/>
              <a:gd name="connsiteY10" fmla="*/ 636800 h 1373904"/>
              <a:gd name="connsiteX11" fmla="*/ 282231 w 2525869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73904"/>
              <a:gd name="connsiteX1" fmla="*/ 610154 w 2477984"/>
              <a:gd name="connsiteY1" fmla="*/ 264734 h 1373904"/>
              <a:gd name="connsiteX2" fmla="*/ 1127263 w 2477984"/>
              <a:gd name="connsiteY2" fmla="*/ 207978 h 1373904"/>
              <a:gd name="connsiteX3" fmla="*/ 1839864 w 2477984"/>
              <a:gd name="connsiteY3" fmla="*/ 277346 h 1373904"/>
              <a:gd name="connsiteX4" fmla="*/ 2199318 w 2477984"/>
              <a:gd name="connsiteY4" fmla="*/ 498063 h 1373904"/>
              <a:gd name="connsiteX5" fmla="*/ 2426341 w 2477984"/>
              <a:gd name="connsiteY5" fmla="*/ 844905 h 1373904"/>
              <a:gd name="connsiteX6" fmla="*/ 2047969 w 2477984"/>
              <a:gd name="connsiteY6" fmla="*/ 1229583 h 1373904"/>
              <a:gd name="connsiteX7" fmla="*/ 1493023 w 2477984"/>
              <a:gd name="connsiteY7" fmla="*/ 1185440 h 1373904"/>
              <a:gd name="connsiteX8" fmla="*/ 925464 w 2477984"/>
              <a:gd name="connsiteY8" fmla="*/ 1198052 h 1373904"/>
              <a:gd name="connsiteX9" fmla="*/ 257006 w 2477984"/>
              <a:gd name="connsiteY9" fmla="*/ 952110 h 1373904"/>
              <a:gd name="connsiteX10" fmla="*/ 55207 w 2477984"/>
              <a:gd name="connsiteY10" fmla="*/ 636800 h 1373904"/>
              <a:gd name="connsiteX11" fmla="*/ 282231 w 2477984"/>
              <a:gd name="connsiteY11" fmla="*/ 403470 h 1373904"/>
              <a:gd name="connsiteX0" fmla="*/ 282231 w 2477984"/>
              <a:gd name="connsiteY0" fmla="*/ 403470 h 1339305"/>
              <a:gd name="connsiteX1" fmla="*/ 610154 w 2477984"/>
              <a:gd name="connsiteY1" fmla="*/ 264734 h 1339305"/>
              <a:gd name="connsiteX2" fmla="*/ 1127263 w 2477984"/>
              <a:gd name="connsiteY2" fmla="*/ 207978 h 1339305"/>
              <a:gd name="connsiteX3" fmla="*/ 1839864 w 2477984"/>
              <a:gd name="connsiteY3" fmla="*/ 277346 h 1339305"/>
              <a:gd name="connsiteX4" fmla="*/ 2199318 w 2477984"/>
              <a:gd name="connsiteY4" fmla="*/ 498063 h 1339305"/>
              <a:gd name="connsiteX5" fmla="*/ 2426341 w 2477984"/>
              <a:gd name="connsiteY5" fmla="*/ 844905 h 1339305"/>
              <a:gd name="connsiteX6" fmla="*/ 2037805 w 2477984"/>
              <a:gd name="connsiteY6" fmla="*/ 1148020 h 1339305"/>
              <a:gd name="connsiteX7" fmla="*/ 1493023 w 2477984"/>
              <a:gd name="connsiteY7" fmla="*/ 1185440 h 1339305"/>
              <a:gd name="connsiteX8" fmla="*/ 925464 w 2477984"/>
              <a:gd name="connsiteY8" fmla="*/ 1198052 h 1339305"/>
              <a:gd name="connsiteX9" fmla="*/ 257006 w 2477984"/>
              <a:gd name="connsiteY9" fmla="*/ 952110 h 1339305"/>
              <a:gd name="connsiteX10" fmla="*/ 55207 w 2477984"/>
              <a:gd name="connsiteY10" fmla="*/ 636800 h 1339305"/>
              <a:gd name="connsiteX11" fmla="*/ 282231 w 2477984"/>
              <a:gd name="connsiteY11" fmla="*/ 403470 h 1339305"/>
              <a:gd name="connsiteX0" fmla="*/ 282231 w 2477984"/>
              <a:gd name="connsiteY0" fmla="*/ 403470 h 1339305"/>
              <a:gd name="connsiteX1" fmla="*/ 610154 w 2477984"/>
              <a:gd name="connsiteY1" fmla="*/ 264734 h 1339305"/>
              <a:gd name="connsiteX2" fmla="*/ 1127263 w 2477984"/>
              <a:gd name="connsiteY2" fmla="*/ 207978 h 1339305"/>
              <a:gd name="connsiteX3" fmla="*/ 1839864 w 2477984"/>
              <a:gd name="connsiteY3" fmla="*/ 277346 h 1339305"/>
              <a:gd name="connsiteX4" fmla="*/ 2199318 w 2477984"/>
              <a:gd name="connsiteY4" fmla="*/ 498063 h 1339305"/>
              <a:gd name="connsiteX5" fmla="*/ 2426341 w 2477984"/>
              <a:gd name="connsiteY5" fmla="*/ 844905 h 1339305"/>
              <a:gd name="connsiteX6" fmla="*/ 2037805 w 2477984"/>
              <a:gd name="connsiteY6" fmla="*/ 1148020 h 1339305"/>
              <a:gd name="connsiteX7" fmla="*/ 1493023 w 2477984"/>
              <a:gd name="connsiteY7" fmla="*/ 1185440 h 1339305"/>
              <a:gd name="connsiteX8" fmla="*/ 925464 w 2477984"/>
              <a:gd name="connsiteY8" fmla="*/ 1198052 h 1339305"/>
              <a:gd name="connsiteX9" fmla="*/ 257006 w 2477984"/>
              <a:gd name="connsiteY9" fmla="*/ 952110 h 1339305"/>
              <a:gd name="connsiteX10" fmla="*/ 55207 w 2477984"/>
              <a:gd name="connsiteY10" fmla="*/ 636800 h 1339305"/>
              <a:gd name="connsiteX11" fmla="*/ 282231 w 2477984"/>
              <a:gd name="connsiteY11" fmla="*/ 403470 h 1339305"/>
              <a:gd name="connsiteX0" fmla="*/ 282231 w 2477984"/>
              <a:gd name="connsiteY0" fmla="*/ 403470 h 1362463"/>
              <a:gd name="connsiteX1" fmla="*/ 610154 w 2477984"/>
              <a:gd name="connsiteY1" fmla="*/ 264734 h 1362463"/>
              <a:gd name="connsiteX2" fmla="*/ 1127263 w 2477984"/>
              <a:gd name="connsiteY2" fmla="*/ 207978 h 1362463"/>
              <a:gd name="connsiteX3" fmla="*/ 1839864 w 2477984"/>
              <a:gd name="connsiteY3" fmla="*/ 277346 h 1362463"/>
              <a:gd name="connsiteX4" fmla="*/ 2199318 w 2477984"/>
              <a:gd name="connsiteY4" fmla="*/ 498063 h 1362463"/>
              <a:gd name="connsiteX5" fmla="*/ 2426341 w 2477984"/>
              <a:gd name="connsiteY5" fmla="*/ 844905 h 1362463"/>
              <a:gd name="connsiteX6" fmla="*/ 2037805 w 2477984"/>
              <a:gd name="connsiteY6" fmla="*/ 1148020 h 1362463"/>
              <a:gd name="connsiteX7" fmla="*/ 1493023 w 2477984"/>
              <a:gd name="connsiteY7" fmla="*/ 1185440 h 1362463"/>
              <a:gd name="connsiteX8" fmla="*/ 925464 w 2477984"/>
              <a:gd name="connsiteY8" fmla="*/ 1198052 h 1362463"/>
              <a:gd name="connsiteX9" fmla="*/ 257006 w 2477984"/>
              <a:gd name="connsiteY9" fmla="*/ 952110 h 1362463"/>
              <a:gd name="connsiteX10" fmla="*/ 55207 w 2477984"/>
              <a:gd name="connsiteY10" fmla="*/ 636800 h 1362463"/>
              <a:gd name="connsiteX11" fmla="*/ 282231 w 2477984"/>
              <a:gd name="connsiteY11" fmla="*/ 403470 h 1362463"/>
              <a:gd name="connsiteX0" fmla="*/ 282231 w 2477984"/>
              <a:gd name="connsiteY0" fmla="*/ 403470 h 1393838"/>
              <a:gd name="connsiteX1" fmla="*/ 610154 w 2477984"/>
              <a:gd name="connsiteY1" fmla="*/ 264734 h 1393838"/>
              <a:gd name="connsiteX2" fmla="*/ 1127263 w 2477984"/>
              <a:gd name="connsiteY2" fmla="*/ 207978 h 1393838"/>
              <a:gd name="connsiteX3" fmla="*/ 1839864 w 2477984"/>
              <a:gd name="connsiteY3" fmla="*/ 277346 h 1393838"/>
              <a:gd name="connsiteX4" fmla="*/ 2199318 w 2477984"/>
              <a:gd name="connsiteY4" fmla="*/ 498063 h 1393838"/>
              <a:gd name="connsiteX5" fmla="*/ 2426341 w 2477984"/>
              <a:gd name="connsiteY5" fmla="*/ 844905 h 1393838"/>
              <a:gd name="connsiteX6" fmla="*/ 2037805 w 2477984"/>
              <a:gd name="connsiteY6" fmla="*/ 1148020 h 1393838"/>
              <a:gd name="connsiteX7" fmla="*/ 1493023 w 2477984"/>
              <a:gd name="connsiteY7" fmla="*/ 1185440 h 1393838"/>
              <a:gd name="connsiteX8" fmla="*/ 925464 w 2477984"/>
              <a:gd name="connsiteY8" fmla="*/ 1198052 h 1393838"/>
              <a:gd name="connsiteX9" fmla="*/ 257006 w 2477984"/>
              <a:gd name="connsiteY9" fmla="*/ 952110 h 1393838"/>
              <a:gd name="connsiteX10" fmla="*/ 55207 w 2477984"/>
              <a:gd name="connsiteY10" fmla="*/ 636800 h 1393838"/>
              <a:gd name="connsiteX11" fmla="*/ 282231 w 2477984"/>
              <a:gd name="connsiteY11" fmla="*/ 403470 h 1393838"/>
              <a:gd name="connsiteX0" fmla="*/ 282231 w 2477984"/>
              <a:gd name="connsiteY0" fmla="*/ 403470 h 1393836"/>
              <a:gd name="connsiteX1" fmla="*/ 610154 w 2477984"/>
              <a:gd name="connsiteY1" fmla="*/ 264734 h 1393836"/>
              <a:gd name="connsiteX2" fmla="*/ 1127263 w 2477984"/>
              <a:gd name="connsiteY2" fmla="*/ 207978 h 1393836"/>
              <a:gd name="connsiteX3" fmla="*/ 1839864 w 2477984"/>
              <a:gd name="connsiteY3" fmla="*/ 277346 h 1393836"/>
              <a:gd name="connsiteX4" fmla="*/ 2199318 w 2477984"/>
              <a:gd name="connsiteY4" fmla="*/ 498063 h 1393836"/>
              <a:gd name="connsiteX5" fmla="*/ 2426341 w 2477984"/>
              <a:gd name="connsiteY5" fmla="*/ 844905 h 1393836"/>
              <a:gd name="connsiteX6" fmla="*/ 2037805 w 2477984"/>
              <a:gd name="connsiteY6" fmla="*/ 1148020 h 1393836"/>
              <a:gd name="connsiteX7" fmla="*/ 1493023 w 2477984"/>
              <a:gd name="connsiteY7" fmla="*/ 1185440 h 1393836"/>
              <a:gd name="connsiteX8" fmla="*/ 925464 w 2477984"/>
              <a:gd name="connsiteY8" fmla="*/ 1198052 h 1393836"/>
              <a:gd name="connsiteX9" fmla="*/ 257006 w 2477984"/>
              <a:gd name="connsiteY9" fmla="*/ 952110 h 1393836"/>
              <a:gd name="connsiteX10" fmla="*/ 55207 w 2477984"/>
              <a:gd name="connsiteY10" fmla="*/ 636800 h 1393836"/>
              <a:gd name="connsiteX11" fmla="*/ 282231 w 2477984"/>
              <a:gd name="connsiteY11" fmla="*/ 403470 h 1393836"/>
              <a:gd name="connsiteX0" fmla="*/ 282231 w 2477984"/>
              <a:gd name="connsiteY0" fmla="*/ 403470 h 1393838"/>
              <a:gd name="connsiteX1" fmla="*/ 610154 w 2477984"/>
              <a:gd name="connsiteY1" fmla="*/ 264734 h 1393838"/>
              <a:gd name="connsiteX2" fmla="*/ 1127263 w 2477984"/>
              <a:gd name="connsiteY2" fmla="*/ 207978 h 1393838"/>
              <a:gd name="connsiteX3" fmla="*/ 1839864 w 2477984"/>
              <a:gd name="connsiteY3" fmla="*/ 277346 h 1393838"/>
              <a:gd name="connsiteX4" fmla="*/ 2199318 w 2477984"/>
              <a:gd name="connsiteY4" fmla="*/ 498063 h 1393838"/>
              <a:gd name="connsiteX5" fmla="*/ 2426341 w 2477984"/>
              <a:gd name="connsiteY5" fmla="*/ 844905 h 1393838"/>
              <a:gd name="connsiteX6" fmla="*/ 2037805 w 2477984"/>
              <a:gd name="connsiteY6" fmla="*/ 1148020 h 1393838"/>
              <a:gd name="connsiteX7" fmla="*/ 1493023 w 2477984"/>
              <a:gd name="connsiteY7" fmla="*/ 1185440 h 1393838"/>
              <a:gd name="connsiteX8" fmla="*/ 925464 w 2477984"/>
              <a:gd name="connsiteY8" fmla="*/ 1198052 h 1393838"/>
              <a:gd name="connsiteX9" fmla="*/ 257006 w 2477984"/>
              <a:gd name="connsiteY9" fmla="*/ 952110 h 1393838"/>
              <a:gd name="connsiteX10" fmla="*/ 55207 w 2477984"/>
              <a:gd name="connsiteY10" fmla="*/ 636800 h 1393838"/>
              <a:gd name="connsiteX11" fmla="*/ 282231 w 2477984"/>
              <a:gd name="connsiteY11" fmla="*/ 403470 h 1393838"/>
              <a:gd name="connsiteX0" fmla="*/ 272799 w 2468552"/>
              <a:gd name="connsiteY0" fmla="*/ 403470 h 1393836"/>
              <a:gd name="connsiteX1" fmla="*/ 600722 w 2468552"/>
              <a:gd name="connsiteY1" fmla="*/ 264734 h 1393836"/>
              <a:gd name="connsiteX2" fmla="*/ 1117831 w 2468552"/>
              <a:gd name="connsiteY2" fmla="*/ 207978 h 1393836"/>
              <a:gd name="connsiteX3" fmla="*/ 1830432 w 2468552"/>
              <a:gd name="connsiteY3" fmla="*/ 277346 h 1393836"/>
              <a:gd name="connsiteX4" fmla="*/ 2189886 w 2468552"/>
              <a:gd name="connsiteY4" fmla="*/ 498063 h 1393836"/>
              <a:gd name="connsiteX5" fmla="*/ 2416909 w 2468552"/>
              <a:gd name="connsiteY5" fmla="*/ 844905 h 1393836"/>
              <a:gd name="connsiteX6" fmla="*/ 2028373 w 2468552"/>
              <a:gd name="connsiteY6" fmla="*/ 1148020 h 1393836"/>
              <a:gd name="connsiteX7" fmla="*/ 1483591 w 2468552"/>
              <a:gd name="connsiteY7" fmla="*/ 1185440 h 1393836"/>
              <a:gd name="connsiteX8" fmla="*/ 916032 w 2468552"/>
              <a:gd name="connsiteY8" fmla="*/ 1198052 h 1393836"/>
              <a:gd name="connsiteX9" fmla="*/ 247574 w 2468552"/>
              <a:gd name="connsiteY9" fmla="*/ 952110 h 1393836"/>
              <a:gd name="connsiteX10" fmla="*/ 45775 w 2468552"/>
              <a:gd name="connsiteY10" fmla="*/ 636800 h 1393836"/>
              <a:gd name="connsiteX11" fmla="*/ 272799 w 2468552"/>
              <a:gd name="connsiteY11" fmla="*/ 403470 h 1393836"/>
              <a:gd name="connsiteX0" fmla="*/ 272799 w 2468552"/>
              <a:gd name="connsiteY0" fmla="*/ 403470 h 1393838"/>
              <a:gd name="connsiteX1" fmla="*/ 600722 w 2468552"/>
              <a:gd name="connsiteY1" fmla="*/ 264734 h 1393838"/>
              <a:gd name="connsiteX2" fmla="*/ 1117831 w 2468552"/>
              <a:gd name="connsiteY2" fmla="*/ 207978 h 1393838"/>
              <a:gd name="connsiteX3" fmla="*/ 1830432 w 2468552"/>
              <a:gd name="connsiteY3" fmla="*/ 277346 h 1393838"/>
              <a:gd name="connsiteX4" fmla="*/ 2189886 w 2468552"/>
              <a:gd name="connsiteY4" fmla="*/ 498063 h 1393838"/>
              <a:gd name="connsiteX5" fmla="*/ 2416909 w 2468552"/>
              <a:gd name="connsiteY5" fmla="*/ 844905 h 1393838"/>
              <a:gd name="connsiteX6" fmla="*/ 2028373 w 2468552"/>
              <a:gd name="connsiteY6" fmla="*/ 1148020 h 1393838"/>
              <a:gd name="connsiteX7" fmla="*/ 1483591 w 2468552"/>
              <a:gd name="connsiteY7" fmla="*/ 1185440 h 1393838"/>
              <a:gd name="connsiteX8" fmla="*/ 916032 w 2468552"/>
              <a:gd name="connsiteY8" fmla="*/ 1198052 h 1393838"/>
              <a:gd name="connsiteX9" fmla="*/ 247574 w 2468552"/>
              <a:gd name="connsiteY9" fmla="*/ 952110 h 1393838"/>
              <a:gd name="connsiteX10" fmla="*/ 45775 w 2468552"/>
              <a:gd name="connsiteY10" fmla="*/ 636799 h 1393838"/>
              <a:gd name="connsiteX11" fmla="*/ 272799 w 2468552"/>
              <a:gd name="connsiteY11" fmla="*/ 403470 h 1393838"/>
              <a:gd name="connsiteX0" fmla="*/ 268483 w 2464236"/>
              <a:gd name="connsiteY0" fmla="*/ 403470 h 1393836"/>
              <a:gd name="connsiteX1" fmla="*/ 596406 w 2464236"/>
              <a:gd name="connsiteY1" fmla="*/ 264734 h 1393836"/>
              <a:gd name="connsiteX2" fmla="*/ 1113515 w 2464236"/>
              <a:gd name="connsiteY2" fmla="*/ 207978 h 1393836"/>
              <a:gd name="connsiteX3" fmla="*/ 1826116 w 2464236"/>
              <a:gd name="connsiteY3" fmla="*/ 277346 h 1393836"/>
              <a:gd name="connsiteX4" fmla="*/ 2185570 w 2464236"/>
              <a:gd name="connsiteY4" fmla="*/ 498063 h 1393836"/>
              <a:gd name="connsiteX5" fmla="*/ 2412593 w 2464236"/>
              <a:gd name="connsiteY5" fmla="*/ 844905 h 1393836"/>
              <a:gd name="connsiteX6" fmla="*/ 2024057 w 2464236"/>
              <a:gd name="connsiteY6" fmla="*/ 1148020 h 1393836"/>
              <a:gd name="connsiteX7" fmla="*/ 1479275 w 2464236"/>
              <a:gd name="connsiteY7" fmla="*/ 1185440 h 1393836"/>
              <a:gd name="connsiteX8" fmla="*/ 911716 w 2464236"/>
              <a:gd name="connsiteY8" fmla="*/ 1198052 h 1393836"/>
              <a:gd name="connsiteX9" fmla="*/ 243258 w 2464236"/>
              <a:gd name="connsiteY9" fmla="*/ 952110 h 1393836"/>
              <a:gd name="connsiteX10" fmla="*/ 41459 w 2464236"/>
              <a:gd name="connsiteY10" fmla="*/ 636799 h 1393836"/>
              <a:gd name="connsiteX11" fmla="*/ 268483 w 2464236"/>
              <a:gd name="connsiteY11" fmla="*/ 403470 h 1393836"/>
              <a:gd name="connsiteX0" fmla="*/ 268483 w 2464236"/>
              <a:gd name="connsiteY0" fmla="*/ 403470 h 1393838"/>
              <a:gd name="connsiteX1" fmla="*/ 596406 w 2464236"/>
              <a:gd name="connsiteY1" fmla="*/ 264734 h 1393838"/>
              <a:gd name="connsiteX2" fmla="*/ 1113515 w 2464236"/>
              <a:gd name="connsiteY2" fmla="*/ 207978 h 1393838"/>
              <a:gd name="connsiteX3" fmla="*/ 1826116 w 2464236"/>
              <a:gd name="connsiteY3" fmla="*/ 277346 h 1393838"/>
              <a:gd name="connsiteX4" fmla="*/ 2185570 w 2464236"/>
              <a:gd name="connsiteY4" fmla="*/ 498063 h 1393838"/>
              <a:gd name="connsiteX5" fmla="*/ 2412593 w 2464236"/>
              <a:gd name="connsiteY5" fmla="*/ 844905 h 1393838"/>
              <a:gd name="connsiteX6" fmla="*/ 2024057 w 2464236"/>
              <a:gd name="connsiteY6" fmla="*/ 1148020 h 1393838"/>
              <a:gd name="connsiteX7" fmla="*/ 1479275 w 2464236"/>
              <a:gd name="connsiteY7" fmla="*/ 1185440 h 1393838"/>
              <a:gd name="connsiteX8" fmla="*/ 911716 w 2464236"/>
              <a:gd name="connsiteY8" fmla="*/ 1198052 h 1393838"/>
              <a:gd name="connsiteX9" fmla="*/ 243258 w 2464236"/>
              <a:gd name="connsiteY9" fmla="*/ 952110 h 1393838"/>
              <a:gd name="connsiteX10" fmla="*/ 41459 w 2464236"/>
              <a:gd name="connsiteY10" fmla="*/ 636799 h 1393838"/>
              <a:gd name="connsiteX11" fmla="*/ 268483 w 2464236"/>
              <a:gd name="connsiteY11" fmla="*/ 403470 h 1393838"/>
              <a:gd name="connsiteX0" fmla="*/ 268483 w 2464236"/>
              <a:gd name="connsiteY0" fmla="*/ 403470 h 1393836"/>
              <a:gd name="connsiteX1" fmla="*/ 596406 w 2464236"/>
              <a:gd name="connsiteY1" fmla="*/ 264734 h 1393836"/>
              <a:gd name="connsiteX2" fmla="*/ 1113515 w 2464236"/>
              <a:gd name="connsiteY2" fmla="*/ 207978 h 1393836"/>
              <a:gd name="connsiteX3" fmla="*/ 1826116 w 2464236"/>
              <a:gd name="connsiteY3" fmla="*/ 277346 h 1393836"/>
              <a:gd name="connsiteX4" fmla="*/ 2185570 w 2464236"/>
              <a:gd name="connsiteY4" fmla="*/ 498063 h 1393836"/>
              <a:gd name="connsiteX5" fmla="*/ 2412593 w 2464236"/>
              <a:gd name="connsiteY5" fmla="*/ 844905 h 1393836"/>
              <a:gd name="connsiteX6" fmla="*/ 2024057 w 2464236"/>
              <a:gd name="connsiteY6" fmla="*/ 1148020 h 1393836"/>
              <a:gd name="connsiteX7" fmla="*/ 1479275 w 2464236"/>
              <a:gd name="connsiteY7" fmla="*/ 1185440 h 1393836"/>
              <a:gd name="connsiteX8" fmla="*/ 911716 w 2464236"/>
              <a:gd name="connsiteY8" fmla="*/ 1198052 h 1393836"/>
              <a:gd name="connsiteX9" fmla="*/ 243258 w 2464236"/>
              <a:gd name="connsiteY9" fmla="*/ 952110 h 1393836"/>
              <a:gd name="connsiteX10" fmla="*/ 41459 w 2464236"/>
              <a:gd name="connsiteY10" fmla="*/ 636799 h 1393836"/>
              <a:gd name="connsiteX11" fmla="*/ 268483 w 2464236"/>
              <a:gd name="connsiteY11" fmla="*/ 403470 h 1393836"/>
              <a:gd name="connsiteX0" fmla="*/ 268483 w 2464236"/>
              <a:gd name="connsiteY0" fmla="*/ 403470 h 1393838"/>
              <a:gd name="connsiteX1" fmla="*/ 596406 w 2464236"/>
              <a:gd name="connsiteY1" fmla="*/ 264734 h 1393838"/>
              <a:gd name="connsiteX2" fmla="*/ 1113515 w 2464236"/>
              <a:gd name="connsiteY2" fmla="*/ 207978 h 1393838"/>
              <a:gd name="connsiteX3" fmla="*/ 1826116 w 2464236"/>
              <a:gd name="connsiteY3" fmla="*/ 277346 h 1393838"/>
              <a:gd name="connsiteX4" fmla="*/ 2185570 w 2464236"/>
              <a:gd name="connsiteY4" fmla="*/ 498063 h 1393838"/>
              <a:gd name="connsiteX5" fmla="*/ 2412593 w 2464236"/>
              <a:gd name="connsiteY5" fmla="*/ 844905 h 1393838"/>
              <a:gd name="connsiteX6" fmla="*/ 2024057 w 2464236"/>
              <a:gd name="connsiteY6" fmla="*/ 1148020 h 1393838"/>
              <a:gd name="connsiteX7" fmla="*/ 1479275 w 2464236"/>
              <a:gd name="connsiteY7" fmla="*/ 1185440 h 1393838"/>
              <a:gd name="connsiteX8" fmla="*/ 911716 w 2464236"/>
              <a:gd name="connsiteY8" fmla="*/ 1198052 h 1393838"/>
              <a:gd name="connsiteX9" fmla="*/ 243258 w 2464236"/>
              <a:gd name="connsiteY9" fmla="*/ 952110 h 1393838"/>
              <a:gd name="connsiteX10" fmla="*/ 41459 w 2464236"/>
              <a:gd name="connsiteY10" fmla="*/ 636799 h 1393838"/>
              <a:gd name="connsiteX11" fmla="*/ 268483 w 2464236"/>
              <a:gd name="connsiteY11" fmla="*/ 403470 h 1393838"/>
              <a:gd name="connsiteX0" fmla="*/ 275968 w 2471721"/>
              <a:gd name="connsiteY0" fmla="*/ 403470 h 1407182"/>
              <a:gd name="connsiteX1" fmla="*/ 603891 w 2471721"/>
              <a:gd name="connsiteY1" fmla="*/ 264734 h 1407182"/>
              <a:gd name="connsiteX2" fmla="*/ 1121000 w 2471721"/>
              <a:gd name="connsiteY2" fmla="*/ 207978 h 1407182"/>
              <a:gd name="connsiteX3" fmla="*/ 1833601 w 2471721"/>
              <a:gd name="connsiteY3" fmla="*/ 277346 h 1407182"/>
              <a:gd name="connsiteX4" fmla="*/ 2193055 w 2471721"/>
              <a:gd name="connsiteY4" fmla="*/ 498063 h 1407182"/>
              <a:gd name="connsiteX5" fmla="*/ 2420078 w 2471721"/>
              <a:gd name="connsiteY5" fmla="*/ 844905 h 1407182"/>
              <a:gd name="connsiteX6" fmla="*/ 2031542 w 2471721"/>
              <a:gd name="connsiteY6" fmla="*/ 1148020 h 1407182"/>
              <a:gd name="connsiteX7" fmla="*/ 1486760 w 2471721"/>
              <a:gd name="connsiteY7" fmla="*/ 1185440 h 1407182"/>
              <a:gd name="connsiteX8" fmla="*/ 919201 w 2471721"/>
              <a:gd name="connsiteY8" fmla="*/ 1198052 h 1407182"/>
              <a:gd name="connsiteX9" fmla="*/ 210088 w 2471721"/>
              <a:gd name="connsiteY9" fmla="*/ 1056975 h 1407182"/>
              <a:gd name="connsiteX10" fmla="*/ 48944 w 2471721"/>
              <a:gd name="connsiteY10" fmla="*/ 636799 h 1407182"/>
              <a:gd name="connsiteX11" fmla="*/ 275968 w 2471721"/>
              <a:gd name="connsiteY11" fmla="*/ 403470 h 1407182"/>
              <a:gd name="connsiteX0" fmla="*/ 266974 w 2462727"/>
              <a:gd name="connsiteY0" fmla="*/ 403470 h 1407182"/>
              <a:gd name="connsiteX1" fmla="*/ 594897 w 2462727"/>
              <a:gd name="connsiteY1" fmla="*/ 264734 h 1407182"/>
              <a:gd name="connsiteX2" fmla="*/ 1112006 w 2462727"/>
              <a:gd name="connsiteY2" fmla="*/ 207978 h 1407182"/>
              <a:gd name="connsiteX3" fmla="*/ 1824607 w 2462727"/>
              <a:gd name="connsiteY3" fmla="*/ 277346 h 1407182"/>
              <a:gd name="connsiteX4" fmla="*/ 2184061 w 2462727"/>
              <a:gd name="connsiteY4" fmla="*/ 498063 h 1407182"/>
              <a:gd name="connsiteX5" fmla="*/ 2411084 w 2462727"/>
              <a:gd name="connsiteY5" fmla="*/ 844905 h 1407182"/>
              <a:gd name="connsiteX6" fmla="*/ 2022548 w 2462727"/>
              <a:gd name="connsiteY6" fmla="*/ 1148020 h 1407182"/>
              <a:gd name="connsiteX7" fmla="*/ 1477766 w 2462727"/>
              <a:gd name="connsiteY7" fmla="*/ 1185440 h 1407182"/>
              <a:gd name="connsiteX8" fmla="*/ 910207 w 2462727"/>
              <a:gd name="connsiteY8" fmla="*/ 1198052 h 1407182"/>
              <a:gd name="connsiteX9" fmla="*/ 201094 w 2462727"/>
              <a:gd name="connsiteY9" fmla="*/ 1056975 h 1407182"/>
              <a:gd name="connsiteX10" fmla="*/ 39950 w 2462727"/>
              <a:gd name="connsiteY10" fmla="*/ 636799 h 1407182"/>
              <a:gd name="connsiteX11" fmla="*/ 266974 w 2462727"/>
              <a:gd name="connsiteY11" fmla="*/ 403470 h 1407182"/>
              <a:gd name="connsiteX0" fmla="*/ 266974 w 2462727"/>
              <a:gd name="connsiteY0" fmla="*/ 403470 h 1362463"/>
              <a:gd name="connsiteX1" fmla="*/ 594897 w 2462727"/>
              <a:gd name="connsiteY1" fmla="*/ 264734 h 1362463"/>
              <a:gd name="connsiteX2" fmla="*/ 1112006 w 2462727"/>
              <a:gd name="connsiteY2" fmla="*/ 207978 h 1362463"/>
              <a:gd name="connsiteX3" fmla="*/ 1824607 w 2462727"/>
              <a:gd name="connsiteY3" fmla="*/ 277346 h 1362463"/>
              <a:gd name="connsiteX4" fmla="*/ 2184061 w 2462727"/>
              <a:gd name="connsiteY4" fmla="*/ 498063 h 1362463"/>
              <a:gd name="connsiteX5" fmla="*/ 2411084 w 2462727"/>
              <a:gd name="connsiteY5" fmla="*/ 844905 h 1362463"/>
              <a:gd name="connsiteX6" fmla="*/ 2022548 w 2462727"/>
              <a:gd name="connsiteY6" fmla="*/ 1148020 h 1362463"/>
              <a:gd name="connsiteX7" fmla="*/ 1477766 w 2462727"/>
              <a:gd name="connsiteY7" fmla="*/ 1185440 h 1362463"/>
              <a:gd name="connsiteX8" fmla="*/ 925453 w 2462727"/>
              <a:gd name="connsiteY8" fmla="*/ 1093187 h 1362463"/>
              <a:gd name="connsiteX9" fmla="*/ 201094 w 2462727"/>
              <a:gd name="connsiteY9" fmla="*/ 1056975 h 1362463"/>
              <a:gd name="connsiteX10" fmla="*/ 39950 w 2462727"/>
              <a:gd name="connsiteY10" fmla="*/ 636799 h 1362463"/>
              <a:gd name="connsiteX11" fmla="*/ 266974 w 2462727"/>
              <a:gd name="connsiteY11" fmla="*/ 403470 h 1362463"/>
              <a:gd name="connsiteX0" fmla="*/ 254404 w 2450157"/>
              <a:gd name="connsiteY0" fmla="*/ 403470 h 1362463"/>
              <a:gd name="connsiteX1" fmla="*/ 582327 w 2450157"/>
              <a:gd name="connsiteY1" fmla="*/ 264734 h 1362463"/>
              <a:gd name="connsiteX2" fmla="*/ 1099436 w 2450157"/>
              <a:gd name="connsiteY2" fmla="*/ 207978 h 1362463"/>
              <a:gd name="connsiteX3" fmla="*/ 1812037 w 2450157"/>
              <a:gd name="connsiteY3" fmla="*/ 277346 h 1362463"/>
              <a:gd name="connsiteX4" fmla="*/ 2171491 w 2450157"/>
              <a:gd name="connsiteY4" fmla="*/ 498063 h 1362463"/>
              <a:gd name="connsiteX5" fmla="*/ 2398514 w 2450157"/>
              <a:gd name="connsiteY5" fmla="*/ 844905 h 1362463"/>
              <a:gd name="connsiteX6" fmla="*/ 2009978 w 2450157"/>
              <a:gd name="connsiteY6" fmla="*/ 1148020 h 1362463"/>
              <a:gd name="connsiteX7" fmla="*/ 1465196 w 2450157"/>
              <a:gd name="connsiteY7" fmla="*/ 1185440 h 1362463"/>
              <a:gd name="connsiteX8" fmla="*/ 912883 w 2450157"/>
              <a:gd name="connsiteY8" fmla="*/ 1093187 h 1362463"/>
              <a:gd name="connsiteX9" fmla="*/ 305408 w 2450157"/>
              <a:gd name="connsiteY9" fmla="*/ 1080277 h 1362463"/>
              <a:gd name="connsiteX10" fmla="*/ 27380 w 2450157"/>
              <a:gd name="connsiteY10" fmla="*/ 636799 h 1362463"/>
              <a:gd name="connsiteX11" fmla="*/ 254404 w 2450157"/>
              <a:gd name="connsiteY11" fmla="*/ 403470 h 1362463"/>
              <a:gd name="connsiteX0" fmla="*/ 254404 w 2450157"/>
              <a:gd name="connsiteY0" fmla="*/ 368008 h 1327001"/>
              <a:gd name="connsiteX1" fmla="*/ 582327 w 2450157"/>
              <a:gd name="connsiteY1" fmla="*/ 229272 h 1327001"/>
              <a:gd name="connsiteX2" fmla="*/ 1099436 w 2450157"/>
              <a:gd name="connsiteY2" fmla="*/ 172516 h 1327001"/>
              <a:gd name="connsiteX3" fmla="*/ 1786628 w 2450157"/>
              <a:gd name="connsiteY3" fmla="*/ 335097 h 1327001"/>
              <a:gd name="connsiteX4" fmla="*/ 2171491 w 2450157"/>
              <a:gd name="connsiteY4" fmla="*/ 462601 h 1327001"/>
              <a:gd name="connsiteX5" fmla="*/ 2398514 w 2450157"/>
              <a:gd name="connsiteY5" fmla="*/ 809443 h 1327001"/>
              <a:gd name="connsiteX6" fmla="*/ 2009978 w 2450157"/>
              <a:gd name="connsiteY6" fmla="*/ 1112558 h 1327001"/>
              <a:gd name="connsiteX7" fmla="*/ 1465196 w 2450157"/>
              <a:gd name="connsiteY7" fmla="*/ 1149978 h 1327001"/>
              <a:gd name="connsiteX8" fmla="*/ 912883 w 2450157"/>
              <a:gd name="connsiteY8" fmla="*/ 1057725 h 1327001"/>
              <a:gd name="connsiteX9" fmla="*/ 305408 w 2450157"/>
              <a:gd name="connsiteY9" fmla="*/ 1044815 h 1327001"/>
              <a:gd name="connsiteX10" fmla="*/ 27380 w 2450157"/>
              <a:gd name="connsiteY10" fmla="*/ 601337 h 1327001"/>
              <a:gd name="connsiteX11" fmla="*/ 254404 w 2450157"/>
              <a:gd name="connsiteY11" fmla="*/ 368008 h 1327001"/>
              <a:gd name="connsiteX0" fmla="*/ 254404 w 2450157"/>
              <a:gd name="connsiteY0" fmla="*/ 310258 h 1269251"/>
              <a:gd name="connsiteX1" fmla="*/ 582327 w 2450157"/>
              <a:gd name="connsiteY1" fmla="*/ 171522 h 1269251"/>
              <a:gd name="connsiteX2" fmla="*/ 1129928 w 2450157"/>
              <a:gd name="connsiteY2" fmla="*/ 207981 h 1269251"/>
              <a:gd name="connsiteX3" fmla="*/ 1786628 w 2450157"/>
              <a:gd name="connsiteY3" fmla="*/ 277347 h 1269251"/>
              <a:gd name="connsiteX4" fmla="*/ 2171491 w 2450157"/>
              <a:gd name="connsiteY4" fmla="*/ 404851 h 1269251"/>
              <a:gd name="connsiteX5" fmla="*/ 2398514 w 2450157"/>
              <a:gd name="connsiteY5" fmla="*/ 751693 h 1269251"/>
              <a:gd name="connsiteX6" fmla="*/ 2009978 w 2450157"/>
              <a:gd name="connsiteY6" fmla="*/ 1054808 h 1269251"/>
              <a:gd name="connsiteX7" fmla="*/ 1465196 w 2450157"/>
              <a:gd name="connsiteY7" fmla="*/ 1092228 h 1269251"/>
              <a:gd name="connsiteX8" fmla="*/ 912883 w 2450157"/>
              <a:gd name="connsiteY8" fmla="*/ 999975 h 1269251"/>
              <a:gd name="connsiteX9" fmla="*/ 305408 w 2450157"/>
              <a:gd name="connsiteY9" fmla="*/ 987065 h 1269251"/>
              <a:gd name="connsiteX10" fmla="*/ 27380 w 2450157"/>
              <a:gd name="connsiteY10" fmla="*/ 543587 h 1269251"/>
              <a:gd name="connsiteX11" fmla="*/ 254404 w 2450157"/>
              <a:gd name="connsiteY11" fmla="*/ 310258 h 1269251"/>
              <a:gd name="connsiteX0" fmla="*/ 254404 w 2450157"/>
              <a:gd name="connsiteY0" fmla="*/ 310256 h 1269249"/>
              <a:gd name="connsiteX1" fmla="*/ 612818 w 2450157"/>
              <a:gd name="connsiteY1" fmla="*/ 264733 h 1269249"/>
              <a:gd name="connsiteX2" fmla="*/ 1129928 w 2450157"/>
              <a:gd name="connsiteY2" fmla="*/ 207979 h 1269249"/>
              <a:gd name="connsiteX3" fmla="*/ 1786628 w 2450157"/>
              <a:gd name="connsiteY3" fmla="*/ 277345 h 1269249"/>
              <a:gd name="connsiteX4" fmla="*/ 2171491 w 2450157"/>
              <a:gd name="connsiteY4" fmla="*/ 404849 h 1269249"/>
              <a:gd name="connsiteX5" fmla="*/ 2398514 w 2450157"/>
              <a:gd name="connsiteY5" fmla="*/ 751691 h 1269249"/>
              <a:gd name="connsiteX6" fmla="*/ 2009978 w 2450157"/>
              <a:gd name="connsiteY6" fmla="*/ 1054806 h 1269249"/>
              <a:gd name="connsiteX7" fmla="*/ 1465196 w 2450157"/>
              <a:gd name="connsiteY7" fmla="*/ 1092226 h 1269249"/>
              <a:gd name="connsiteX8" fmla="*/ 912883 w 2450157"/>
              <a:gd name="connsiteY8" fmla="*/ 999973 h 1269249"/>
              <a:gd name="connsiteX9" fmla="*/ 305408 w 2450157"/>
              <a:gd name="connsiteY9" fmla="*/ 987063 h 1269249"/>
              <a:gd name="connsiteX10" fmla="*/ 27380 w 2450157"/>
              <a:gd name="connsiteY10" fmla="*/ 543585 h 1269249"/>
              <a:gd name="connsiteX11" fmla="*/ 254404 w 2450157"/>
              <a:gd name="connsiteY11" fmla="*/ 310256 h 1269249"/>
              <a:gd name="connsiteX0" fmla="*/ 254404 w 2450157"/>
              <a:gd name="connsiteY0" fmla="*/ 310256 h 1269249"/>
              <a:gd name="connsiteX1" fmla="*/ 612818 w 2450157"/>
              <a:gd name="connsiteY1" fmla="*/ 264733 h 1269249"/>
              <a:gd name="connsiteX2" fmla="*/ 1129928 w 2450157"/>
              <a:gd name="connsiteY2" fmla="*/ 207979 h 1269249"/>
              <a:gd name="connsiteX3" fmla="*/ 1786628 w 2450157"/>
              <a:gd name="connsiteY3" fmla="*/ 277345 h 1269249"/>
              <a:gd name="connsiteX4" fmla="*/ 2171491 w 2450157"/>
              <a:gd name="connsiteY4" fmla="*/ 404849 h 1269249"/>
              <a:gd name="connsiteX5" fmla="*/ 2398514 w 2450157"/>
              <a:gd name="connsiteY5" fmla="*/ 751691 h 1269249"/>
              <a:gd name="connsiteX6" fmla="*/ 2009978 w 2450157"/>
              <a:gd name="connsiteY6" fmla="*/ 1054806 h 1269249"/>
              <a:gd name="connsiteX7" fmla="*/ 1465196 w 2450157"/>
              <a:gd name="connsiteY7" fmla="*/ 1092226 h 1269249"/>
              <a:gd name="connsiteX8" fmla="*/ 912883 w 2450157"/>
              <a:gd name="connsiteY8" fmla="*/ 999973 h 1269249"/>
              <a:gd name="connsiteX9" fmla="*/ 305408 w 2450157"/>
              <a:gd name="connsiteY9" fmla="*/ 987063 h 1269249"/>
              <a:gd name="connsiteX10" fmla="*/ 27380 w 2450157"/>
              <a:gd name="connsiteY10" fmla="*/ 543585 h 1269249"/>
              <a:gd name="connsiteX11" fmla="*/ 254404 w 2450157"/>
              <a:gd name="connsiteY11" fmla="*/ 310256 h 1269249"/>
              <a:gd name="connsiteX0" fmla="*/ 254404 w 2450157"/>
              <a:gd name="connsiteY0" fmla="*/ 330733 h 1289726"/>
              <a:gd name="connsiteX1" fmla="*/ 617899 w 2450157"/>
              <a:gd name="connsiteY1" fmla="*/ 180345 h 1289726"/>
              <a:gd name="connsiteX2" fmla="*/ 1129928 w 2450157"/>
              <a:gd name="connsiteY2" fmla="*/ 228456 h 1289726"/>
              <a:gd name="connsiteX3" fmla="*/ 1786628 w 2450157"/>
              <a:gd name="connsiteY3" fmla="*/ 297822 h 1289726"/>
              <a:gd name="connsiteX4" fmla="*/ 2171491 w 2450157"/>
              <a:gd name="connsiteY4" fmla="*/ 425326 h 1289726"/>
              <a:gd name="connsiteX5" fmla="*/ 2398514 w 2450157"/>
              <a:gd name="connsiteY5" fmla="*/ 772168 h 1289726"/>
              <a:gd name="connsiteX6" fmla="*/ 2009978 w 2450157"/>
              <a:gd name="connsiteY6" fmla="*/ 1075283 h 1289726"/>
              <a:gd name="connsiteX7" fmla="*/ 1465196 w 2450157"/>
              <a:gd name="connsiteY7" fmla="*/ 1112703 h 1289726"/>
              <a:gd name="connsiteX8" fmla="*/ 912883 w 2450157"/>
              <a:gd name="connsiteY8" fmla="*/ 1020450 h 1289726"/>
              <a:gd name="connsiteX9" fmla="*/ 305408 w 2450157"/>
              <a:gd name="connsiteY9" fmla="*/ 1007540 h 1289726"/>
              <a:gd name="connsiteX10" fmla="*/ 27380 w 2450157"/>
              <a:gd name="connsiteY10" fmla="*/ 564062 h 1289726"/>
              <a:gd name="connsiteX11" fmla="*/ 254404 w 2450157"/>
              <a:gd name="connsiteY11" fmla="*/ 330733 h 1289726"/>
              <a:gd name="connsiteX0" fmla="*/ 254404 w 2450157"/>
              <a:gd name="connsiteY0" fmla="*/ 310257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54404 w 2450157"/>
              <a:gd name="connsiteY11" fmla="*/ 310257 h 1269250"/>
              <a:gd name="connsiteX0" fmla="*/ 254404 w 2450157"/>
              <a:gd name="connsiteY0" fmla="*/ 310257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54404 w 2450157"/>
              <a:gd name="connsiteY11" fmla="*/ 310257 h 1269250"/>
              <a:gd name="connsiteX0" fmla="*/ 259485 w 2450157"/>
              <a:gd name="connsiteY0" fmla="*/ 262187 h 1279438"/>
              <a:gd name="connsiteX1" fmla="*/ 617899 w 2450157"/>
              <a:gd name="connsiteY1" fmla="*/ 170057 h 1279438"/>
              <a:gd name="connsiteX2" fmla="*/ 1129928 w 2450157"/>
              <a:gd name="connsiteY2" fmla="*/ 218168 h 1279438"/>
              <a:gd name="connsiteX3" fmla="*/ 1786628 w 2450157"/>
              <a:gd name="connsiteY3" fmla="*/ 287534 h 1279438"/>
              <a:gd name="connsiteX4" fmla="*/ 2171491 w 2450157"/>
              <a:gd name="connsiteY4" fmla="*/ 415038 h 1279438"/>
              <a:gd name="connsiteX5" fmla="*/ 2398514 w 2450157"/>
              <a:gd name="connsiteY5" fmla="*/ 761880 h 1279438"/>
              <a:gd name="connsiteX6" fmla="*/ 2009978 w 2450157"/>
              <a:gd name="connsiteY6" fmla="*/ 1064995 h 1279438"/>
              <a:gd name="connsiteX7" fmla="*/ 1465196 w 2450157"/>
              <a:gd name="connsiteY7" fmla="*/ 1102415 h 1279438"/>
              <a:gd name="connsiteX8" fmla="*/ 912883 w 2450157"/>
              <a:gd name="connsiteY8" fmla="*/ 1010162 h 1279438"/>
              <a:gd name="connsiteX9" fmla="*/ 305408 w 2450157"/>
              <a:gd name="connsiteY9" fmla="*/ 997252 h 1279438"/>
              <a:gd name="connsiteX10" fmla="*/ 27380 w 2450157"/>
              <a:gd name="connsiteY10" fmla="*/ 553774 h 1279438"/>
              <a:gd name="connsiteX11" fmla="*/ 259485 w 2450157"/>
              <a:gd name="connsiteY11" fmla="*/ 262187 h 1279438"/>
              <a:gd name="connsiteX0" fmla="*/ 269650 w 2450157"/>
              <a:gd name="connsiteY0" fmla="*/ 333559 h 1269250"/>
              <a:gd name="connsiteX1" fmla="*/ 617899 w 2450157"/>
              <a:gd name="connsiteY1" fmla="*/ 159869 h 1269250"/>
              <a:gd name="connsiteX2" fmla="*/ 1129928 w 2450157"/>
              <a:gd name="connsiteY2" fmla="*/ 207980 h 1269250"/>
              <a:gd name="connsiteX3" fmla="*/ 1786628 w 2450157"/>
              <a:gd name="connsiteY3" fmla="*/ 277346 h 1269250"/>
              <a:gd name="connsiteX4" fmla="*/ 2171491 w 2450157"/>
              <a:gd name="connsiteY4" fmla="*/ 404850 h 1269250"/>
              <a:gd name="connsiteX5" fmla="*/ 2398514 w 2450157"/>
              <a:gd name="connsiteY5" fmla="*/ 751692 h 1269250"/>
              <a:gd name="connsiteX6" fmla="*/ 2009978 w 2450157"/>
              <a:gd name="connsiteY6" fmla="*/ 1054807 h 1269250"/>
              <a:gd name="connsiteX7" fmla="*/ 1465196 w 2450157"/>
              <a:gd name="connsiteY7" fmla="*/ 1092227 h 1269250"/>
              <a:gd name="connsiteX8" fmla="*/ 912883 w 2450157"/>
              <a:gd name="connsiteY8" fmla="*/ 999974 h 1269250"/>
              <a:gd name="connsiteX9" fmla="*/ 305408 w 2450157"/>
              <a:gd name="connsiteY9" fmla="*/ 987064 h 1269250"/>
              <a:gd name="connsiteX10" fmla="*/ 27380 w 2450157"/>
              <a:gd name="connsiteY10" fmla="*/ 543586 h 1269250"/>
              <a:gd name="connsiteX11" fmla="*/ 269650 w 2450157"/>
              <a:gd name="connsiteY11" fmla="*/ 333559 h 1269250"/>
              <a:gd name="connsiteX0" fmla="*/ 264567 w 2450157"/>
              <a:gd name="connsiteY0" fmla="*/ 269306 h 1274906"/>
              <a:gd name="connsiteX1" fmla="*/ 617899 w 2450157"/>
              <a:gd name="connsiteY1" fmla="*/ 165525 h 1274906"/>
              <a:gd name="connsiteX2" fmla="*/ 1129928 w 2450157"/>
              <a:gd name="connsiteY2" fmla="*/ 213636 h 1274906"/>
              <a:gd name="connsiteX3" fmla="*/ 1786628 w 2450157"/>
              <a:gd name="connsiteY3" fmla="*/ 283002 h 1274906"/>
              <a:gd name="connsiteX4" fmla="*/ 2171491 w 2450157"/>
              <a:gd name="connsiteY4" fmla="*/ 410506 h 1274906"/>
              <a:gd name="connsiteX5" fmla="*/ 2398514 w 2450157"/>
              <a:gd name="connsiteY5" fmla="*/ 757348 h 1274906"/>
              <a:gd name="connsiteX6" fmla="*/ 2009978 w 2450157"/>
              <a:gd name="connsiteY6" fmla="*/ 1060463 h 1274906"/>
              <a:gd name="connsiteX7" fmla="*/ 1465196 w 2450157"/>
              <a:gd name="connsiteY7" fmla="*/ 1097883 h 1274906"/>
              <a:gd name="connsiteX8" fmla="*/ 912883 w 2450157"/>
              <a:gd name="connsiteY8" fmla="*/ 1005630 h 1274906"/>
              <a:gd name="connsiteX9" fmla="*/ 305408 w 2450157"/>
              <a:gd name="connsiteY9" fmla="*/ 992720 h 1274906"/>
              <a:gd name="connsiteX10" fmla="*/ 27380 w 2450157"/>
              <a:gd name="connsiteY10" fmla="*/ 549242 h 1274906"/>
              <a:gd name="connsiteX11" fmla="*/ 264567 w 2450157"/>
              <a:gd name="connsiteY11" fmla="*/ 269306 h 1274906"/>
              <a:gd name="connsiteX0" fmla="*/ 264567 w 2450157"/>
              <a:gd name="connsiteY0" fmla="*/ 269306 h 1274906"/>
              <a:gd name="connsiteX1" fmla="*/ 617899 w 2450157"/>
              <a:gd name="connsiteY1" fmla="*/ 165525 h 1274906"/>
              <a:gd name="connsiteX2" fmla="*/ 1129928 w 2450157"/>
              <a:gd name="connsiteY2" fmla="*/ 213636 h 1274906"/>
              <a:gd name="connsiteX3" fmla="*/ 1786628 w 2450157"/>
              <a:gd name="connsiteY3" fmla="*/ 283002 h 1274906"/>
              <a:gd name="connsiteX4" fmla="*/ 2171491 w 2450157"/>
              <a:gd name="connsiteY4" fmla="*/ 410506 h 1274906"/>
              <a:gd name="connsiteX5" fmla="*/ 2398514 w 2450157"/>
              <a:gd name="connsiteY5" fmla="*/ 757348 h 1274906"/>
              <a:gd name="connsiteX6" fmla="*/ 2009978 w 2450157"/>
              <a:gd name="connsiteY6" fmla="*/ 1060463 h 1274906"/>
              <a:gd name="connsiteX7" fmla="*/ 1465196 w 2450157"/>
              <a:gd name="connsiteY7" fmla="*/ 1097883 h 1274906"/>
              <a:gd name="connsiteX8" fmla="*/ 912883 w 2450157"/>
              <a:gd name="connsiteY8" fmla="*/ 1005630 h 1274906"/>
              <a:gd name="connsiteX9" fmla="*/ 305408 w 2450157"/>
              <a:gd name="connsiteY9" fmla="*/ 992720 h 1274906"/>
              <a:gd name="connsiteX10" fmla="*/ 27380 w 2450157"/>
              <a:gd name="connsiteY10" fmla="*/ 549242 h 1274906"/>
              <a:gd name="connsiteX11" fmla="*/ 264567 w 2450157"/>
              <a:gd name="connsiteY11" fmla="*/ 269306 h 127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0157" h="1274906">
                <a:moveTo>
                  <a:pt x="264567" y="269306"/>
                </a:moveTo>
                <a:cubicBezTo>
                  <a:pt x="254749" y="-25616"/>
                  <a:pt x="549061" y="-104714"/>
                  <a:pt x="617899" y="165525"/>
                </a:cubicBezTo>
                <a:cubicBezTo>
                  <a:pt x="716858" y="-106274"/>
                  <a:pt x="1019569" y="9735"/>
                  <a:pt x="1129928" y="213636"/>
                </a:cubicBezTo>
                <a:cubicBezTo>
                  <a:pt x="1197484" y="-97232"/>
                  <a:pt x="1776995" y="-47746"/>
                  <a:pt x="1786628" y="283002"/>
                </a:cubicBezTo>
                <a:cubicBezTo>
                  <a:pt x="1961562" y="-22879"/>
                  <a:pt x="2231400" y="164564"/>
                  <a:pt x="2171491" y="410506"/>
                </a:cubicBezTo>
                <a:cubicBezTo>
                  <a:pt x="2350664" y="245042"/>
                  <a:pt x="2545267" y="598970"/>
                  <a:pt x="2398514" y="757348"/>
                </a:cubicBezTo>
                <a:cubicBezTo>
                  <a:pt x="2526903" y="1047195"/>
                  <a:pt x="2201405" y="1433193"/>
                  <a:pt x="2009978" y="1060463"/>
                </a:cubicBezTo>
                <a:cubicBezTo>
                  <a:pt x="1911181" y="1356434"/>
                  <a:pt x="1633362" y="1323856"/>
                  <a:pt x="1465196" y="1097883"/>
                </a:cubicBezTo>
                <a:cubicBezTo>
                  <a:pt x="1302297" y="1434245"/>
                  <a:pt x="961231" y="1202173"/>
                  <a:pt x="912883" y="1005630"/>
                </a:cubicBezTo>
                <a:cubicBezTo>
                  <a:pt x="759478" y="1382655"/>
                  <a:pt x="262859" y="1325481"/>
                  <a:pt x="305408" y="992720"/>
                </a:cubicBezTo>
                <a:cubicBezTo>
                  <a:pt x="183881" y="1091787"/>
                  <a:pt x="-86479" y="842603"/>
                  <a:pt x="27380" y="549242"/>
                </a:cubicBezTo>
                <a:cubicBezTo>
                  <a:pt x="-36190" y="285491"/>
                  <a:pt x="181753" y="118288"/>
                  <a:pt x="264567" y="269306"/>
                </a:cubicBezTo>
                <a:close/>
              </a:path>
            </a:pathLst>
          </a:custGeom>
          <a:gradFill flip="none" rotWithShape="1">
            <a:gsLst>
              <a:gs pos="0">
                <a:srgbClr val="BEBEBE"/>
              </a:gs>
              <a:gs pos="100000">
                <a:srgbClr val="FAFAFA"/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DC Network</a:t>
            </a:r>
          </a:p>
        </p:txBody>
      </p:sp>
      <p:pic>
        <p:nvPicPr>
          <p:cNvPr id="565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35" y="1444269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6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35" y="1217771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47" y="1465290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8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80" y="1138418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9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77" y="1139469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0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36" y="1380156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1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29" y="1462663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2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99" y="1161016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98" y="1111617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68" y="1358610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5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43" y="1511010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6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1575124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7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10" y="1315517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8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288" y="1444795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70" y="1130537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0" name="Picture 559" descr="j043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04" y="1238793"/>
            <a:ext cx="274320" cy="27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834390"/>
            <a:ext cx="8503920" cy="3794760"/>
          </a:xfrm>
        </p:spPr>
        <p:txBody>
          <a:bodyPr/>
          <a:lstStyle/>
          <a:p>
            <a:r>
              <a:rPr lang="en-US" dirty="0"/>
              <a:t>Phase 1 (Years 1-2): exploration, infrastructure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Simple control applications for learning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Prototypes of BCP subsystems, Granular Computing Platform</a:t>
            </a:r>
          </a:p>
          <a:p>
            <a:pPr lvl="1">
              <a:spcBef>
                <a:spcPts val="200"/>
              </a:spcBef>
            </a:pPr>
            <a:r>
              <a:rPr lang="en-US" b="1" dirty="0"/>
              <a:t>Milestone: ready to design BCP</a:t>
            </a:r>
          </a:p>
          <a:p>
            <a:r>
              <a:rPr lang="en-US" dirty="0"/>
              <a:t>Phase 2 (Years 3-4): BCP version 1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Integrated version of BCP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Revisions to Granular Computing Platform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Port a few applications</a:t>
            </a:r>
          </a:p>
          <a:p>
            <a:pPr lvl="1">
              <a:spcBef>
                <a:spcPts val="200"/>
              </a:spcBef>
            </a:pPr>
            <a:r>
              <a:rPr lang="en-US" b="1" dirty="0"/>
              <a:t>Milestone: BCP runs a few simple applications</a:t>
            </a:r>
          </a:p>
          <a:p>
            <a:r>
              <a:rPr lang="en-US" dirty="0"/>
              <a:t>Phase 3 (Year 5): capstone demonstration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Disaster recovery demo, possibly others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Continued evolution of BCP, Granular Computing Platform</a:t>
            </a:r>
          </a:p>
          <a:p>
            <a:pPr lvl="1">
              <a:spcBef>
                <a:spcPts val="200"/>
              </a:spcBef>
            </a:pPr>
            <a:r>
              <a:rPr lang="en-US" b="1" dirty="0"/>
              <a:t>Milestone: capstone demo</a:t>
            </a:r>
          </a:p>
        </p:txBody>
      </p:sp>
    </p:spTree>
    <p:extLst>
      <p:ext uri="{BB962C8B-B14F-4D97-AF65-F5344CB8AC3E}">
        <p14:creationId xmlns:p14="http://schemas.microsoft.com/office/powerpoint/2010/main" val="212662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017270"/>
            <a:ext cx="8321040" cy="1273969"/>
          </a:xfrm>
        </p:spPr>
        <p:txBody>
          <a:bodyPr/>
          <a:lstStyle/>
          <a:p>
            <a:r>
              <a:rPr lang="en-US" dirty="0"/>
              <a:t>2017 Winter Review:</a:t>
            </a:r>
            <a:br>
              <a:rPr lang="en-US" dirty="0"/>
            </a:br>
            <a:r>
              <a:rPr lang="en-US" dirty="0"/>
              <a:t>Lab Overview and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8910"/>
            <a:ext cx="6400800" cy="1062990"/>
          </a:xfrm>
        </p:spPr>
        <p:txBody>
          <a:bodyPr/>
          <a:lstStyle/>
          <a:p>
            <a:r>
              <a:rPr lang="en-US" dirty="0"/>
              <a:t>John Ousterhout</a:t>
            </a:r>
          </a:p>
          <a:p>
            <a:r>
              <a:rPr lang="en-US" dirty="0"/>
              <a:t>Faculty Director</a:t>
            </a:r>
          </a:p>
        </p:txBody>
      </p:sp>
    </p:spTree>
    <p:extLst>
      <p:ext uri="{BB962C8B-B14F-4D97-AF65-F5344CB8AC3E}">
        <p14:creationId xmlns:p14="http://schemas.microsoft.com/office/powerpoint/2010/main" val="387368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</a:t>
            </a:r>
            <a:r>
              <a:rPr lang="en-US"/>
              <a:t>More Students!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1154430"/>
            <a:ext cx="8503920" cy="3474720"/>
          </a:xfrm>
        </p:spPr>
        <p:txBody>
          <a:bodyPr/>
          <a:lstStyle/>
          <a:p>
            <a:r>
              <a:rPr lang="en-US" dirty="0"/>
              <a:t>Long lead-time  (new PhD admits commit early)</a:t>
            </a:r>
          </a:p>
          <a:p>
            <a:pPr>
              <a:spcBef>
                <a:spcPts val="2400"/>
              </a:spcBef>
            </a:pPr>
            <a:r>
              <a:rPr lang="en-US" dirty="0"/>
              <a:t>Planning for heavy recruiting this spring</a:t>
            </a:r>
          </a:p>
          <a:p>
            <a:pPr>
              <a:spcBef>
                <a:spcPts val="2400"/>
              </a:spcBef>
            </a:pPr>
            <a:r>
              <a:rPr lang="en-US" dirty="0"/>
              <a:t>Students rotate in 2017-2018, align in Spring 2018</a:t>
            </a:r>
          </a:p>
          <a:p>
            <a:pPr>
              <a:spcBef>
                <a:spcPts val="2400"/>
              </a:spcBef>
            </a:pPr>
            <a:r>
              <a:rPr lang="en-US" dirty="0"/>
              <a:t>Big Control seminar in Fall 2017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Also: funding always a challenge; hoping to win Expedition competition</a:t>
            </a:r>
          </a:p>
          <a:p>
            <a:pPr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73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788670"/>
            <a:ext cx="8503920" cy="402336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  <a:tabLst>
                <a:tab pos="1828800" algn="l"/>
              </a:tabLst>
            </a:pPr>
            <a:r>
              <a:rPr lang="en-US" sz="1400" dirty="0">
                <a:solidFill>
                  <a:schemeClr val="tx2"/>
                </a:solidFill>
              </a:rPr>
              <a:t>9:15 — 10:30am	</a:t>
            </a:r>
            <a:r>
              <a:rPr lang="en-US" sz="1400" dirty="0"/>
              <a:t>Big Control Platform (BCP) Abstractions and Services</a:t>
            </a:r>
            <a:r>
              <a:rPr lang="en-US" sz="1400" b="0" dirty="0"/>
              <a:t> </a:t>
            </a:r>
          </a:p>
          <a:p>
            <a:pPr>
              <a:lnSpc>
                <a:spcPct val="120000"/>
              </a:lnSpc>
              <a:tabLst>
                <a:tab pos="1828800" algn="l"/>
              </a:tabLst>
            </a:pPr>
            <a:r>
              <a:rPr lang="en-US" sz="1400" b="0" dirty="0"/>
              <a:t>Directed Information Gathering — Riccardo Spica</a:t>
            </a:r>
          </a:p>
          <a:p>
            <a:pPr>
              <a:lnSpc>
                <a:spcPct val="120000"/>
              </a:lnSpc>
              <a:tabLst>
                <a:tab pos="1828800" algn="l"/>
              </a:tabLst>
            </a:pPr>
            <a:r>
              <a:rPr lang="en-US" sz="1400" b="0" dirty="0"/>
              <a:t>Deep Reinforcement Learning for Device Control — Blake </a:t>
            </a:r>
            <a:r>
              <a:rPr lang="en-US" sz="1400" b="0" dirty="0" err="1"/>
              <a:t>Wulfe</a:t>
            </a:r>
            <a:endParaRPr lang="en-US" sz="1400" b="0" dirty="0"/>
          </a:p>
          <a:p>
            <a:pPr>
              <a:lnSpc>
                <a:spcPct val="120000"/>
              </a:lnSpc>
              <a:tabLst>
                <a:tab pos="1828800" algn="l"/>
              </a:tabLst>
            </a:pPr>
            <a:r>
              <a:rPr lang="en-US" sz="1400" b="0" dirty="0"/>
              <a:t>Distributed Geometric Data Structures — Philip Levis </a:t>
            </a:r>
          </a:p>
          <a:p>
            <a:pPr marL="0" indent="0">
              <a:lnSpc>
                <a:spcPct val="120000"/>
              </a:lnSpc>
              <a:buNone/>
              <a:tabLst>
                <a:tab pos="1828800" algn="l"/>
              </a:tabLst>
            </a:pPr>
            <a:r>
              <a:rPr lang="en-US" sz="1400" dirty="0">
                <a:solidFill>
                  <a:schemeClr val="tx2"/>
                </a:solidFill>
              </a:rPr>
              <a:t>10:30am — 11:00am	</a:t>
            </a:r>
            <a:r>
              <a:rPr lang="en-US" sz="1400" dirty="0"/>
              <a:t>Break</a:t>
            </a:r>
            <a:endParaRPr lang="en-US" sz="1400" b="0" dirty="0"/>
          </a:p>
          <a:p>
            <a:pPr marL="0" indent="0">
              <a:lnSpc>
                <a:spcPct val="120000"/>
              </a:lnSpc>
              <a:buNone/>
              <a:tabLst>
                <a:tab pos="1828800" algn="l"/>
              </a:tabLst>
            </a:pPr>
            <a:r>
              <a:rPr lang="en-US" sz="1400" dirty="0">
                <a:solidFill>
                  <a:schemeClr val="tx2"/>
                </a:solidFill>
              </a:rPr>
              <a:t>11:00 — 12:15pm	</a:t>
            </a:r>
            <a:r>
              <a:rPr lang="en-US" sz="1400" dirty="0"/>
              <a:t>Self Driving Programmable Networks  </a:t>
            </a:r>
            <a:endParaRPr lang="en-US" sz="1400" b="0" dirty="0"/>
          </a:p>
          <a:p>
            <a:pPr>
              <a:lnSpc>
                <a:spcPct val="120000"/>
              </a:lnSpc>
              <a:tabLst>
                <a:tab pos="1828800" algn="l"/>
              </a:tabLst>
            </a:pPr>
            <a:r>
              <a:rPr lang="en-US" sz="1400" b="0" dirty="0"/>
              <a:t>Data Driven Networking — </a:t>
            </a:r>
            <a:r>
              <a:rPr lang="en-US" sz="1400" b="0" dirty="0" err="1"/>
              <a:t>Sachin</a:t>
            </a:r>
            <a:r>
              <a:rPr lang="en-US" sz="1400" b="0" dirty="0"/>
              <a:t> </a:t>
            </a:r>
            <a:r>
              <a:rPr lang="en-US" sz="1400" b="0" dirty="0" err="1"/>
              <a:t>Katti</a:t>
            </a:r>
            <a:r>
              <a:rPr lang="en-US" sz="1400" b="0" dirty="0"/>
              <a:t> </a:t>
            </a:r>
          </a:p>
          <a:p>
            <a:pPr>
              <a:lnSpc>
                <a:spcPct val="120000"/>
              </a:lnSpc>
              <a:tabLst>
                <a:tab pos="1828800" algn="l"/>
              </a:tabLst>
            </a:pPr>
            <a:r>
              <a:rPr lang="en-US" sz="1400" b="0" dirty="0"/>
              <a:t>Self Driving Networks — </a:t>
            </a:r>
            <a:r>
              <a:rPr lang="en-US" sz="1400" b="0" dirty="0" err="1"/>
              <a:t>Balaji</a:t>
            </a:r>
            <a:r>
              <a:rPr lang="en-US" sz="1400" b="0" dirty="0"/>
              <a:t> </a:t>
            </a:r>
            <a:r>
              <a:rPr lang="en-US" sz="1400" b="0" dirty="0" err="1"/>
              <a:t>Prabhakar</a:t>
            </a:r>
            <a:r>
              <a:rPr lang="en-US" sz="1400" b="0" dirty="0"/>
              <a:t> </a:t>
            </a:r>
          </a:p>
          <a:p>
            <a:pPr>
              <a:lnSpc>
                <a:spcPct val="120000"/>
              </a:lnSpc>
              <a:tabLst>
                <a:tab pos="1828800" algn="l"/>
              </a:tabLst>
            </a:pPr>
            <a:r>
              <a:rPr lang="en-US" sz="1400" b="0" dirty="0"/>
              <a:t>Weld: Fast Data Analytics on Modern Hardware  — </a:t>
            </a:r>
            <a:r>
              <a:rPr lang="en-US" sz="1400" b="0" dirty="0" err="1"/>
              <a:t>Shoumik</a:t>
            </a:r>
            <a:r>
              <a:rPr lang="en-US" sz="1400" b="0" dirty="0"/>
              <a:t> </a:t>
            </a:r>
            <a:r>
              <a:rPr lang="en-US" sz="1400" b="0" dirty="0" err="1"/>
              <a:t>Palkar</a:t>
            </a:r>
            <a:r>
              <a:rPr lang="en-US" sz="1400" b="0" dirty="0"/>
              <a:t>  </a:t>
            </a:r>
          </a:p>
          <a:p>
            <a:pPr marL="0" indent="0">
              <a:lnSpc>
                <a:spcPct val="120000"/>
              </a:lnSpc>
              <a:buNone/>
              <a:tabLst>
                <a:tab pos="1828800" algn="l"/>
              </a:tabLst>
            </a:pPr>
            <a:r>
              <a:rPr lang="en-US" sz="1400" dirty="0">
                <a:solidFill>
                  <a:schemeClr val="tx2"/>
                </a:solidFill>
              </a:rPr>
              <a:t>12:15 — 12:45pm	</a:t>
            </a:r>
            <a:r>
              <a:rPr lang="en-US" sz="1400" dirty="0"/>
              <a:t>Lightning Talks by Students </a:t>
            </a:r>
            <a:endParaRPr lang="en-US" sz="1400" b="0" dirty="0"/>
          </a:p>
          <a:p>
            <a:pPr marL="0" indent="0">
              <a:lnSpc>
                <a:spcPct val="120000"/>
              </a:lnSpc>
              <a:buNone/>
              <a:tabLst>
                <a:tab pos="1828800" algn="l"/>
              </a:tabLst>
            </a:pPr>
            <a:r>
              <a:rPr lang="en-US" sz="1400" dirty="0">
                <a:solidFill>
                  <a:schemeClr val="tx2"/>
                </a:solidFill>
              </a:rPr>
              <a:t>12:45 — 2:00pm	</a:t>
            </a:r>
            <a:r>
              <a:rPr lang="en-US" sz="1400" dirty="0"/>
              <a:t>Lunch and Poster Session 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97132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Agenda, Cont’d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788670"/>
            <a:ext cx="8503920" cy="406908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  <a:tabLst>
                <a:tab pos="1603375" algn="l"/>
              </a:tabLst>
            </a:pPr>
            <a:r>
              <a:rPr lang="en-US" sz="1400" dirty="0">
                <a:solidFill>
                  <a:schemeClr val="tx2"/>
                </a:solidFill>
              </a:rPr>
              <a:t>2:00 — 2:45pm</a:t>
            </a:r>
            <a:r>
              <a:rPr lang="en-US" sz="1400" dirty="0"/>
              <a:t>	Invited Sponsor Talks</a:t>
            </a:r>
            <a:endParaRPr lang="en-US" sz="1400" b="0" dirty="0"/>
          </a:p>
          <a:p>
            <a:pPr>
              <a:lnSpc>
                <a:spcPct val="110000"/>
              </a:lnSpc>
              <a:tabLst>
                <a:tab pos="1603375" algn="l"/>
              </a:tabLst>
            </a:pPr>
            <a:r>
              <a:rPr lang="en-US" sz="1400" b="0" dirty="0"/>
              <a:t>Network Management beyond SDN — Jeff Mogul, Google  </a:t>
            </a:r>
          </a:p>
          <a:p>
            <a:pPr>
              <a:lnSpc>
                <a:spcPct val="110000"/>
              </a:lnSpc>
              <a:tabLst>
                <a:tab pos="1603375" algn="l"/>
              </a:tabLst>
            </a:pPr>
            <a:r>
              <a:rPr lang="en-US" sz="1400" b="0" dirty="0"/>
              <a:t>Potential Big Control Use Cases — </a:t>
            </a:r>
            <a:r>
              <a:rPr lang="en-US" sz="1400" b="0" dirty="0" err="1"/>
              <a:t>Ayush</a:t>
            </a:r>
            <a:r>
              <a:rPr lang="en-US" sz="1400" b="0" dirty="0"/>
              <a:t> Sharma, Huawei </a:t>
            </a:r>
          </a:p>
          <a:p>
            <a:pPr marL="0" indent="0">
              <a:lnSpc>
                <a:spcPct val="110000"/>
              </a:lnSpc>
              <a:buNone/>
              <a:tabLst>
                <a:tab pos="1603375" algn="l"/>
              </a:tabLst>
            </a:pPr>
            <a:r>
              <a:rPr lang="en-US" sz="1400" dirty="0">
                <a:solidFill>
                  <a:schemeClr val="tx2"/>
                </a:solidFill>
              </a:rPr>
              <a:t>2:45 — 3:45 pm</a:t>
            </a:r>
            <a:r>
              <a:rPr lang="en-US" sz="1400" b="0" dirty="0"/>
              <a:t>	</a:t>
            </a:r>
            <a:r>
              <a:rPr lang="en-US" sz="1400" dirty="0"/>
              <a:t>Panel on Granular Computing  </a:t>
            </a:r>
            <a:br>
              <a:rPr lang="en-US" sz="1400" dirty="0"/>
            </a:br>
            <a:r>
              <a:rPr lang="en-US" sz="1400" b="0" dirty="0"/>
              <a:t>Keith </a:t>
            </a:r>
            <a:r>
              <a:rPr lang="en-US" sz="1400" b="0" dirty="0" err="1"/>
              <a:t>Winstein</a:t>
            </a:r>
            <a:r>
              <a:rPr lang="en-US" sz="1400" b="0" dirty="0"/>
              <a:t>, Christos </a:t>
            </a:r>
            <a:r>
              <a:rPr lang="en-US" sz="1400" b="0" dirty="0" err="1"/>
              <a:t>Kozyrakis</a:t>
            </a:r>
            <a:r>
              <a:rPr lang="en-US" sz="1400" b="0" dirty="0"/>
              <a:t>, Philip Levis, John </a:t>
            </a:r>
            <a:r>
              <a:rPr lang="en-US" sz="1400" b="0" dirty="0" err="1"/>
              <a:t>Ousterhout</a:t>
            </a:r>
            <a:endParaRPr lang="en-US" sz="1400" b="0" dirty="0"/>
          </a:p>
          <a:p>
            <a:pPr marL="0" indent="0">
              <a:lnSpc>
                <a:spcPct val="110000"/>
              </a:lnSpc>
              <a:buNone/>
              <a:tabLst>
                <a:tab pos="1603375" algn="l"/>
              </a:tabLst>
            </a:pPr>
            <a:r>
              <a:rPr lang="en-US" sz="1400" dirty="0">
                <a:solidFill>
                  <a:schemeClr val="tx2"/>
                </a:solidFill>
              </a:rPr>
              <a:t>3:45 - 4:15pm</a:t>
            </a:r>
            <a:r>
              <a:rPr lang="en-US" sz="1400" b="0" dirty="0"/>
              <a:t>	</a:t>
            </a:r>
            <a:r>
              <a:rPr lang="en-US" sz="1400" dirty="0"/>
              <a:t>Break</a:t>
            </a:r>
            <a:endParaRPr lang="en-US" sz="1400" b="0" dirty="0"/>
          </a:p>
          <a:p>
            <a:pPr marL="0" indent="0">
              <a:lnSpc>
                <a:spcPct val="110000"/>
              </a:lnSpc>
              <a:buNone/>
              <a:tabLst>
                <a:tab pos="1603375" algn="l"/>
              </a:tabLst>
            </a:pPr>
            <a:r>
              <a:rPr lang="en-US" sz="1400" dirty="0">
                <a:solidFill>
                  <a:schemeClr val="tx2"/>
                </a:solidFill>
              </a:rPr>
              <a:t>4:15pm — 5:30pm</a:t>
            </a:r>
            <a:r>
              <a:rPr lang="en-US" sz="1400" b="0" dirty="0"/>
              <a:t>	</a:t>
            </a:r>
            <a:r>
              <a:rPr lang="en-US" sz="1400" dirty="0"/>
              <a:t>Granular Computing Platform</a:t>
            </a:r>
            <a:endParaRPr lang="en-US" sz="1400" b="0" dirty="0"/>
          </a:p>
          <a:p>
            <a:pPr>
              <a:lnSpc>
                <a:spcPct val="110000"/>
              </a:lnSpc>
              <a:tabLst>
                <a:tab pos="1603375" algn="l"/>
              </a:tabLst>
            </a:pPr>
            <a:r>
              <a:rPr lang="en-US" sz="1400" b="0" dirty="0" err="1"/>
              <a:t>NanoLog</a:t>
            </a:r>
            <a:r>
              <a:rPr lang="en-US" sz="1400" b="0" dirty="0"/>
              <a:t>: A Nanosecond Scale Logger — Stephen Yang </a:t>
            </a:r>
          </a:p>
          <a:p>
            <a:pPr>
              <a:lnSpc>
                <a:spcPct val="110000"/>
              </a:lnSpc>
              <a:tabLst>
                <a:tab pos="1603375" algn="l"/>
              </a:tabLst>
            </a:pPr>
            <a:r>
              <a:rPr lang="en-US" sz="1400" b="0" dirty="0"/>
              <a:t>RAIL: Predictable, Low Tail Latency for Flash-based SSDs — </a:t>
            </a:r>
            <a:r>
              <a:rPr lang="en-US" sz="1400" b="0" dirty="0" err="1"/>
              <a:t>Heiner</a:t>
            </a:r>
            <a:r>
              <a:rPr lang="en-US" sz="1400" b="0" dirty="0"/>
              <a:t> </a:t>
            </a:r>
            <a:r>
              <a:rPr lang="en-US" sz="1400" b="0" dirty="0" err="1"/>
              <a:t>Litz</a:t>
            </a:r>
            <a:endParaRPr lang="en-US" sz="1400" b="0" dirty="0"/>
          </a:p>
          <a:p>
            <a:pPr>
              <a:lnSpc>
                <a:spcPct val="110000"/>
              </a:lnSpc>
              <a:tabLst>
                <a:tab pos="1603375" algn="l"/>
              </a:tabLst>
            </a:pPr>
            <a:r>
              <a:rPr lang="en-US" sz="1400" b="0" dirty="0"/>
              <a:t>TETRIS: Scalable and Efficient Neural Network Acceleration with 3D Memory — </a:t>
            </a:r>
            <a:r>
              <a:rPr lang="en-US" sz="1400" b="0" dirty="0" err="1"/>
              <a:t>Mingyu</a:t>
            </a:r>
            <a:r>
              <a:rPr lang="en-US" sz="1400" b="0" dirty="0"/>
              <a:t> </a:t>
            </a:r>
            <a:r>
              <a:rPr lang="en-US" sz="1400" b="0" dirty="0" err="1"/>
              <a:t>Gao</a:t>
            </a:r>
            <a:r>
              <a:rPr lang="en-US" sz="1400" b="0" dirty="0"/>
              <a:t>  </a:t>
            </a:r>
          </a:p>
          <a:p>
            <a:pPr marL="0" indent="0">
              <a:lnSpc>
                <a:spcPct val="110000"/>
              </a:lnSpc>
              <a:buNone/>
              <a:tabLst>
                <a:tab pos="1603375" algn="l"/>
              </a:tabLst>
            </a:pPr>
            <a:r>
              <a:rPr lang="en-US" sz="1400" dirty="0">
                <a:solidFill>
                  <a:schemeClr val="tx2"/>
                </a:solidFill>
              </a:rPr>
              <a:t>5:30 — 5:45 pm</a:t>
            </a:r>
            <a:r>
              <a:rPr lang="en-US" sz="1400" b="0" dirty="0"/>
              <a:t>	</a:t>
            </a:r>
            <a:r>
              <a:rPr lang="en-US" sz="1400" dirty="0"/>
              <a:t>Wrap up</a:t>
            </a:r>
            <a:endParaRPr lang="en-US" sz="1400" b="0" dirty="0"/>
          </a:p>
          <a:p>
            <a:pPr marL="0" indent="0">
              <a:lnSpc>
                <a:spcPct val="110000"/>
              </a:lnSpc>
              <a:buNone/>
              <a:tabLst>
                <a:tab pos="1603375" algn="l"/>
              </a:tabLst>
            </a:pPr>
            <a:r>
              <a:rPr lang="fr-FR" sz="1400" dirty="0">
                <a:solidFill>
                  <a:schemeClr val="tx2"/>
                </a:solidFill>
              </a:rPr>
              <a:t>5:45 — 7:00pm</a:t>
            </a:r>
            <a:r>
              <a:rPr lang="fr-FR" sz="1400" b="0" dirty="0"/>
              <a:t>	</a:t>
            </a:r>
            <a:r>
              <a:rPr lang="fr-FR" sz="1400" dirty="0" err="1"/>
              <a:t>Reception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4199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971550"/>
            <a:ext cx="8503920" cy="3657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Platform Lab program now fully formed</a:t>
            </a:r>
          </a:p>
          <a:p>
            <a:pPr>
              <a:spcBef>
                <a:spcPts val="1800"/>
              </a:spcBef>
            </a:pPr>
            <a:r>
              <a:rPr lang="en-US" dirty="0"/>
              <a:t>Time to execute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How can we collaborate with industry for this research agenda?</a:t>
            </a:r>
          </a:p>
        </p:txBody>
      </p:sp>
    </p:spTree>
    <p:extLst>
      <p:ext uri="{BB962C8B-B14F-4D97-AF65-F5344CB8AC3E}">
        <p14:creationId xmlns:p14="http://schemas.microsoft.com/office/powerpoint/2010/main" val="680603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05940" y="1849815"/>
            <a:ext cx="553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j-lt"/>
              </a:rPr>
              <a:t>Questions/Discussion</a:t>
            </a:r>
          </a:p>
        </p:txBody>
      </p:sp>
      <p:pic>
        <p:nvPicPr>
          <p:cNvPr id="6" name="Picture 2" descr="C:\Users\ouster\Documents\Stanford\sponsoredResearch\Platform Lab\Logo\light backgrounds\platformlab-logo-vFINAL-color-p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3120390"/>
            <a:ext cx="4297680" cy="9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" y="377190"/>
            <a:ext cx="8823960" cy="6858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1233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You, Sponsors!</a:t>
            </a:r>
          </a:p>
        </p:txBody>
      </p:sp>
      <p:pic>
        <p:nvPicPr>
          <p:cNvPr id="1026" name="Picture 2" descr="C:\Users\ouster\Documents\Stanford\sponsoredResearch\Platform Lab\Sponsor Logos\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0" y="3737610"/>
            <a:ext cx="1943100" cy="11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uster\Documents\Stanford\sponsoredResearch\Platform Lab\Sponsor Logos\goog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4057650"/>
            <a:ext cx="1920240" cy="70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uster\Documents\Stanford\sponsoredResearch\Platform Lab\Sponsor Logos\samsu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131570"/>
            <a:ext cx="2225040" cy="7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uster\Documents\Stanford\sponsoredResearch\Platform Lab\Sponsor Logos\n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2823210"/>
            <a:ext cx="2234564" cy="6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ouster\Documents\Stanford\sponsoredResearch\Platform Lab\Sponsor Logos\EQIX-CircleR-FullColor-RGB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868930"/>
            <a:ext cx="1608825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ouster\Documents\Stanford\sponsoredResearch\Platform Lab\Sponsor Logos\ericss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0" y="2045970"/>
            <a:ext cx="146304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uster\Documents\Stanford\sponsoredResearch\Platform Lab\Sponsor Logos\huawe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817370"/>
            <a:ext cx="127447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ouster\Documents\Stanford\sponsoredResearch\Platform Lab\Sponsor Logos\fujitsu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994410"/>
            <a:ext cx="1738304" cy="8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uster\Documents\Stanford\sponsoredResearch\Platform Lab\Sponsor Logos\cisc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1405890"/>
            <a:ext cx="1602740" cy="8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Thanks To...</a:t>
            </a:r>
          </a:p>
        </p:txBody>
      </p:sp>
      <p:pic>
        <p:nvPicPr>
          <p:cNvPr id="2050" name="Picture 2" descr="C:\Users\ouster\Documents\Stanford\sponsoredResearch\Platform Lab\Sponsor Logos\vm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96" y="1418272"/>
            <a:ext cx="7204808" cy="25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2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Lab Vision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New platforms enable new applications:</a:t>
            </a:r>
          </a:p>
          <a:p>
            <a:pPr lvl="1">
              <a:tabLst>
                <a:tab pos="3598863" algn="l"/>
              </a:tabLst>
            </a:pPr>
            <a:r>
              <a:rPr lang="en-US" dirty="0"/>
              <a:t>Relational databases	→ Enterprise applications</a:t>
            </a:r>
          </a:p>
          <a:p>
            <a:pPr lvl="1">
              <a:tabLst>
                <a:tab pos="3598863" algn="l"/>
              </a:tabLst>
            </a:pPr>
            <a:r>
              <a:rPr lang="en-US" dirty="0"/>
              <a:t>HTTP + HTML + JavaScript	→ Internet commerce</a:t>
            </a:r>
          </a:p>
          <a:p>
            <a:pPr lvl="1">
              <a:tabLst>
                <a:tab pos="3598863" algn="l"/>
              </a:tabLst>
            </a:pPr>
            <a:r>
              <a:rPr lang="en-US" dirty="0"/>
              <a:t>GFS + MapReduce	→ Big Data (large-scale analytics)</a:t>
            </a:r>
          </a:p>
          <a:p>
            <a:pPr lvl="1">
              <a:tabLst>
                <a:tab pos="3598863" algn="l"/>
              </a:tabLst>
            </a:pPr>
            <a:r>
              <a:rPr lang="en-US" dirty="0"/>
              <a:t>Smart phones + GPS	→ Google Maps, Uber, …</a:t>
            </a:r>
          </a:p>
          <a:p>
            <a:pPr>
              <a:tabLst>
                <a:tab pos="3598863" algn="l"/>
              </a:tabLst>
            </a:pPr>
            <a:r>
              <a:rPr lang="en-US" dirty="0"/>
              <a:t>Mission:</a:t>
            </a:r>
          </a:p>
          <a:p>
            <a:pPr lvl="1">
              <a:tabLst>
                <a:tab pos="3598863" algn="l"/>
              </a:tabLst>
            </a:pPr>
            <a:r>
              <a:rPr lang="en-US" dirty="0">
                <a:solidFill>
                  <a:schemeClr val="accent4"/>
                </a:solidFill>
              </a:rPr>
              <a:t>Define the next generation of platforms</a:t>
            </a:r>
          </a:p>
          <a:p>
            <a:pPr lvl="1">
              <a:tabLst>
                <a:tab pos="3598863" algn="l"/>
              </a:tabLst>
            </a:pPr>
            <a:r>
              <a:rPr lang="en-US" dirty="0"/>
              <a:t>Stimulate new classes of applications</a:t>
            </a:r>
          </a:p>
          <a:p>
            <a:pPr lvl="1">
              <a:tabLst>
                <a:tab pos="3598863" algn="l"/>
              </a:tabLst>
            </a:pPr>
            <a:r>
              <a:rPr lang="en-US" dirty="0"/>
              <a:t>One or two flagship projects at any given time</a:t>
            </a:r>
          </a:p>
          <a:p>
            <a:pPr>
              <a:tabLst>
                <a:tab pos="3598863" algn="l"/>
              </a:tabLst>
            </a:pPr>
            <a:r>
              <a:rPr lang="en-US" dirty="0"/>
              <a:t>Current focus: platforms for large-scale control</a:t>
            </a:r>
          </a:p>
          <a:p>
            <a:pPr lvl="1">
              <a:tabLst>
                <a:tab pos="3598863" algn="l"/>
              </a:tabLst>
            </a:pPr>
            <a:r>
              <a:rPr lang="en-US" dirty="0"/>
              <a:t>Big Control Platform</a:t>
            </a:r>
          </a:p>
          <a:p>
            <a:pPr lvl="1">
              <a:tabLst>
                <a:tab pos="3598863" algn="l"/>
              </a:tabLst>
            </a:pPr>
            <a:r>
              <a:rPr lang="en-US" dirty="0"/>
              <a:t>Granular Computing Platform</a:t>
            </a:r>
          </a:p>
        </p:txBody>
      </p:sp>
    </p:spTree>
    <p:extLst>
      <p:ext uri="{BB962C8B-B14F-4D97-AF65-F5344CB8AC3E}">
        <p14:creationId xmlns:p14="http://schemas.microsoft.com/office/powerpoint/2010/main" val="89859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Platform?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General-purpose hardware or software substrate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Simplifies construction of a class of applications</a:t>
            </a:r>
            <a:br>
              <a:rPr lang="en-US" sz="2000" dirty="0"/>
            </a:br>
            <a:r>
              <a:rPr lang="en-US" sz="2000" dirty="0"/>
              <a:t>(or higher-level platforms)</a:t>
            </a:r>
          </a:p>
          <a:p>
            <a:pPr lvl="1"/>
            <a:r>
              <a:rPr lang="en-US" sz="1800" dirty="0"/>
              <a:t>Solves common problems</a:t>
            </a:r>
          </a:p>
          <a:p>
            <a:pPr lvl="1"/>
            <a:r>
              <a:rPr lang="en-US" sz="1800" dirty="0"/>
              <a:t>Usually introduces (simplifying) restrictions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Example: MapReduce</a:t>
            </a:r>
          </a:p>
          <a:p>
            <a:pPr lvl="1"/>
            <a:r>
              <a:rPr lang="en-US" sz="1800" dirty="0"/>
              <a:t>Applications: large-scale analytics</a:t>
            </a:r>
          </a:p>
          <a:p>
            <a:pPr lvl="1"/>
            <a:r>
              <a:rPr lang="en-US" sz="1800" dirty="0"/>
              <a:t>Problems solved: hides latency, handles slow/crashed servers</a:t>
            </a:r>
          </a:p>
          <a:p>
            <a:pPr lvl="1"/>
            <a:r>
              <a:rPr lang="en-US" sz="1800" dirty="0"/>
              <a:t>Simplifying restrictions: two-phase decomposition, large sequential accesses</a:t>
            </a:r>
          </a:p>
        </p:txBody>
      </p:sp>
    </p:spTree>
    <p:extLst>
      <p:ext uri="{BB962C8B-B14F-4D97-AF65-F5344CB8AC3E}">
        <p14:creationId xmlns:p14="http://schemas.microsoft.com/office/powerpoint/2010/main" val="401000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Lab Faculty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846070"/>
            <a:ext cx="1143001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951" y="4263392"/>
            <a:ext cx="131286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John</a:t>
            </a:r>
          </a:p>
          <a:p>
            <a:r>
              <a:rPr lang="en-US" dirty="0" err="1"/>
              <a:t>Ousterhout</a:t>
            </a:r>
            <a:endParaRPr lang="en-US" dirty="0"/>
          </a:p>
          <a:p>
            <a:r>
              <a:rPr lang="en-US" dirty="0"/>
              <a:t>(Fac. Director)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8549" y="4263390"/>
            <a:ext cx="1035540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Mendel</a:t>
            </a:r>
          </a:p>
          <a:p>
            <a:r>
              <a:rPr lang="en-US" dirty="0"/>
              <a:t>Rosenblum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0234" y="4263390"/>
            <a:ext cx="785471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Keith</a:t>
            </a:r>
          </a:p>
          <a:p>
            <a:r>
              <a:rPr lang="en-US" dirty="0" err="1"/>
              <a:t>Winstein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69" y="2846070"/>
            <a:ext cx="1143000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8689" y="4263392"/>
            <a:ext cx="142667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Guru</a:t>
            </a:r>
          </a:p>
          <a:p>
            <a:r>
              <a:rPr lang="en-US" dirty="0" err="1"/>
              <a:t>Parulkar</a:t>
            </a:r>
            <a:endParaRPr lang="en-US" dirty="0"/>
          </a:p>
          <a:p>
            <a:r>
              <a:rPr lang="en-US" dirty="0"/>
              <a:t>(Exec. Director)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9555" y="2297430"/>
            <a:ext cx="453649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Bill</a:t>
            </a:r>
          </a:p>
          <a:p>
            <a:r>
              <a:rPr lang="en-US" dirty="0"/>
              <a:t>Dally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79" y="880110"/>
            <a:ext cx="114300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76" y="880110"/>
            <a:ext cx="1143000" cy="137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03529" y="2297430"/>
            <a:ext cx="477695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Phil</a:t>
            </a:r>
          </a:p>
          <a:p>
            <a:r>
              <a:rPr lang="en-US" dirty="0" err="1"/>
              <a:t>Levis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85793" y="2297430"/>
            <a:ext cx="625171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 err="1"/>
              <a:t>Sachin</a:t>
            </a:r>
            <a:endParaRPr lang="en-US" dirty="0"/>
          </a:p>
          <a:p>
            <a:r>
              <a:rPr lang="en-US" dirty="0" err="1"/>
              <a:t>Katti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76345" y="2297430"/>
            <a:ext cx="888064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Christos</a:t>
            </a:r>
          </a:p>
          <a:p>
            <a:r>
              <a:rPr lang="en-US" dirty="0" err="1"/>
              <a:t>Kozyrakis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14730" y="2297430"/>
            <a:ext cx="899285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Nick</a:t>
            </a:r>
          </a:p>
          <a:p>
            <a:r>
              <a:rPr lang="en-US" dirty="0"/>
              <a:t>McKeown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19" y="2846070"/>
            <a:ext cx="1143000" cy="1371600"/>
          </a:xfrm>
          <a:prstGeom prst="rect">
            <a:avLst/>
          </a:prstGeom>
        </p:spPr>
      </p:pic>
      <p:pic>
        <p:nvPicPr>
          <p:cNvPr id="21" name="Picture 2" descr="C:\Users\ouster\Documents\Stanford\sponsoredResearch\Platform Lab\Faculty Photos\kozyraki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77" y="88011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ouster\Documents\Stanford\sponsoredResearch\Platform Lab\Faculty Photos\parulk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1" y="2846070"/>
            <a:ext cx="11449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ouster\Documents\Stanford\sponsoredResearch\Platform Lab\Faculty Photos\katt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78" y="88011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ouster\Documents\Stanford\sponsoredResearch\Platform Lab\Faculty Photos\mckeow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74" y="880110"/>
            <a:ext cx="11429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9123" y="2297430"/>
            <a:ext cx="490519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Peter</a:t>
            </a:r>
          </a:p>
          <a:p>
            <a:r>
              <a:rPr lang="en-US" dirty="0" err="1"/>
              <a:t>Bailis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2845733"/>
            <a:ext cx="1143000" cy="13719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42570" y="4263390"/>
            <a:ext cx="694101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 err="1"/>
              <a:t>Matei</a:t>
            </a:r>
            <a:endParaRPr lang="en-US" dirty="0"/>
          </a:p>
          <a:p>
            <a:r>
              <a:rPr lang="en-US" dirty="0" err="1"/>
              <a:t>Zaharia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36783" y="4263390"/>
            <a:ext cx="945772" cy="4103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en-US" dirty="0"/>
              <a:t>Balaji</a:t>
            </a:r>
          </a:p>
          <a:p>
            <a:r>
              <a:rPr lang="en-US" dirty="0"/>
              <a:t>Prabhakar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96" y="2845318"/>
            <a:ext cx="1143000" cy="1372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880421"/>
            <a:ext cx="1143000" cy="13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6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Lab News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Additional faculty:</a:t>
            </a:r>
          </a:p>
          <a:p>
            <a:pPr lvl="1"/>
            <a:r>
              <a:rPr lang="en-US" dirty="0"/>
              <a:t>Peter </a:t>
            </a:r>
            <a:r>
              <a:rPr lang="en-US" dirty="0" err="1"/>
              <a:t>Bailis</a:t>
            </a:r>
            <a:r>
              <a:rPr lang="en-US" dirty="0"/>
              <a:t> (Big Data, databases)</a:t>
            </a:r>
          </a:p>
          <a:p>
            <a:pPr lvl="1"/>
            <a:r>
              <a:rPr lang="en-US" dirty="0"/>
              <a:t>Balaji Prabhakar (Networking)</a:t>
            </a:r>
          </a:p>
          <a:p>
            <a:pPr lvl="1"/>
            <a:r>
              <a:rPr lang="en-US" dirty="0" err="1"/>
              <a:t>Matei</a:t>
            </a:r>
            <a:r>
              <a:rPr lang="en-US" dirty="0"/>
              <a:t> </a:t>
            </a:r>
            <a:r>
              <a:rPr lang="en-US" dirty="0" err="1"/>
              <a:t>Zaharia</a:t>
            </a:r>
            <a:r>
              <a:rPr lang="en-US" dirty="0"/>
              <a:t> (Big Data, systems, Spark creator)</a:t>
            </a:r>
          </a:p>
          <a:p>
            <a:r>
              <a:rPr lang="en-US" dirty="0"/>
              <a:t>NSF Expedition proposal on Big Control</a:t>
            </a:r>
          </a:p>
          <a:p>
            <a:pPr lvl="1"/>
            <a:r>
              <a:rPr lang="en-US" dirty="0"/>
              <a:t>Promoted to second round</a:t>
            </a:r>
          </a:p>
          <a:p>
            <a:r>
              <a:rPr lang="en-US" dirty="0"/>
              <a:t>Definition of </a:t>
            </a:r>
            <a:r>
              <a:rPr lang="en-US" dirty="0">
                <a:solidFill>
                  <a:schemeClr val="accent4"/>
                </a:solidFill>
              </a:rPr>
              <a:t>granular computing platform</a:t>
            </a:r>
          </a:p>
          <a:p>
            <a:r>
              <a:rPr lang="en-US" dirty="0"/>
              <a:t>Promotions and awards:</a:t>
            </a:r>
          </a:p>
          <a:p>
            <a:pPr lvl="1"/>
            <a:r>
              <a:rPr lang="en-US" dirty="0" err="1"/>
              <a:t>Sachin</a:t>
            </a:r>
            <a:r>
              <a:rPr lang="en-US" dirty="0"/>
              <a:t> </a:t>
            </a:r>
            <a:r>
              <a:rPr lang="en-US" dirty="0" err="1"/>
              <a:t>Katti</a:t>
            </a:r>
            <a:r>
              <a:rPr lang="en-US" dirty="0"/>
              <a:t>: tenure</a:t>
            </a:r>
          </a:p>
          <a:p>
            <a:pPr lvl="1"/>
            <a:r>
              <a:rPr lang="en-US" dirty="0"/>
              <a:t>Christos </a:t>
            </a:r>
            <a:r>
              <a:rPr lang="en-US" dirty="0" err="1"/>
              <a:t>Kozyrakis</a:t>
            </a:r>
            <a:r>
              <a:rPr lang="en-US" dirty="0"/>
              <a:t>: ACM Fellow</a:t>
            </a:r>
          </a:p>
          <a:p>
            <a:pPr lvl="1"/>
            <a:r>
              <a:rPr lang="en-US" dirty="0"/>
              <a:t>Dinesh </a:t>
            </a:r>
            <a:r>
              <a:rPr lang="en-US" dirty="0" err="1"/>
              <a:t>Bharadia</a:t>
            </a:r>
            <a:r>
              <a:rPr lang="en-US" dirty="0"/>
              <a:t>: MIT TR35, Marconi Young Scholar</a:t>
            </a:r>
          </a:p>
          <a:p>
            <a:pPr lvl="1"/>
            <a:r>
              <a:rPr lang="en-US" dirty="0"/>
              <a:t>Best paper awards: ISCA, MOBICOM, </a:t>
            </a:r>
            <a:r>
              <a:rPr lang="en-US" dirty="0" err="1"/>
              <a:t>Sensys</a:t>
            </a:r>
            <a:r>
              <a:rPr lang="en-US" dirty="0"/>
              <a:t> (runner-up)</a:t>
            </a:r>
          </a:p>
        </p:txBody>
      </p:sp>
    </p:spTree>
    <p:extLst>
      <p:ext uri="{BB962C8B-B14F-4D97-AF65-F5344CB8AC3E}">
        <p14:creationId xmlns:p14="http://schemas.microsoft.com/office/powerpoint/2010/main" val="70880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2,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Lab Overview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Recent/Soon-To-Be Graduates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0040" y="1017270"/>
            <a:ext cx="8732520" cy="361188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  <a:tabLst>
                <a:tab pos="2401888" algn="l"/>
                <a:tab pos="7431088" algn="l"/>
              </a:tabLst>
            </a:pPr>
            <a:r>
              <a:rPr lang="en-US" dirty="0">
                <a:solidFill>
                  <a:schemeClr val="tx2"/>
                </a:solidFill>
              </a:rPr>
              <a:t>Ankita Kejriwal</a:t>
            </a:r>
            <a:r>
              <a:rPr lang="en-US" dirty="0"/>
              <a:t>	Secondary indexes for </a:t>
            </a:r>
            <a:r>
              <a:rPr lang="en-US" dirty="0" err="1"/>
              <a:t>RAMCloud</a:t>
            </a:r>
            <a:r>
              <a:rPr lang="en-US" dirty="0"/>
              <a:t>	</a:t>
            </a:r>
            <a:r>
              <a:rPr lang="en-US" dirty="0">
                <a:solidFill>
                  <a:schemeClr val="accent4"/>
                </a:solidFill>
              </a:rPr>
              <a:t>Google</a:t>
            </a:r>
          </a:p>
          <a:p>
            <a:pPr marL="0" indent="0">
              <a:spcBef>
                <a:spcPts val="1800"/>
              </a:spcBef>
              <a:buNone/>
              <a:tabLst>
                <a:tab pos="2401888" algn="l"/>
                <a:tab pos="7431088" algn="l"/>
              </a:tabLst>
            </a:pPr>
            <a:r>
              <a:rPr lang="en-US" dirty="0">
                <a:solidFill>
                  <a:schemeClr val="tx2"/>
                </a:solidFill>
              </a:rPr>
              <a:t>Camilo Moreno	</a:t>
            </a:r>
            <a:r>
              <a:rPr lang="en-US" dirty="0"/>
              <a:t>Communication in many-core chips	</a:t>
            </a:r>
            <a:r>
              <a:rPr lang="en-US" dirty="0">
                <a:solidFill>
                  <a:schemeClr val="accent4"/>
                </a:solidFill>
              </a:rPr>
              <a:t>Intel Labs</a:t>
            </a:r>
          </a:p>
          <a:p>
            <a:pPr marL="0" indent="0">
              <a:spcBef>
                <a:spcPts val="1800"/>
              </a:spcBef>
              <a:buNone/>
              <a:tabLst>
                <a:tab pos="2401888" algn="l"/>
                <a:tab pos="7431088" algn="l"/>
              </a:tabLst>
            </a:pPr>
            <a:r>
              <a:rPr lang="en-US" dirty="0" err="1">
                <a:solidFill>
                  <a:schemeClr val="tx2"/>
                </a:solidFill>
              </a:rPr>
              <a:t>Kanthi</a:t>
            </a:r>
            <a:r>
              <a:rPr lang="en-US" dirty="0">
                <a:solidFill>
                  <a:schemeClr val="tx2"/>
                </a:solidFill>
              </a:rPr>
              <a:t> Nagaraj	</a:t>
            </a:r>
            <a:r>
              <a:rPr lang="en-US" dirty="0"/>
              <a:t>Programmable network fabrics	</a:t>
            </a:r>
            <a:endParaRPr lang="en-US" dirty="0">
              <a:solidFill>
                <a:schemeClr val="accent4"/>
              </a:solidFill>
            </a:endParaRPr>
          </a:p>
          <a:p>
            <a:pPr marL="0" indent="0">
              <a:spcBef>
                <a:spcPts val="1800"/>
              </a:spcBef>
              <a:buNone/>
              <a:tabLst>
                <a:tab pos="2401888" algn="l"/>
                <a:tab pos="7431088" algn="l"/>
              </a:tabLst>
            </a:pPr>
            <a:r>
              <a:rPr lang="en-US" dirty="0">
                <a:solidFill>
                  <a:schemeClr val="tx2"/>
                </a:solidFill>
              </a:rPr>
              <a:t>Hang Qu	</a:t>
            </a:r>
            <a:r>
              <a:rPr lang="en-US" dirty="0"/>
              <a:t>Task scheduling for cloud analytics	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766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O Colors">
      <a:dk1>
        <a:srgbClr val="000000"/>
      </a:dk1>
      <a:lt1>
        <a:srgbClr val="FFFFFF"/>
      </a:lt1>
      <a:dk2>
        <a:srgbClr val="0C5DA0"/>
      </a:dk2>
      <a:lt2>
        <a:srgbClr val="7F7F7F"/>
      </a:lt2>
      <a:accent1>
        <a:srgbClr val="75D071"/>
      </a:accent1>
      <a:accent2>
        <a:srgbClr val="E1FFE1"/>
      </a:accent2>
      <a:accent3>
        <a:srgbClr val="E5F4FF"/>
      </a:accent3>
      <a:accent4>
        <a:srgbClr val="9A0C27"/>
      </a:accent4>
      <a:accent5>
        <a:srgbClr val="FFFFB9"/>
      </a:accent5>
      <a:accent6>
        <a:srgbClr val="844F1A"/>
      </a:accent6>
      <a:hlink>
        <a:srgbClr val="005239"/>
      </a:hlink>
      <a:folHlink>
        <a:srgbClr val="A5001E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solidFill>
            <a:schemeClr val="tx2"/>
          </a:solidFill>
        </a:ln>
      </a:spPr>
      <a:bodyPr rtlCol="0" anchor="ctr"/>
      <a:lstStyle>
        <a:defPPr algn="ctr">
          <a:defRPr sz="160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 cap="rnd">
          <a:tailEnd type="triangle" w="med" len="lg"/>
        </a:ln>
        <a:effectLst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0050A0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004891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15724</TotalTime>
  <Words>1046</Words>
  <Application>Microsoft Office PowerPoint</Application>
  <PresentationFormat>On-screen Show (16:9)</PresentationFormat>
  <Paragraphs>368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Verdana</vt:lpstr>
      <vt:lpstr>Wingdings</vt:lpstr>
      <vt:lpstr>Default Design</vt:lpstr>
      <vt:lpstr>2017 Winter Review</vt:lpstr>
      <vt:lpstr>2017 Winter Review: Lab Overview and Update</vt:lpstr>
      <vt:lpstr>Thank You, Sponsors!</vt:lpstr>
      <vt:lpstr>Special Thanks To...</vt:lpstr>
      <vt:lpstr>Platform Lab Vision</vt:lpstr>
      <vt:lpstr>What is a Platform?</vt:lpstr>
      <vt:lpstr>Platform Lab Faculty</vt:lpstr>
      <vt:lpstr>Platform Lab News</vt:lpstr>
      <vt:lpstr>Recent/Soon-To-Be Graduates</vt:lpstr>
      <vt:lpstr>Big Control</vt:lpstr>
      <vt:lpstr>Big Control, cont’d</vt:lpstr>
      <vt:lpstr>Multi-Level Control Loops</vt:lpstr>
      <vt:lpstr>System Overview</vt:lpstr>
      <vt:lpstr>Big Control Platform</vt:lpstr>
      <vt:lpstr>Granular Computing</vt:lpstr>
      <vt:lpstr>Granular Computing Examples</vt:lpstr>
      <vt:lpstr>Granular Computing Platform</vt:lpstr>
      <vt:lpstr>Networking Platform</vt:lpstr>
      <vt:lpstr>Project Plan</vt:lpstr>
      <vt:lpstr>Next Steps: More Students!</vt:lpstr>
      <vt:lpstr>Agenda</vt:lpstr>
      <vt:lpstr>Agenda, Cont’d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Ousterhout</dc:creator>
  <cp:lastModifiedBy>ouster</cp:lastModifiedBy>
  <cp:revision>735</cp:revision>
  <cp:lastPrinted>2011-01-25T21:54:55Z</cp:lastPrinted>
  <dcterms:created xsi:type="dcterms:W3CDTF">2008-10-19T02:20:00Z</dcterms:created>
  <dcterms:modified xsi:type="dcterms:W3CDTF">2017-02-09T16:16:28Z</dcterms:modified>
</cp:coreProperties>
</file>