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9.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0.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11.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12.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13.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4.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15.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16.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17.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18.xml" ContentType="application/vnd.openxmlformats-officedocument.presentationml.notesSlid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19.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20.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21.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notesSlides/notesSlide22.xml" ContentType="application/vnd.openxmlformats-officedocument.presentationml.notesSlide+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23.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24.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25.xml" ContentType="application/vnd.openxmlformats-officedocument.presentationml.notesSlid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notesSlides/notesSlide26.xml" ContentType="application/vnd.openxmlformats-officedocument.presentationml.notesSlide+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notesSlides/notesSlide27.xml" ContentType="application/vnd.openxmlformats-officedocument.presentationml.notesSlide+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28.xml" ContentType="application/vnd.openxmlformats-officedocument.presentationml.notesSl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notesSlides/notesSlide29.xml" ContentType="application/vnd.openxmlformats-officedocument.presentationml.notesSlide+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notesSlides/notesSlide30.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notesSlides/notesSlide31.xml" ContentType="application/vnd.openxmlformats-officedocument.presentationml.notesSlide+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notesSlides/notesSlide32.xml" ContentType="application/vnd.openxmlformats-officedocument.presentationml.notesSlide+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409" r:id="rId3"/>
    <p:sldId id="316" r:id="rId4"/>
    <p:sldId id="284" r:id="rId5"/>
    <p:sldId id="336" r:id="rId6"/>
    <p:sldId id="403" r:id="rId7"/>
    <p:sldId id="402" r:id="rId8"/>
    <p:sldId id="400" r:id="rId9"/>
    <p:sldId id="411" r:id="rId10"/>
    <p:sldId id="406" r:id="rId11"/>
    <p:sldId id="407" r:id="rId12"/>
    <p:sldId id="408" r:id="rId13"/>
    <p:sldId id="357" r:id="rId14"/>
    <p:sldId id="287" r:id="rId15"/>
    <p:sldId id="288" r:id="rId16"/>
    <p:sldId id="345" r:id="rId17"/>
    <p:sldId id="290" r:id="rId18"/>
    <p:sldId id="414" r:id="rId19"/>
    <p:sldId id="384" r:id="rId20"/>
    <p:sldId id="390" r:id="rId21"/>
    <p:sldId id="391" r:id="rId22"/>
    <p:sldId id="392" r:id="rId23"/>
    <p:sldId id="344" r:id="rId24"/>
    <p:sldId id="396" r:id="rId25"/>
    <p:sldId id="362" r:id="rId26"/>
    <p:sldId id="365" r:id="rId27"/>
    <p:sldId id="381" r:id="rId28"/>
    <p:sldId id="326" r:id="rId29"/>
    <p:sldId id="413" r:id="rId30"/>
    <p:sldId id="343" r:id="rId31"/>
    <p:sldId id="380" r:id="rId32"/>
    <p:sldId id="379" r:id="rId33"/>
    <p:sldId id="417" r:id="rId34"/>
    <p:sldId id="346" r:id="rId35"/>
    <p:sldId id="418" r:id="rId36"/>
    <p:sldId id="419" r:id="rId3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49C2514-E1FB-41E8-8D9B-BF75AA0819CF}">
          <p14:sldIdLst>
            <p14:sldId id="256"/>
            <p14:sldId id="409"/>
          </p14:sldIdLst>
        </p14:section>
        <p14:section name="RAMCloud Overview" id="{2E3E5D6F-1204-463C-8F6D-3B9BA06759C9}">
          <p14:sldIdLst>
            <p14:sldId id="316"/>
            <p14:sldId id="284"/>
            <p14:sldId id="336"/>
          </p14:sldIdLst>
        </p14:section>
        <p14:section name="Log-structure" id="{0E0ADB63-4E67-41F4-857D-40A02EF68A71}">
          <p14:sldIdLst>
            <p14:sldId id="403"/>
            <p14:sldId id="402"/>
            <p14:sldId id="400"/>
            <p14:sldId id="411"/>
            <p14:sldId id="406"/>
            <p14:sldId id="407"/>
            <p14:sldId id="408"/>
          </p14:sldIdLst>
        </p14:section>
        <p14:section name="Fast Recovery" id="{528FBF45-1663-4400-A0CB-7EE6458C7328}">
          <p14:sldIdLst>
            <p14:sldId id="357"/>
            <p14:sldId id="287"/>
            <p14:sldId id="288"/>
            <p14:sldId id="345"/>
            <p14:sldId id="290"/>
            <p14:sldId id="414"/>
          </p14:sldIdLst>
        </p14:section>
        <p14:section name="Harnessing Scale" id="{49D5D0DB-9F8A-461E-98E9-DD2D827F6ECB}">
          <p14:sldIdLst>
            <p14:sldId id="384"/>
            <p14:sldId id="390"/>
            <p14:sldId id="391"/>
            <p14:sldId id="392"/>
          </p14:sldIdLst>
        </p14:section>
        <p14:section name="Evaluation" id="{82543391-EB4E-4DD3-B0B0-4E8167691131}">
          <p14:sldIdLst>
            <p14:sldId id="344"/>
            <p14:sldId id="396"/>
            <p14:sldId id="362"/>
            <p14:sldId id="365"/>
            <p14:sldId id="381"/>
            <p14:sldId id="326"/>
            <p14:sldId id="413"/>
            <p14:sldId id="343"/>
            <p14:sldId id="380"/>
          </p14:sldIdLst>
        </p14:section>
        <p14:section name="Conclusion" id="{7C4E67F7-CD5F-4CFB-9556-FBF9CE59245D}">
          <p14:sldIdLst>
            <p14:sldId id="379"/>
            <p14:sldId id="417"/>
            <p14:sldId id="346"/>
          </p14:sldIdLst>
        </p14:section>
        <p14:section name="Graveyard" id="{DB2E2E31-AD04-421A-BAFA-381B9F12EDF0}">
          <p14:sldIdLst>
            <p14:sldId id="418"/>
            <p14:sldId id="4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2296" autoAdjust="0"/>
  </p:normalViewPr>
  <p:slideViewPr>
    <p:cSldViewPr>
      <p:cViewPr varScale="1">
        <p:scale>
          <a:sx n="98" d="100"/>
          <a:sy n="98" d="100"/>
        </p:scale>
        <p:origin x="-114" y="-25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61" d="100"/>
          <a:sy n="161" d="100"/>
        </p:scale>
        <p:origin x="-84" y="-498"/>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7962" tIns="48980" rIns="97962" bIns="48980" rtlCol="0"/>
          <a:lstStyle>
            <a:lvl1pPr algn="l">
              <a:defRPr sz="1300"/>
            </a:lvl1pPr>
          </a:lstStyle>
          <a:p>
            <a:endParaRPr lang="en-US" dirty="0"/>
          </a:p>
        </p:txBody>
      </p:sp>
      <p:sp>
        <p:nvSpPr>
          <p:cNvPr id="3" name="Date Placeholder 2"/>
          <p:cNvSpPr>
            <a:spLocks noGrp="1"/>
          </p:cNvSpPr>
          <p:nvPr>
            <p:ph type="dt" sz="quarter" idx="1"/>
          </p:nvPr>
        </p:nvSpPr>
        <p:spPr>
          <a:xfrm>
            <a:off x="4021296" y="1"/>
            <a:ext cx="3076363" cy="511731"/>
          </a:xfrm>
          <a:prstGeom prst="rect">
            <a:avLst/>
          </a:prstGeom>
        </p:spPr>
        <p:txBody>
          <a:bodyPr vert="horz" lIns="97962" tIns="48980" rIns="97962" bIns="48980" rtlCol="0"/>
          <a:lstStyle>
            <a:lvl1pPr algn="r">
              <a:defRPr sz="1300"/>
            </a:lvl1pPr>
          </a:lstStyle>
          <a:p>
            <a:fld id="{BC2F59E0-B606-450E-BBE2-C30CDE491002}" type="datetimeFigureOut">
              <a:rPr lang="en-US" smtClean="0"/>
              <a:t>10/20/2011</a:t>
            </a:fld>
            <a:endParaRPr lang="en-US" dirty="0"/>
          </a:p>
        </p:txBody>
      </p:sp>
      <p:sp>
        <p:nvSpPr>
          <p:cNvPr id="4" name="Footer Placeholder 3"/>
          <p:cNvSpPr>
            <a:spLocks noGrp="1"/>
          </p:cNvSpPr>
          <p:nvPr>
            <p:ph type="ftr" sz="quarter" idx="2"/>
          </p:nvPr>
        </p:nvSpPr>
        <p:spPr>
          <a:xfrm>
            <a:off x="2" y="9721106"/>
            <a:ext cx="3076363" cy="511731"/>
          </a:xfrm>
          <a:prstGeom prst="rect">
            <a:avLst/>
          </a:prstGeom>
        </p:spPr>
        <p:txBody>
          <a:bodyPr vert="horz" lIns="97962" tIns="48980" rIns="97962" bIns="489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6" y="9721106"/>
            <a:ext cx="3076363" cy="511731"/>
          </a:xfrm>
          <a:prstGeom prst="rect">
            <a:avLst/>
          </a:prstGeom>
        </p:spPr>
        <p:txBody>
          <a:bodyPr vert="horz" lIns="97962" tIns="48980" rIns="97962" bIns="48980" rtlCol="0" anchor="b"/>
          <a:lstStyle>
            <a:lvl1pPr algn="r">
              <a:defRPr sz="1300"/>
            </a:lvl1pPr>
          </a:lstStyle>
          <a:p>
            <a:fld id="{956C42ED-447A-46F5-9E12-3B41A902A5B4}" type="slidenum">
              <a:rPr lang="en-US" smtClean="0"/>
              <a:t>‹#›</a:t>
            </a:fld>
            <a:endParaRPr lang="en-US" dirty="0"/>
          </a:p>
        </p:txBody>
      </p:sp>
    </p:spTree>
    <p:extLst>
      <p:ext uri="{BB962C8B-B14F-4D97-AF65-F5344CB8AC3E}">
        <p14:creationId xmlns:p14="http://schemas.microsoft.com/office/powerpoint/2010/main" val="2810433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7962" tIns="48980" rIns="97962" bIns="48980" rtlCol="0"/>
          <a:lstStyle>
            <a:lvl1pPr algn="l">
              <a:defRPr sz="1300"/>
            </a:lvl1pPr>
          </a:lstStyle>
          <a:p>
            <a:endParaRPr lang="en-US" dirty="0"/>
          </a:p>
        </p:txBody>
      </p:sp>
      <p:sp>
        <p:nvSpPr>
          <p:cNvPr id="3" name="Date Placeholder 2"/>
          <p:cNvSpPr>
            <a:spLocks noGrp="1"/>
          </p:cNvSpPr>
          <p:nvPr>
            <p:ph type="dt" idx="1"/>
          </p:nvPr>
        </p:nvSpPr>
        <p:spPr>
          <a:xfrm>
            <a:off x="4021296" y="1"/>
            <a:ext cx="3076363" cy="511731"/>
          </a:xfrm>
          <a:prstGeom prst="rect">
            <a:avLst/>
          </a:prstGeom>
        </p:spPr>
        <p:txBody>
          <a:bodyPr vert="horz" lIns="97962" tIns="48980" rIns="97962" bIns="48980" rtlCol="0"/>
          <a:lstStyle>
            <a:lvl1pPr algn="r">
              <a:defRPr sz="1300"/>
            </a:lvl1pPr>
          </a:lstStyle>
          <a:p>
            <a:fld id="{9DEB577A-24FA-423D-8AAF-7D373F0A6F66}" type="datetimeFigureOut">
              <a:rPr lang="en-US" smtClean="0"/>
              <a:t>10/20/2011</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962" tIns="48980" rIns="97962" bIns="48980" rtlCol="0" anchor="ctr"/>
          <a:lstStyle/>
          <a:p>
            <a:endParaRPr lang="en-US" dirty="0"/>
          </a:p>
        </p:txBody>
      </p:sp>
      <p:sp>
        <p:nvSpPr>
          <p:cNvPr id="5" name="Notes Placeholder 4"/>
          <p:cNvSpPr>
            <a:spLocks noGrp="1"/>
          </p:cNvSpPr>
          <p:nvPr>
            <p:ph type="body" sz="quarter" idx="3"/>
          </p:nvPr>
        </p:nvSpPr>
        <p:spPr>
          <a:xfrm>
            <a:off x="709931" y="4861441"/>
            <a:ext cx="5679440" cy="4605576"/>
          </a:xfrm>
          <a:prstGeom prst="rect">
            <a:avLst/>
          </a:prstGeom>
        </p:spPr>
        <p:txBody>
          <a:bodyPr vert="horz" lIns="97962" tIns="48980" rIns="97962" bIns="489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1106"/>
            <a:ext cx="3076363" cy="511731"/>
          </a:xfrm>
          <a:prstGeom prst="rect">
            <a:avLst/>
          </a:prstGeom>
        </p:spPr>
        <p:txBody>
          <a:bodyPr vert="horz" lIns="97962" tIns="48980" rIns="97962" bIns="489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6" y="9721106"/>
            <a:ext cx="3076363" cy="511731"/>
          </a:xfrm>
          <a:prstGeom prst="rect">
            <a:avLst/>
          </a:prstGeom>
        </p:spPr>
        <p:txBody>
          <a:bodyPr vert="horz" lIns="97962" tIns="48980" rIns="97962" bIns="48980" rtlCol="0" anchor="b"/>
          <a:lstStyle>
            <a:lvl1pPr algn="r">
              <a:defRPr sz="1300"/>
            </a:lvl1pPr>
          </a:lstStyle>
          <a:p>
            <a:fld id="{B8614488-B27D-4A6F-95E3-CB55777B7521}" type="slidenum">
              <a:rPr lang="en-US" smtClean="0"/>
              <a:t>‹#›</a:t>
            </a:fld>
            <a:endParaRPr lang="en-US" dirty="0"/>
          </a:p>
        </p:txBody>
      </p:sp>
    </p:spTree>
    <p:extLst>
      <p:ext uri="{BB962C8B-B14F-4D97-AF65-F5344CB8AC3E}">
        <p14:creationId xmlns:p14="http://schemas.microsoft.com/office/powerpoint/2010/main" val="186642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a:t>
            </a:fld>
            <a:endParaRPr lang="en-US" dirty="0"/>
          </a:p>
        </p:txBody>
      </p:sp>
    </p:spTree>
    <p:extLst>
      <p:ext uri="{BB962C8B-B14F-4D97-AF65-F5344CB8AC3E}">
        <p14:creationId xmlns:p14="http://schemas.microsoft.com/office/powerpoint/2010/main" val="217780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10</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11</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12</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John wants a transition sentence</a:t>
            </a:r>
            <a:r>
              <a:rPr lang="en-US" baseline="0" dirty="0" smtClean="0"/>
              <a:t> here: we’ve seen log structured approach to durability, now its time to consider RAMCloud’s Fast Crash Recovery?</a:t>
            </a:r>
            <a:endParaRPr lang="en-US" dirty="0" smtClean="0"/>
          </a:p>
          <a:p>
            <a:endParaRPr lang="en-US" dirty="0" smtClean="0"/>
          </a:p>
          <a:p>
            <a:r>
              <a:rPr lang="en-US" dirty="0" smtClean="0"/>
              <a:t>Now that data</a:t>
            </a:r>
            <a:r>
              <a:rPr lang="en-US" baseline="0" dirty="0" smtClean="0"/>
              <a:t> is durably stored on disk its time to think about what needs to happen when a host crashes.</a:t>
            </a:r>
          </a:p>
          <a:p>
            <a:endParaRPr lang="en-US" baseline="0" dirty="0" smtClean="0"/>
          </a:p>
          <a:p>
            <a:r>
              <a:rPr lang="en-US" baseline="0" dirty="0" smtClean="0"/>
              <a:t>When a Master crashes all that is left behind is it log segments stored on the Backups.  But before objects from the crashed Master can be serviced they need to be brought back into RAM and the hashtable must be reconstructed.</a:t>
            </a:r>
          </a:p>
          <a:p>
            <a:endParaRPr lang="en-US" baseline="0" dirty="0" smtClean="0"/>
          </a:p>
          <a:p>
            <a:r>
              <a:rPr lang="en-US" baseline="0" dirty="0" smtClean="0"/>
              <a:t>We want to recover in 1 to 2 seconds, before applications notice, but to recover 64 GB of data that quickly we’ll need the cooperation of hundreds or thousands of machines from the cluster.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13</a:t>
            </a:fld>
            <a:endParaRPr lang="en-US" dirty="0"/>
          </a:p>
        </p:txBody>
      </p:sp>
    </p:spTree>
    <p:extLst>
      <p:ext uri="{BB962C8B-B14F-4D97-AF65-F5344CB8AC3E}">
        <p14:creationId xmlns:p14="http://schemas.microsoft.com/office/powerpoint/2010/main" val="221536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hard will it be to intro segs here?</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15</a:t>
            </a:fld>
            <a:endParaRPr lang="en-US" dirty="0"/>
          </a:p>
        </p:txBody>
      </p:sp>
    </p:spTree>
    <p:extLst>
      <p:ext uri="{BB962C8B-B14F-4D97-AF65-F5344CB8AC3E}">
        <p14:creationId xmlns:p14="http://schemas.microsoft.com/office/powerpoint/2010/main" val="424537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16</a:t>
            </a:fld>
            <a:endParaRPr lang="en-US" dirty="0"/>
          </a:p>
        </p:txBody>
      </p:sp>
    </p:spTree>
    <p:extLst>
      <p:ext uri="{BB962C8B-B14F-4D97-AF65-F5344CB8AC3E}">
        <p14:creationId xmlns:p14="http://schemas.microsoft.com/office/powerpoint/2010/main" val="169091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Parts divide</a:t>
            </a:r>
            <a:r>
              <a:rPr lang="en-US" baseline="0" dirty="0" smtClean="0"/>
              <a:t> up recovery</a:t>
            </a:r>
          </a:p>
          <a:p>
            <a:r>
              <a:rPr lang="en-US" baseline="0" dirty="0" smtClean="0"/>
              <a:t>Part is a subrange of object ids from crashed</a:t>
            </a:r>
          </a:p>
          <a:p>
            <a:r>
              <a:rPr lang="en-US" baseline="0" dirty="0" smtClean="0"/>
              <a:t>RMs independent, recover one part</a:t>
            </a:r>
          </a:p>
          <a:p>
            <a:r>
              <a:rPr lang="en-US" baseline="0" dirty="0" smtClean="0"/>
              <a:t>Still have full disk bw</a:t>
            </a:r>
          </a:p>
          <a:p>
            <a:r>
              <a:rPr lang="en-US" dirty="0" smtClean="0"/>
              <a:t>NIC</a:t>
            </a:r>
            <a:r>
              <a:rPr lang="en-US" baseline="0" dirty="0" smtClean="0"/>
              <a:t>s and core help</a:t>
            </a:r>
          </a:p>
          <a:p>
            <a:r>
              <a:rPr lang="en-US" dirty="0" smtClean="0"/>
              <a:t>Handle</a:t>
            </a:r>
            <a:r>
              <a:rPr lang="en-US" baseline="0" dirty="0" smtClean="0"/>
              <a:t> fraction of log data</a:t>
            </a:r>
          </a:p>
          <a:p>
            <a:endParaRPr lang="en-US" baseline="0" dirty="0" smtClean="0"/>
          </a:p>
          <a:p>
            <a:r>
              <a:rPr lang="en-US" baseline="0" dirty="0" smtClean="0"/>
              <a:t>Benefit: elim need for idle machines, recover to loaded machines</a:t>
            </a:r>
          </a:p>
          <a:p>
            <a:endParaRPr lang="en-US" baseline="0" dirty="0" smtClean="0"/>
          </a:p>
          <a:p>
            <a:r>
              <a:rPr lang="en-US" baseline="0" dirty="0" smtClean="0"/>
              <a:t>====</a:t>
            </a:r>
            <a:endParaRPr lang="en-US" dirty="0" smtClean="0"/>
          </a:p>
          <a:p>
            <a:endParaRPr lang="en-US" dirty="0" smtClean="0"/>
          </a:p>
          <a:p>
            <a:r>
              <a:rPr lang="en-US" dirty="0" smtClean="0"/>
              <a:t>RAMCloud</a:t>
            </a:r>
            <a:r>
              <a:rPr lang="en-US" baseline="0" dirty="0" smtClean="0"/>
              <a:t> uses partitions to divide work up during recovery.  A partition is a sub-range of object ids which originally belonged to the crashed master.  During recovery many recovery masters work independently, each recovering one partition.  The recovery masters still have the aggregate disk bandwidth of the cluster at their disposal, but now the recovery benefits from the additional NICs and cores since each recovery master only handles a fraction of the log data.</a:t>
            </a:r>
          </a:p>
          <a:p>
            <a:endParaRPr lang="en-US" baseline="0" dirty="0" smtClean="0"/>
          </a:p>
          <a:p>
            <a:r>
              <a:rPr lang="en-US" baseline="0" dirty="0" smtClean="0"/>
              <a:t>Another benefit is that this drops the requirement for recovering to an entirely idle and empty machine.  Instead, normal masters with existing data simply absorb ownership of the partition they are recovering into their workload.</a:t>
            </a:r>
          </a:p>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17</a:t>
            </a:fld>
            <a:endParaRPr lang="en-US" dirty="0"/>
          </a:p>
        </p:txBody>
      </p:sp>
    </p:spTree>
    <p:extLst>
      <p:ext uri="{BB962C8B-B14F-4D97-AF65-F5344CB8AC3E}">
        <p14:creationId xmlns:p14="http://schemas.microsoft.com/office/powerpoint/2010/main" val="361003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18</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Had to solve many issues</a:t>
            </a:r>
          </a:p>
          <a:p>
            <a:r>
              <a:rPr lang="en-US" baseline="0" dirty="0" smtClean="0"/>
              <a:t>Problems/solutions fell into one/both of two categories</a:t>
            </a:r>
          </a:p>
          <a:p>
            <a:endParaRPr lang="en-US" baseline="0" dirty="0" smtClean="0"/>
          </a:p>
          <a:p>
            <a:r>
              <a:rPr lang="en-US" baseline="0" dirty="0" smtClean="0"/>
              <a:t>====</a:t>
            </a:r>
          </a:p>
          <a:p>
            <a:endParaRPr lang="en-US" baseline="0" dirty="0" smtClean="0"/>
          </a:p>
          <a:p>
            <a:r>
              <a:rPr lang="en-US" baseline="0" dirty="0" smtClean="0"/>
              <a:t>First, to parallelize effectively the length of each task must be split evenly, otherwise work only proceeds at the speed of the slowest task.  Often, having more information can help, but this leads to the second issue.</a:t>
            </a:r>
          </a:p>
          <a:p>
            <a:endParaRPr lang="en-US" baseline="0" dirty="0" smtClean="0"/>
          </a:p>
          <a:p>
            <a:r>
              <a:rPr lang="en-US" baseline="0" dirty="0" smtClean="0"/>
              <a:t>In a system that’s intended to scale one must avoid centralized control.</a:t>
            </a:r>
          </a:p>
          <a:p>
            <a:r>
              <a:rPr lang="en-US" baseline="0" dirty="0" smtClean="0"/>
              <a:t>In RAMCloud, this meant that often nodes needed to work independently, even if that meant giving up on perfect or global knowledge of what was happening in the rest of the cluster.</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19</a:t>
            </a:fld>
            <a:endParaRPr lang="en-US" dirty="0"/>
          </a:p>
        </p:txBody>
      </p:sp>
    </p:spTree>
    <p:extLst>
      <p:ext uri="{BB962C8B-B14F-4D97-AF65-F5344CB8AC3E}">
        <p14:creationId xmlns:p14="http://schemas.microsoft.com/office/powerpoint/2010/main" val="329650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20</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Volatility sucks.</a:t>
            </a:r>
          </a:p>
          <a:p>
            <a:r>
              <a:rPr lang="en-US" baseline="0" dirty="0" smtClean="0"/>
              <a:t>RAMCloud provides durable storage for the cost of cache.</a:t>
            </a:r>
          </a:p>
          <a:p>
            <a:r>
              <a:rPr lang="en-US" baseline="0" dirty="0" smtClean="0"/>
              <a:t>Our goal is to make RAM-based storage as easy-to-use as disk-based storage.</a:t>
            </a:r>
            <a:endParaRPr lang="en-US" dirty="0" smtClean="0"/>
          </a:p>
          <a:p>
            <a:r>
              <a:rPr lang="en-US" dirty="0" smtClean="0"/>
              <a:t>====</a:t>
            </a:r>
          </a:p>
          <a:p>
            <a:r>
              <a:rPr lang="en-US" dirty="0" smtClean="0"/>
              <a:t>Tell the story: (John says do a 4 sentence take on this slide,</a:t>
            </a:r>
            <a:r>
              <a:rPr lang="en-US" baseline="0" dirty="0" smtClean="0"/>
              <a:t> double it, practice it on labmates)</a:t>
            </a:r>
            <a:endParaRPr lang="en-US" dirty="0" smtClean="0"/>
          </a:p>
          <a:p>
            <a:endParaRPr lang="en-US" dirty="0" smtClean="0"/>
          </a:p>
          <a:p>
            <a:r>
              <a:rPr lang="en-US" baseline="0" dirty="0" smtClean="0"/>
              <a:t>Structured data is moving to RAM</a:t>
            </a:r>
          </a:p>
          <a:p>
            <a:r>
              <a:rPr lang="en-US" baseline="0" dirty="0" smtClean="0"/>
              <a:t>Driven by large scale web apps by companies like Google and Facebook</a:t>
            </a:r>
          </a:p>
          <a:p>
            <a:endParaRPr lang="en-US" baseline="0" dirty="0" smtClean="0"/>
          </a:p>
          <a:p>
            <a:r>
              <a:rPr lang="en-US" dirty="0" smtClean="0"/>
              <a:t>RAMCloud</a:t>
            </a:r>
            <a:r>
              <a:rPr lang="en-US" baseline="0" dirty="0" smtClean="0"/>
              <a:t> delivers RAM performance at scale</a:t>
            </a:r>
          </a:p>
          <a:p>
            <a:r>
              <a:rPr lang="en-US" baseline="0" dirty="0" smtClean="0"/>
              <a:t>Three orders of magnitude faster</a:t>
            </a:r>
          </a:p>
          <a:p>
            <a:r>
              <a:rPr lang="en-US" baseline="0" dirty="0" smtClean="0"/>
              <a:t>New class of apps</a:t>
            </a:r>
            <a:endParaRPr lang="en-US" dirty="0" smtClean="0"/>
          </a:p>
          <a:p>
            <a:endParaRPr lang="en-US" baseline="0" dirty="0" smtClean="0"/>
          </a:p>
          <a:p>
            <a:r>
              <a:rPr lang="en-US" dirty="0" smtClean="0"/>
              <a:t>Great</a:t>
            </a:r>
            <a:r>
              <a:rPr lang="en-US" baseline="0" dirty="0" smtClean="0"/>
              <a:t> performance, but one fundamental problem (What the issue is)</a:t>
            </a:r>
          </a:p>
          <a:p>
            <a:r>
              <a:rPr lang="en-US" baseline="0" dirty="0" smtClean="0"/>
              <a:t>RAM is volatile</a:t>
            </a:r>
          </a:p>
          <a:p>
            <a:r>
              <a:rPr lang="en-US" baseline="0" dirty="0" smtClean="0"/>
              <a:t>Makes it complicated to incorporate</a:t>
            </a:r>
          </a:p>
          <a:p>
            <a:r>
              <a:rPr lang="en-US" baseline="0" dirty="0" smtClean="0"/>
              <a:t>First task in RAMCloud was solving this</a:t>
            </a:r>
          </a:p>
          <a:p>
            <a:r>
              <a:rPr lang="en-US" baseline="0" dirty="0" smtClean="0"/>
              <a:t>But must be fast</a:t>
            </a:r>
          </a:p>
          <a:p>
            <a:r>
              <a:rPr lang="en-US" baseline="0" dirty="0" smtClean="0"/>
              <a:t>Must be cheap</a:t>
            </a:r>
          </a:p>
          <a:p>
            <a:r>
              <a:rPr lang="en-US" baseline="0" dirty="0" smtClean="0"/>
              <a:t>Already high cost of RAM means no replication</a:t>
            </a:r>
          </a:p>
          <a:p>
            <a:endParaRPr lang="en-US" baseline="0" dirty="0" smtClean="0"/>
          </a:p>
          <a:p>
            <a:r>
              <a:rPr lang="en-US" baseline="0" dirty="0" smtClean="0"/>
              <a:t>Instead, use cheap disks</a:t>
            </a:r>
          </a:p>
          <a:p>
            <a:r>
              <a:rPr lang="en-US" baseline="0" dirty="0" smtClean="0"/>
              <a:t>Recover from crashes so fast apps don’t notice</a:t>
            </a:r>
          </a:p>
          <a:p>
            <a:endParaRPr lang="en-US" baseline="0" dirty="0" smtClean="0"/>
          </a:p>
          <a:p>
            <a:r>
              <a:rPr lang="en-US" baseline="0" dirty="0" smtClean="0"/>
              <a:t>Recover 35 GB of RAM in 1.6s</a:t>
            </a:r>
          </a:p>
          <a:p>
            <a:r>
              <a:rPr lang="en-US" baseline="0" dirty="0" smtClean="0"/>
              <a:t>Deliver full performance</a:t>
            </a:r>
          </a:p>
          <a:p>
            <a:r>
              <a:rPr lang="en-US" baseline="0" dirty="0" smtClean="0"/>
              <a:t>Can do full hosts in 1 to 2 seconds at scale</a:t>
            </a:r>
          </a:p>
          <a:p>
            <a:endParaRPr lang="en-US" baseline="0" dirty="0" smtClean="0"/>
          </a:p>
          <a:p>
            <a:r>
              <a:rPr lang="en-US" baseline="0" dirty="0" smtClean="0"/>
              <a:t>To do this need to leverage scale</a:t>
            </a:r>
          </a:p>
          <a:p>
            <a:r>
              <a:rPr lang="en-US" baseline="0" dirty="0" smtClean="0"/>
              <a:t>Need to divide work up and balance it evenly throughout the cluster</a:t>
            </a:r>
          </a:p>
          <a:p>
            <a:r>
              <a:rPr lang="en-US" baseline="0" dirty="0" smtClean="0"/>
              <a:t>Have to avoid centralized points</a:t>
            </a:r>
          </a:p>
          <a:p>
            <a:endParaRPr lang="en-US" dirty="0" smtClean="0"/>
          </a:p>
          <a:p>
            <a:r>
              <a:rPr lang="en-US" dirty="0" smtClean="0"/>
              <a:t>====</a:t>
            </a:r>
          </a:p>
          <a:p>
            <a:endParaRPr lang="en-US" dirty="0" smtClean="0"/>
          </a:p>
          <a:p>
            <a:r>
              <a:rPr lang="en-US" dirty="0" smtClean="0"/>
              <a:t>RAMCloud is a general-purpose datacenter storage system where all objects live in RAM all the time.  There are no cache misses. </a:t>
            </a:r>
            <a:r>
              <a:rPr lang="en-US" baseline="0" dirty="0" smtClean="0"/>
              <a:t>All read and write requests for objects are always serviced from RAM.</a:t>
            </a:r>
            <a:endParaRPr lang="en-US" dirty="0" smtClean="0"/>
          </a:p>
          <a:p>
            <a:endParaRPr lang="en-US" dirty="0" smtClean="0"/>
          </a:p>
          <a:p>
            <a:pPr defTabSz="981151">
              <a:defRPr/>
            </a:pPr>
            <a:r>
              <a:rPr lang="en-US" dirty="0" smtClean="0"/>
              <a:t>Because</a:t>
            </a:r>
            <a:r>
              <a:rPr lang="en-US" baseline="0" dirty="0" smtClean="0"/>
              <a:t> of this i</a:t>
            </a:r>
            <a:r>
              <a:rPr lang="en-US" dirty="0" smtClean="0"/>
              <a:t>t’s latency is orders of magnitude faster than today’s systems: our implementation already provides 5 us RTT for small reads of about 100 bytes and it provides 10 us RTT writes.</a:t>
            </a:r>
          </a:p>
          <a:p>
            <a:endParaRPr lang="en-US" dirty="0" smtClean="0"/>
          </a:p>
          <a:p>
            <a:r>
              <a:rPr lang="en-US" dirty="0" smtClean="0"/>
              <a:t>RAMCloud is designed aggregate</a:t>
            </a:r>
            <a:r>
              <a:rPr lang="en-US" baseline="0" dirty="0" smtClean="0"/>
              <a:t> </a:t>
            </a:r>
            <a:r>
              <a:rPr lang="en-US" dirty="0" smtClean="0"/>
              <a:t>the RAM of </a:t>
            </a:r>
            <a:r>
              <a:rPr lang="en-US" baseline="0" dirty="0" smtClean="0"/>
              <a:t>10,000 servers or more </a:t>
            </a:r>
            <a:r>
              <a:rPr lang="en-US" dirty="0" smtClean="0"/>
              <a:t>into storage of</a:t>
            </a:r>
            <a:r>
              <a:rPr lang="en-US" baseline="0" dirty="0" smtClean="0"/>
              <a:t> </a:t>
            </a:r>
            <a:r>
              <a:rPr lang="en-US" dirty="0" smtClean="0"/>
              <a:t>1 PB or more.</a:t>
            </a:r>
            <a:r>
              <a:rPr lang="en-US" baseline="0" dirty="0" smtClean="0"/>
              <a:t>  A single RAMCloud cluster should service 100,000 application servers.</a:t>
            </a:r>
            <a:endParaRPr lang="en-US" dirty="0" smtClean="0"/>
          </a:p>
          <a:p>
            <a:endParaRPr lang="en-US" dirty="0" smtClean="0"/>
          </a:p>
          <a:p>
            <a:r>
              <a:rPr lang="en-US" dirty="0" smtClean="0"/>
              <a:t>We </a:t>
            </a:r>
            <a:r>
              <a:rPr lang="en-US" baseline="0" dirty="0" smtClean="0"/>
              <a:t>believe </a:t>
            </a:r>
            <a:r>
              <a:rPr lang="en-US" dirty="0" smtClean="0"/>
              <a:t>RAMCloud will</a:t>
            </a:r>
            <a:r>
              <a:rPr lang="en-US" baseline="0" dirty="0" smtClean="0"/>
              <a:t> </a:t>
            </a:r>
            <a:r>
              <a:rPr lang="en-US" dirty="0" smtClean="0"/>
              <a:t>enable fine-grained and high-performance access to data which will lead to a new class of data-intensive, data-rich applications.</a:t>
            </a:r>
          </a:p>
          <a:p>
            <a:endParaRPr lang="en-US" dirty="0" smtClean="0"/>
          </a:p>
          <a:p>
            <a:r>
              <a:rPr lang="en-US" dirty="0" smtClean="0"/>
              <a:t>Today I’ll</a:t>
            </a:r>
            <a:r>
              <a:rPr lang="en-US" baseline="0" dirty="0" smtClean="0"/>
              <a:t> be talking about durability and availability in RAMCloud.  </a:t>
            </a:r>
            <a:endParaRPr lang="en-US" dirty="0" smtClean="0"/>
          </a:p>
          <a:p>
            <a:endParaRPr lang="en-US" dirty="0" smtClean="0"/>
          </a:p>
          <a:p>
            <a:r>
              <a:rPr lang="en-US" baseline="0" dirty="0" smtClean="0"/>
              <a:t>Durability &amp; availability are what make RAMCloud easy-to-use: </a:t>
            </a:r>
          </a:p>
          <a:p>
            <a:pPr defTabSz="981151">
              <a:defRPr/>
            </a:pPr>
            <a:r>
              <a:rPr lang="en-US" dirty="0" smtClean="0"/>
              <a:t>When an object is written to RAMCloud it is persists even across node failures which are transparently masked from applications.</a:t>
            </a:r>
          </a:p>
          <a:p>
            <a:pPr defTabSz="981151">
              <a:defRPr/>
            </a:pPr>
            <a:endParaRPr lang="en-US" dirty="0" smtClean="0"/>
          </a:p>
          <a:p>
            <a:pPr defTabSz="981151">
              <a:defRPr/>
            </a:pPr>
            <a:r>
              <a:rPr lang="en-US" dirty="0" smtClean="0"/>
              <a:t>But, durability</a:t>
            </a:r>
            <a:r>
              <a:rPr lang="en-US" baseline="0" dirty="0" smtClean="0"/>
              <a:t> &amp; availability are also an exceptional challenges for a RAM-based storage system.  In particular, any solution must be cost-effective and yet not interfere with the performance benefits of RAM.</a:t>
            </a:r>
          </a:p>
          <a:p>
            <a:pPr defTabSz="981151">
              <a:defRPr/>
            </a:pPr>
            <a:endParaRPr lang="en-US" baseline="0" dirty="0" smtClean="0"/>
          </a:p>
          <a:p>
            <a:pPr defTabSz="981151">
              <a:defRPr/>
            </a:pPr>
            <a:r>
              <a:rPr lang="en-US" baseline="0" dirty="0" smtClean="0"/>
              <a:t>RAM is too expensive to use for wide-spread replication, so RAMCloud must employ disks for backups while retaining the full performance of in-memory storage.</a:t>
            </a:r>
          </a:p>
          <a:p>
            <a:pPr defTabSz="981151">
              <a:defRPr/>
            </a:pPr>
            <a:endParaRPr lang="en-US" dirty="0" smtClean="0"/>
          </a:p>
          <a:p>
            <a:pPr defTabSz="981151">
              <a:defRPr/>
            </a:pPr>
            <a:r>
              <a:rPr lang="en-US" baseline="0" dirty="0" smtClean="0"/>
              <a:t>RAMCloud’s fast crash recovery restores availability after a server crash providing full performance access to the recovered contents in 1 to 2 seconds. Applications  simply see crashes as rare performance bubbles.  To recover a crashed server in 1 to 2 seconds RAMCloud must employ hundreds of servers and thousands of disks in parallel.</a:t>
            </a:r>
          </a:p>
          <a:p>
            <a:pPr defTabSz="981151">
              <a:defRPr/>
            </a:pPr>
            <a:endParaRPr lang="en-US" dirty="0" smtClean="0"/>
          </a:p>
          <a:p>
            <a:pPr defTabSz="981151">
              <a:defRPr/>
            </a:pPr>
            <a:r>
              <a:rPr lang="en-US" baseline="0" dirty="0" smtClean="0"/>
              <a:t>RAMCloud  allows fast writes by using a log-structured approach to durability which uses inexpensive disks without requiring a disk access per update.</a:t>
            </a:r>
          </a:p>
          <a:p>
            <a:endParaRPr lang="en-US" baseline="0" dirty="0" smtClean="0"/>
          </a:p>
          <a:p>
            <a:r>
              <a:rPr lang="en-US" baseline="0" dirty="0" smtClean="0"/>
              <a:t>Currently, in 1.6 seconds RAMCloud can recover 35 GB of data from a crashed node back into RAM and begin servicing requests at full performance.  This is all using our small 60-node test cluster at Stanford.</a:t>
            </a:r>
          </a:p>
          <a:p>
            <a:endParaRPr lang="en-US" baseline="0" dirty="0" smtClean="0"/>
          </a:p>
          <a:p>
            <a:r>
              <a:rPr lang="en-US" baseline="0" dirty="0" smtClean="0"/>
              <a:t>As I’ll show later, RAMCloud’s scalability looks promising making the recovery of entire nodes in a second within reach.</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2</a:t>
            </a:fld>
            <a:endParaRPr lang="en-US" dirty="0"/>
          </a:p>
        </p:txBody>
      </p:sp>
    </p:spTree>
    <p:extLst>
      <p:ext uri="{BB962C8B-B14F-4D97-AF65-F5344CB8AC3E}">
        <p14:creationId xmlns:p14="http://schemas.microsoft.com/office/powerpoint/2010/main" val="3984078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21</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22</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*Describe cluster*</a:t>
            </a:r>
          </a:p>
          <a:p>
            <a:endParaRPr lang="en-US" baseline="0" dirty="0" smtClean="0"/>
          </a:p>
          <a:p>
            <a:r>
              <a:rPr lang="en-US" baseline="0" dirty="0" smtClean="0"/>
              <a:t>RC is designed for scale, but can’t afford to eval it at scale</a:t>
            </a:r>
          </a:p>
          <a:p>
            <a:r>
              <a:rPr lang="en-US" baseline="0" dirty="0" smtClean="0"/>
              <a:t>Tried to choose experiments that highlight scalability</a:t>
            </a:r>
          </a:p>
          <a:p>
            <a:r>
              <a:rPr lang="en-US" baseline="0" dirty="0" smtClean="0"/>
              <a:t>Only talking about a few</a:t>
            </a:r>
          </a:p>
          <a:p>
            <a:endParaRPr lang="en-US" baseline="0" dirty="0" smtClean="0"/>
          </a:p>
          <a:p>
            <a:r>
              <a:rPr lang="en-US" baseline="0" dirty="0" smtClean="0"/>
              <a:t>====</a:t>
            </a:r>
          </a:p>
          <a:p>
            <a:endParaRPr lang="en-US" baseline="0" dirty="0" smtClean="0"/>
          </a:p>
          <a:p>
            <a:r>
              <a:rPr lang="en-US" baseline="0" dirty="0" smtClean="0"/>
              <a:t>Since RAMCloud is intended to operate scale the best way to evaluate its recovery would be at scale.  Unfortunately, at Stanford we only have a meager 60-node cluster on which to run experiments.  Despite our small cluster we tried to choose experiments which would give us some indication as to whether our design would scale.  I’m just going to talk about a couple of experiments today, but there are many more interesting experiments in the paper.</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23</a:t>
            </a:fld>
            <a:endParaRPr lang="en-US" dirty="0"/>
          </a:p>
        </p:txBody>
      </p:sp>
    </p:spTree>
    <p:extLst>
      <p:ext uri="{BB962C8B-B14F-4D97-AF65-F5344CB8AC3E}">
        <p14:creationId xmlns:p14="http://schemas.microsoft.com/office/powerpoint/2010/main" val="351683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we need to answer</a:t>
            </a:r>
            <a:r>
              <a:rPr lang="en-US" baseline="0" dirty="0" smtClean="0"/>
              <a:t> in dividing up recovery is how much can each recovery master recover in 1 second?</a:t>
            </a:r>
          </a:p>
          <a:p>
            <a:endParaRPr lang="en-US" baseline="0" dirty="0" smtClean="0"/>
          </a:p>
          <a:p>
            <a:r>
              <a:rPr lang="en-US" baseline="0" dirty="0" smtClean="0"/>
              <a:t>Gave one recovery master access to plenty of disk bandwidth</a:t>
            </a:r>
          </a:p>
          <a:p>
            <a:r>
              <a:rPr lang="en-US" baseline="0" dirty="0" smtClean="0"/>
              <a:t>Mentioned earlier: depends on object size</a:t>
            </a:r>
          </a:p>
          <a:p>
            <a:r>
              <a:rPr lang="en-US" baseline="0" dirty="0" smtClean="0"/>
              <a:t>400 MB/s with small objects, 800 MB/s with larger objects</a:t>
            </a:r>
          </a:p>
          <a:p>
            <a:r>
              <a:rPr lang="en-US" baseline="0" dirty="0" smtClean="0"/>
              <a:t>We use 600 MB for the rest of our experiments</a:t>
            </a:r>
          </a:p>
        </p:txBody>
      </p:sp>
      <p:sp>
        <p:nvSpPr>
          <p:cNvPr id="4" name="Slide Number Placeholder 3"/>
          <p:cNvSpPr>
            <a:spLocks noGrp="1"/>
          </p:cNvSpPr>
          <p:nvPr>
            <p:ph type="sldNum" sz="quarter" idx="10"/>
          </p:nvPr>
        </p:nvSpPr>
        <p:spPr/>
        <p:txBody>
          <a:bodyPr/>
          <a:lstStyle/>
          <a:p>
            <a:fld id="{B8614488-B27D-4A6F-95E3-CB55777B7521}" type="slidenum">
              <a:rPr lang="en-US" smtClean="0"/>
              <a:t>24</a:t>
            </a:fld>
            <a:endParaRPr lang="en-US" dirty="0"/>
          </a:p>
        </p:txBody>
      </p:sp>
    </p:spTree>
    <p:extLst>
      <p:ext uri="{BB962C8B-B14F-4D97-AF65-F5344CB8AC3E}">
        <p14:creationId xmlns:p14="http://schemas.microsoft.com/office/powerpoint/2010/main" val="303063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first, and most important question to us: how well does recovery scale?</a:t>
            </a:r>
          </a:p>
          <a:p>
            <a:endParaRPr lang="en-US" baseline="0" dirty="0" smtClean="0"/>
          </a:p>
          <a:p>
            <a:r>
              <a:rPr lang="en-US" baseline="0" dirty="0" smtClean="0"/>
              <a:t>Add hosts to recovery, still fast?</a:t>
            </a:r>
          </a:p>
          <a:p>
            <a:r>
              <a:rPr lang="en-US" baseline="0" dirty="0" smtClean="0"/>
              <a:t>Scale amount of data on a master with disk bandwidth</a:t>
            </a:r>
          </a:p>
          <a:p>
            <a:r>
              <a:rPr lang="en-US" baseline="0" dirty="0" smtClean="0"/>
              <a:t>Does time stay constant?</a:t>
            </a:r>
          </a:p>
          <a:p>
            <a:r>
              <a:rPr lang="en-US" baseline="0" dirty="0" smtClean="0"/>
              <a:t>600 MB on original master, crash, recover to one RM</a:t>
            </a:r>
          </a:p>
          <a:p>
            <a:r>
              <a:rPr lang="en-US" baseline="0" dirty="0" smtClean="0"/>
              <a:t>6 backups provide 600 MB/s, hope to do it in 1s</a:t>
            </a:r>
          </a:p>
          <a:p>
            <a:r>
              <a:rPr lang="en-US" baseline="0" dirty="0" smtClean="0"/>
              <a:t>It does work.</a:t>
            </a:r>
            <a:endParaRPr lang="en-US" dirty="0" smtClean="0"/>
          </a:p>
          <a:p>
            <a:endParaRPr lang="en-US" dirty="0" smtClean="0"/>
          </a:p>
          <a:p>
            <a:endParaRPr lang="en-US" dirty="0" smtClean="0"/>
          </a:p>
          <a:p>
            <a:r>
              <a:rPr lang="en-US" dirty="0" smtClean="0"/>
              <a:t>===</a:t>
            </a:r>
          </a:p>
          <a:p>
            <a:endParaRPr lang="en-US" dirty="0" smtClean="0"/>
          </a:p>
          <a:p>
            <a:endParaRPr lang="en-US" dirty="0" smtClean="0"/>
          </a:p>
          <a:p>
            <a:r>
              <a:rPr lang="en-US" dirty="0" smtClean="0"/>
              <a:t>That is, when more and more hosts</a:t>
            </a:r>
            <a:r>
              <a:rPr lang="en-US" baseline="0" dirty="0" smtClean="0"/>
              <a:t> become involved is it still fast?</a:t>
            </a:r>
          </a:p>
          <a:p>
            <a:endParaRPr lang="en-US" baseline="0" dirty="0" smtClean="0"/>
          </a:p>
          <a:p>
            <a:r>
              <a:rPr lang="en-US" baseline="0" dirty="0" smtClean="0"/>
              <a:t>In particular, </a:t>
            </a:r>
            <a:r>
              <a:rPr lang="en-US" dirty="0" smtClean="0"/>
              <a:t>if</a:t>
            </a:r>
            <a:r>
              <a:rPr lang="en-US" baseline="0" dirty="0" smtClean="0"/>
              <a:t> we add disk bandwidth to the cluster as we add more data to a master does recovery time stay constant when the master crashes?</a:t>
            </a:r>
          </a:p>
          <a:p>
            <a:endParaRPr lang="en-US" baseline="0" dirty="0" smtClean="0"/>
          </a:p>
          <a:p>
            <a:pPr defTabSz="981151">
              <a:defRPr/>
            </a:pPr>
            <a:r>
              <a:rPr lang="en-US" dirty="0" smtClean="0"/>
              <a:t>For this experiment</a:t>
            </a:r>
            <a:r>
              <a:rPr lang="en-US" baseline="0" dirty="0" smtClean="0"/>
              <a:t> we started with a single partition of 600 MB stored on a Master being backed up by 6 Backups.  6 Backups should be just enough to recover 600 MB in one second since our disks can read about 100 MB/s.</a:t>
            </a:r>
          </a:p>
          <a:p>
            <a:endParaRPr lang="en-US" dirty="0" smtClean="0"/>
          </a:p>
          <a:p>
            <a:endParaRPr lang="en-US" baseline="0" dirty="0" smtClean="0"/>
          </a:p>
          <a:p>
            <a:endParaRPr lang="en-US" baseline="0" dirty="0" smtClean="0"/>
          </a:p>
          <a:p>
            <a:r>
              <a:rPr lang="en-US" baseline="0" dirty="0" smtClean="0"/>
              <a:t>The Master scatters its data</a:t>
            </a:r>
          </a:p>
          <a:p>
            <a:pPr defTabSz="981151">
              <a:defRPr/>
            </a:pPr>
            <a:endParaRPr lang="en-US" dirty="0" smtClean="0"/>
          </a:p>
          <a:p>
            <a:pPr defTabSz="981151">
              <a:defRPr/>
            </a:pPr>
            <a:endParaRPr lang="en-US" dirty="0" smtClean="0"/>
          </a:p>
          <a:p>
            <a:pPr defTabSz="981151">
              <a:defRPr/>
            </a:pPr>
            <a:r>
              <a:rPr lang="en-US" dirty="0" smtClean="0"/>
              <a:t>We then crashed the</a:t>
            </a:r>
            <a:r>
              <a:rPr lang="en-US" baseline="0" dirty="0" smtClean="0"/>
              <a:t> 600 MB server. </a:t>
            </a:r>
            <a:r>
              <a:rPr lang="en-US" dirty="0" smtClean="0"/>
              <a:t>And recovered</a:t>
            </a:r>
            <a:r>
              <a:rPr lang="en-US" baseline="0" dirty="0" smtClean="0"/>
              <a:t> it to one Recovery Master.</a:t>
            </a:r>
            <a:endParaRPr lang="en-US" dirty="0" smtClean="0"/>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25</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1151"/>
            <a:r>
              <a:rPr lang="en-US" dirty="0" smtClean="0"/>
              <a:t>Next</a:t>
            </a:r>
            <a:r>
              <a:rPr lang="en-US" baseline="0" dirty="0" smtClean="0"/>
              <a:t>, double data</a:t>
            </a:r>
          </a:p>
          <a:p>
            <a:pPr defTabSz="981151"/>
            <a:r>
              <a:rPr lang="en-US" baseline="0" dirty="0" smtClean="0"/>
              <a:t>Recover 600 MB to one and 600 to another</a:t>
            </a:r>
          </a:p>
          <a:p>
            <a:pPr defTabSz="981151"/>
            <a:r>
              <a:rPr lang="en-US" baseline="0" dirty="0" smtClean="0"/>
              <a:t>Still work in 1 s?  Yes.</a:t>
            </a:r>
          </a:p>
          <a:p>
            <a:pPr defTabSz="981151"/>
            <a:endParaRPr lang="en-US" dirty="0" smtClean="0"/>
          </a:p>
          <a:p>
            <a:pPr defTabSz="981151"/>
            <a:r>
              <a:rPr lang="en-US" dirty="0" smtClean="0"/>
              <a:t>====</a:t>
            </a:r>
          </a:p>
          <a:p>
            <a:pPr defTabSz="981151"/>
            <a:endParaRPr lang="en-US" dirty="0" smtClean="0"/>
          </a:p>
          <a:p>
            <a:pPr defTabSz="981151"/>
            <a:r>
              <a:rPr lang="en-US" dirty="0" smtClean="0"/>
              <a:t>Next, we doubled</a:t>
            </a:r>
            <a:r>
              <a:rPr lang="en-US" baseline="0" dirty="0" smtClean="0"/>
              <a:t> the amount of data stored in the original Master and doubled the number of backups it used.  The question was: if we recover 600 MB to one Recovery Master and 600 MB to another does it still all work in one second?</a:t>
            </a:r>
            <a:endParaRPr lang="en-US" dirty="0" smtClean="0"/>
          </a:p>
          <a:p>
            <a:endParaRPr lang="en-US" dirty="0" smtClean="0"/>
          </a:p>
          <a:p>
            <a:r>
              <a:rPr lang="en-US" dirty="0" smtClean="0"/>
              <a:t>We</a:t>
            </a:r>
            <a:r>
              <a:rPr lang="en-US" baseline="0" dirty="0" smtClean="0"/>
              <a:t> crashed the original Master and recovered to two Recovery Masters.</a:t>
            </a:r>
          </a:p>
          <a:p>
            <a:endParaRPr lang="en-US" baseline="0" dirty="0" smtClean="0"/>
          </a:p>
          <a:p>
            <a:pPr defTabSz="981151"/>
            <a:r>
              <a:rPr lang="en-US" baseline="0" dirty="0" smtClean="0"/>
              <a:t>So then we have to ask, if we keep adding backups and recovery masters does the time stay the same?</a:t>
            </a:r>
            <a:endParaRPr lang="en-US" dirty="0" smtClean="0"/>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26</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a:t>
            </a:r>
            <a:r>
              <a:rPr lang="en-US" baseline="0" dirty="0" smtClean="0"/>
              <a:t> to the limit for our cluster</a:t>
            </a:r>
          </a:p>
          <a:p>
            <a:r>
              <a:rPr lang="en-US" baseline="0" dirty="0" smtClean="0"/>
              <a:t>All disks are maxed at 20 rec masters</a:t>
            </a:r>
          </a:p>
          <a:p>
            <a:r>
              <a:rPr lang="en-US" baseline="0" dirty="0" smtClean="0"/>
              <a:t>That’s 11.7 GB.</a:t>
            </a:r>
          </a:p>
          <a:p>
            <a:r>
              <a:rPr lang="en-US" baseline="0" dirty="0" smtClean="0"/>
              <a:t>And…</a:t>
            </a:r>
            <a:endParaRPr lang="en-US" dirty="0" smtClean="0"/>
          </a:p>
          <a:p>
            <a:r>
              <a:rPr lang="en-US" dirty="0" smtClean="0"/>
              <a:t>====</a:t>
            </a:r>
          </a:p>
          <a:p>
            <a:r>
              <a:rPr lang="en-US" dirty="0" smtClean="0"/>
              <a:t>John votes to say</a:t>
            </a:r>
            <a:r>
              <a:rPr lang="en-US" baseline="0" dirty="0" smtClean="0"/>
              <a:t> less about why we are limited here.  If it takes pressure off the next slide I’d prefer it here.</a:t>
            </a:r>
            <a:endParaRPr lang="en-US" dirty="0" smtClean="0"/>
          </a:p>
          <a:p>
            <a:r>
              <a:rPr lang="en-US" dirty="0" smtClean="0"/>
              <a:t>====</a:t>
            </a:r>
          </a:p>
          <a:p>
            <a:r>
              <a:rPr lang="en-US" dirty="0" smtClean="0"/>
              <a:t>Taking</a:t>
            </a:r>
            <a:r>
              <a:rPr lang="en-US" baseline="0" dirty="0" smtClean="0"/>
              <a:t> this to the limit for our cluster means we can scale up until all our disks are fully utilized.  If we were to try to scale beyond that recovery times would increase and in a real deployment we would expect to have thousands of disks.</a:t>
            </a:r>
          </a:p>
          <a:p>
            <a:endParaRPr lang="en-US" baseline="0" dirty="0" smtClean="0"/>
          </a:p>
          <a:p>
            <a:r>
              <a:rPr lang="en-US" baseline="0" dirty="0" smtClean="0"/>
              <a:t>So this limits us to recovering 20 recovery masters with 600 MB each or a total of 12,000 MB on the master we crash.</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27</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a:t>
            </a:r>
            <a:r>
              <a:rPr lang="en-US" baseline="0" dirty="0" smtClean="0"/>
              <a:t> works in 1.1s.</a:t>
            </a:r>
          </a:p>
          <a:p>
            <a:r>
              <a:rPr lang="en-US" baseline="0" dirty="0" smtClean="0"/>
              <a:t>Lost 200 ms.</a:t>
            </a:r>
          </a:p>
          <a:p>
            <a:r>
              <a:rPr lang="en-US" baseline="0" dirty="0" smtClean="0"/>
              <a:t>Slope due to stragglers, blue line.</a:t>
            </a:r>
          </a:p>
          <a:p>
            <a:r>
              <a:rPr lang="en-US" baseline="0" dirty="0" smtClean="0"/>
              <a:t>Add disks increases prob one is slow</a:t>
            </a:r>
          </a:p>
          <a:p>
            <a:r>
              <a:rPr lang="en-US" baseline="0" dirty="0" smtClean="0"/>
              <a:t>Even with slope we’ll make 2 s with 100 RM and a full 64 GB host.</a:t>
            </a:r>
          </a:p>
          <a:p>
            <a:r>
              <a:rPr lang="en-US" baseline="0" dirty="0" smtClean="0"/>
              <a:t>Wanted larger – needed disk bandwidth: flash.</a:t>
            </a:r>
          </a:p>
          <a:p>
            <a:endParaRPr lang="en-US" dirty="0" smtClean="0"/>
          </a:p>
          <a:p>
            <a:r>
              <a:rPr lang="en-US" dirty="0" smtClean="0"/>
              <a:t>===</a:t>
            </a:r>
          </a:p>
          <a:p>
            <a:endParaRPr lang="en-US" dirty="0" smtClean="0"/>
          </a:p>
          <a:p>
            <a:r>
              <a:rPr lang="en-US" dirty="0" smtClean="0"/>
              <a:t>Don’t say needed</a:t>
            </a:r>
            <a:r>
              <a:rPr lang="en-US" baseline="0" dirty="0" smtClean="0"/>
              <a:t> more hosts – just needed more disk bandwidth to try more recovery masters.</a:t>
            </a:r>
            <a:endParaRPr lang="en-US" dirty="0" smtClean="0"/>
          </a:p>
          <a:p>
            <a:r>
              <a:rPr lang="en-US" dirty="0" smtClean="0"/>
              <a:t>===</a:t>
            </a:r>
          </a:p>
          <a:p>
            <a:r>
              <a:rPr lang="en-US" dirty="0" smtClean="0"/>
              <a:t>And</a:t>
            </a:r>
            <a:r>
              <a:rPr lang="en-US" baseline="0" dirty="0" smtClean="0"/>
              <a:t> the answer is we are able to recover that 11.7 GB in about 1.1 seconds</a:t>
            </a:r>
          </a:p>
          <a:p>
            <a:endParaRPr lang="en-US" baseline="0" dirty="0" smtClean="0"/>
          </a:p>
          <a:p>
            <a:pPr defTabSz="981151">
              <a:defRPr/>
            </a:pPr>
            <a:r>
              <a:rPr lang="en-US" baseline="0" dirty="0" smtClean="0"/>
              <a:t>Going from 1 recovery master to 20 you can see we lost about 200 ms.  The slope here is due to straggling disks. The blue line shows how long it took for the last disk to finish reading its segments.  You can see that total recovery time tracks it tightly.</a:t>
            </a:r>
          </a:p>
          <a:p>
            <a:pPr defTabSz="981151">
              <a:defRPr/>
            </a:pPr>
            <a:endParaRPr lang="en-US" baseline="0" dirty="0" smtClean="0"/>
          </a:p>
          <a:p>
            <a:r>
              <a:rPr lang="en-US" baseline="0" dirty="0" smtClean="0"/>
              <a:t>As we add more disks the probability that one of them is slow increases. Even though RAMCloud tries to compensate for them we can see they still effect recovery time. </a:t>
            </a:r>
          </a:p>
          <a:p>
            <a:endParaRPr lang="en-US" baseline="0" dirty="0" smtClean="0"/>
          </a:p>
          <a:p>
            <a:r>
              <a:rPr lang="en-US" baseline="0" dirty="0" smtClean="0"/>
              <a:t>Even with this slope it looks like with 100 recovery masters we’ll still be within our 2 second goal.</a:t>
            </a:r>
          </a:p>
          <a:p>
            <a:endParaRPr lang="en-US" baseline="0" dirty="0" smtClean="0"/>
          </a:p>
          <a:p>
            <a:r>
              <a:rPr lang="en-US" baseline="0" dirty="0" smtClean="0"/>
              <a:t>At this point we started to get greedy.  In order to try larger recoveries we either needed more hosts or disk bandwidth per host.  More hosts were too expensive, so we turned to flash.</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28</a:t>
            </a:fld>
            <a:endParaRPr lang="en-US" dirty="0"/>
          </a:p>
        </p:txBody>
      </p:sp>
    </p:spTree>
    <p:extLst>
      <p:ext uri="{BB962C8B-B14F-4D97-AF65-F5344CB8AC3E}">
        <p14:creationId xmlns:p14="http://schemas.microsoft.com/office/powerpoint/2010/main" val="3816165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a:t>
            </a:r>
            <a:r>
              <a:rPr lang="en-US" baseline="0" dirty="0" smtClean="0"/>
              <a:t> works in 1.1s.</a:t>
            </a:r>
          </a:p>
          <a:p>
            <a:r>
              <a:rPr lang="en-US" baseline="0" dirty="0" smtClean="0"/>
              <a:t>Lost 200 ms.</a:t>
            </a:r>
          </a:p>
          <a:p>
            <a:r>
              <a:rPr lang="en-US" baseline="0" dirty="0" smtClean="0"/>
              <a:t>Slope due to stragglers, blue line.</a:t>
            </a:r>
          </a:p>
          <a:p>
            <a:r>
              <a:rPr lang="en-US" baseline="0" dirty="0" smtClean="0"/>
              <a:t>Add disks increases prob one is slow</a:t>
            </a:r>
          </a:p>
          <a:p>
            <a:r>
              <a:rPr lang="en-US" baseline="0" dirty="0" smtClean="0"/>
              <a:t>Even with slope we’ll make 2 s with 100 RM and a full 64 GB host.</a:t>
            </a:r>
          </a:p>
          <a:p>
            <a:r>
              <a:rPr lang="en-US" baseline="0" dirty="0" smtClean="0"/>
              <a:t>Wanted larger – needed disk bandwidth: flash.</a:t>
            </a:r>
          </a:p>
          <a:p>
            <a:endParaRPr lang="en-US" dirty="0" smtClean="0"/>
          </a:p>
          <a:p>
            <a:r>
              <a:rPr lang="en-US" dirty="0" smtClean="0"/>
              <a:t>===</a:t>
            </a:r>
          </a:p>
          <a:p>
            <a:endParaRPr lang="en-US" dirty="0" smtClean="0"/>
          </a:p>
          <a:p>
            <a:r>
              <a:rPr lang="en-US" dirty="0" smtClean="0"/>
              <a:t>Don’t say needed</a:t>
            </a:r>
            <a:r>
              <a:rPr lang="en-US" baseline="0" dirty="0" smtClean="0"/>
              <a:t> more hosts – just needed more disk bandwidth to try more recovery masters.</a:t>
            </a:r>
            <a:endParaRPr lang="en-US" dirty="0" smtClean="0"/>
          </a:p>
          <a:p>
            <a:r>
              <a:rPr lang="en-US" dirty="0" smtClean="0"/>
              <a:t>===</a:t>
            </a:r>
          </a:p>
          <a:p>
            <a:r>
              <a:rPr lang="en-US" dirty="0" smtClean="0"/>
              <a:t>And</a:t>
            </a:r>
            <a:r>
              <a:rPr lang="en-US" baseline="0" dirty="0" smtClean="0"/>
              <a:t> the answer is we are able to recover that 11.7 GB in about 1.1 seconds</a:t>
            </a:r>
          </a:p>
          <a:p>
            <a:endParaRPr lang="en-US" baseline="0" dirty="0" smtClean="0"/>
          </a:p>
          <a:p>
            <a:pPr defTabSz="981151">
              <a:defRPr/>
            </a:pPr>
            <a:r>
              <a:rPr lang="en-US" baseline="0" dirty="0" smtClean="0"/>
              <a:t>Going from 1 recovery master to 20 you can see we lost about 200 ms.  The slope here is due to straggling disks. The blue line shows how long it took for the last disk to finish reading its segments.  You can see that total recovery time tracks it tightly.</a:t>
            </a:r>
          </a:p>
          <a:p>
            <a:pPr defTabSz="981151">
              <a:defRPr/>
            </a:pPr>
            <a:endParaRPr lang="en-US" baseline="0" dirty="0" smtClean="0"/>
          </a:p>
          <a:p>
            <a:r>
              <a:rPr lang="en-US" baseline="0" dirty="0" smtClean="0"/>
              <a:t>As we add more disks the probability that one of them is slow increases. Even though RAMCloud tries to compensate for them we can see they still effect recovery time. </a:t>
            </a:r>
          </a:p>
          <a:p>
            <a:endParaRPr lang="en-US" baseline="0" dirty="0" smtClean="0"/>
          </a:p>
          <a:p>
            <a:r>
              <a:rPr lang="en-US" baseline="0" dirty="0" smtClean="0"/>
              <a:t>Even with this slope it looks like with 100 recovery masters we’ll still be within our 2 second goal.</a:t>
            </a:r>
          </a:p>
          <a:p>
            <a:endParaRPr lang="en-US" baseline="0" dirty="0" smtClean="0"/>
          </a:p>
          <a:p>
            <a:r>
              <a:rPr lang="en-US" baseline="0" dirty="0" smtClean="0"/>
              <a:t>At this point we started to get greedy.  In order to try larger recoveries we either needed more hosts or disk bandwidth per host.  More hosts were too expensive, so we turned to flash.</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29</a:t>
            </a:fld>
            <a:endParaRPr lang="en-US" dirty="0"/>
          </a:p>
        </p:txBody>
      </p:sp>
    </p:spTree>
    <p:extLst>
      <p:ext uri="{BB962C8B-B14F-4D97-AF65-F5344CB8AC3E}">
        <p14:creationId xmlns:p14="http://schemas.microsoft.com/office/powerpoint/2010/main" val="3816165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a:t>
            </a:r>
            <a:r>
              <a:rPr lang="en-US" baseline="0" dirty="0" smtClean="0"/>
              <a:t> stressing cluster.</a:t>
            </a:r>
          </a:p>
          <a:p>
            <a:r>
              <a:rPr lang="en-US" baseline="0" dirty="0" smtClean="0"/>
              <a:t>Wanted to see what we could do.</a:t>
            </a:r>
          </a:p>
          <a:p>
            <a:r>
              <a:rPr lang="en-US" baseline="0" dirty="0" smtClean="0"/>
              <a:t>Recover 35 GB in 1.6s.</a:t>
            </a:r>
          </a:p>
          <a:p>
            <a:r>
              <a:rPr lang="en-US" baseline="0" dirty="0" smtClean="0"/>
              <a:t>Slope is complicated, several bottlenecks creeping in.</a:t>
            </a:r>
          </a:p>
          <a:p>
            <a:r>
              <a:rPr lang="en-US" baseline="0" dirty="0" smtClean="0"/>
              <a:t>In a cluster with scale servers wouldn’t be this overloaded.</a:t>
            </a:r>
          </a:p>
          <a:p>
            <a:r>
              <a:rPr lang="en-US" baseline="0" dirty="0" smtClean="0"/>
              <a:t>But we got a big number.</a:t>
            </a:r>
          </a:p>
          <a:p>
            <a:r>
              <a:rPr lang="en-US" baseline="0" dirty="0" smtClean="0"/>
              <a:t>Even with our small cluster.</a:t>
            </a:r>
          </a:p>
          <a:p>
            <a:endParaRPr lang="en-US" dirty="0" smtClean="0"/>
          </a:p>
          <a:p>
            <a:r>
              <a:rPr lang="en-US" dirty="0" smtClean="0"/>
              <a:t>====</a:t>
            </a:r>
          </a:p>
          <a:p>
            <a:r>
              <a:rPr lang="en-US" dirty="0" smtClean="0"/>
              <a:t>Say</a:t>
            </a:r>
            <a:r>
              <a:rPr lang="en-US" baseline="0" dirty="0" smtClean="0"/>
              <a:t> less, don’t say 22 GB/s. – it doesn’t appear anywhere.  Very short explanation for why line is higher – might suffice to say y-intercept and slope are higher here just because we’re pushing things out of balance.  This is just a greedy grab and these machines are running much more loaded than they would during a normal recovery.</a:t>
            </a:r>
            <a:endParaRPr lang="en-US" dirty="0" smtClean="0"/>
          </a:p>
          <a:p>
            <a:r>
              <a:rPr lang="en-US" dirty="0" smtClean="0"/>
              <a:t>===</a:t>
            </a:r>
          </a:p>
          <a:p>
            <a:r>
              <a:rPr lang="en-US" dirty="0" smtClean="0"/>
              <a:t>With</a:t>
            </a:r>
            <a:r>
              <a:rPr lang="en-US" baseline="0" dirty="0" smtClean="0"/>
              <a:t> flash we can perform the same experiment, but only 2 SSDs are needed to read 600 MB of data in less than 2 seconds.  Here 2 SSDs only deliver 540 MB/s compared to the 600 MB/s we were getting from 6 disk-based backups, so times appear just a bit higher.</a:t>
            </a:r>
          </a:p>
          <a:p>
            <a:endParaRPr lang="en-US" baseline="0" dirty="0" smtClean="0"/>
          </a:p>
          <a:p>
            <a:r>
              <a:rPr lang="en-US" baseline="0" dirty="0" smtClean="0"/>
              <a:t>But this allows us to keep 60 recovery masters busy during recovery even with our small cluster size.</a:t>
            </a:r>
            <a:endParaRPr lang="en-US" dirty="0" smtClean="0"/>
          </a:p>
          <a:p>
            <a:endParaRPr lang="en-US" dirty="0" smtClean="0"/>
          </a:p>
          <a:p>
            <a:r>
              <a:rPr lang="en-US" baseline="0" dirty="0" smtClean="0"/>
              <a:t>The result is we are able to crash a master containing 35 GB of data and recover in about 1.6s.</a:t>
            </a:r>
          </a:p>
          <a:p>
            <a:endParaRPr lang="en-US" baseline="0" dirty="0" smtClean="0"/>
          </a:p>
          <a:p>
            <a:r>
              <a:rPr lang="en-US" baseline="0" dirty="0" smtClean="0"/>
              <a:t>So we’re able to recover at a rate of about 22 GB/s with just 60 hosts.  At this point we’re more than halfway to recovering a crashed 64 GB master in less than 2 seconds.  So things look promising, and we were very pleased that it scaled down to even our small 60 node test cluster well.</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30</a:t>
            </a:fld>
            <a:endParaRPr lang="en-US" dirty="0"/>
          </a:p>
        </p:txBody>
      </p:sp>
    </p:spTree>
    <p:extLst>
      <p:ext uri="{BB962C8B-B14F-4D97-AF65-F5344CB8AC3E}">
        <p14:creationId xmlns:p14="http://schemas.microsoft.com/office/powerpoint/2010/main" val="27356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RAMCloud from a high-level view</a:t>
            </a:r>
          </a:p>
          <a:p>
            <a:r>
              <a:rPr lang="en-US" baseline="0" dirty="0" smtClean="0"/>
              <a:t>Apps use client library</a:t>
            </a:r>
          </a:p>
          <a:p>
            <a:r>
              <a:rPr lang="en-US" dirty="0" smtClean="0"/>
              <a:t>Key</a:t>
            </a:r>
            <a:r>
              <a:rPr lang="en-US" baseline="0" dirty="0" smtClean="0"/>
              <a:t> value store</a:t>
            </a:r>
          </a:p>
          <a:p>
            <a:r>
              <a:rPr lang="en-US" baseline="0" dirty="0" smtClean="0"/>
              <a:t>Direct access over low latency dc network</a:t>
            </a:r>
          </a:p>
          <a:p>
            <a:r>
              <a:rPr lang="en-US" baseline="0" dirty="0" smtClean="0"/>
              <a:t>3 to 5 years low latency networking will be commonplace</a:t>
            </a:r>
            <a:endParaRPr lang="en-US" dirty="0" smtClean="0"/>
          </a:p>
          <a:p>
            <a:endParaRPr lang="en-US" dirty="0" smtClean="0"/>
          </a:p>
          <a:p>
            <a:r>
              <a:rPr lang="en-US" dirty="0" smtClean="0"/>
              <a:t>Master/Backup</a:t>
            </a:r>
            <a:r>
              <a:rPr lang="en-US" baseline="0" dirty="0" smtClean="0"/>
              <a:t> per host</a:t>
            </a:r>
          </a:p>
          <a:p>
            <a:r>
              <a:rPr lang="en-US" dirty="0" smtClean="0"/>
              <a:t>Masters</a:t>
            </a:r>
            <a:r>
              <a:rPr lang="en-US" baseline="0" dirty="0" smtClean="0"/>
              <a:t> store app data in RAM</a:t>
            </a:r>
          </a:p>
          <a:p>
            <a:r>
              <a:rPr lang="en-US" baseline="0" dirty="0" smtClean="0"/>
              <a:t>Backups backup data from OTHER Masters to disk</a:t>
            </a:r>
          </a:p>
          <a:p>
            <a:r>
              <a:rPr lang="en-US" baseline="0" dirty="0" smtClean="0"/>
              <a:t>Coordinator manages membership, failure, starts recovery</a:t>
            </a:r>
            <a:endParaRPr lang="en-US" dirty="0" smtClean="0"/>
          </a:p>
          <a:p>
            <a:endParaRPr lang="en-US" dirty="0" smtClean="0"/>
          </a:p>
          <a:p>
            <a:r>
              <a:rPr lang="en-US" dirty="0" smtClean="0"/>
              <a:t>====</a:t>
            </a:r>
          </a:p>
          <a:p>
            <a:endParaRPr lang="en-US" dirty="0" smtClean="0"/>
          </a:p>
          <a:p>
            <a:r>
              <a:rPr lang="en-US" dirty="0" smtClean="0"/>
              <a:t>This</a:t>
            </a:r>
            <a:r>
              <a:rPr lang="en-US" baseline="0" dirty="0" smtClean="0"/>
              <a:t> is RAMCloud from a 10,000 ft. view.</a:t>
            </a:r>
          </a:p>
          <a:p>
            <a:endParaRPr lang="en-US" baseline="0" dirty="0" smtClean="0"/>
          </a:p>
          <a:p>
            <a:pPr defTabSz="981151">
              <a:defRPr/>
            </a:pPr>
            <a:r>
              <a:rPr lang="en-US" baseline="0" dirty="0" smtClean="0"/>
              <a:t>Application servers use a small RAMCloud client library to access objects directly from RAMCloud servers using a key-value style interface to access objects. We don’t see this data-model is not fundamental to the system.  We believe in the future RAMCloud will support a richer data-model, but that is left to future work.</a:t>
            </a:r>
          </a:p>
          <a:p>
            <a:pPr defTabSz="981151">
              <a:defRPr/>
            </a:pPr>
            <a:endParaRPr lang="en-US" baseline="0" dirty="0" smtClean="0"/>
          </a:p>
          <a:p>
            <a:pPr defTabSz="981151">
              <a:defRPr/>
            </a:pPr>
            <a:r>
              <a:rPr lang="en-US" baseline="0" dirty="0" smtClean="0"/>
              <a:t>Applications access RAMCloud hosts over a low-latency datacenter network.</a:t>
            </a:r>
          </a:p>
          <a:p>
            <a:pPr defTabSz="981151">
              <a:defRPr/>
            </a:pPr>
            <a:r>
              <a:rPr lang="en-US" baseline="0" dirty="0" smtClean="0"/>
              <a:t>RAMCloud is designed with the anticipation that in 3 to 5 years as 10 gigabit Ethernet becomes commonplace, low latency, full bisection bandwidth will be cost-effective in datacenter networks.</a:t>
            </a:r>
          </a:p>
          <a:p>
            <a:pPr defTabSz="981151">
              <a:defRPr/>
            </a:pPr>
            <a:endParaRPr lang="en-US" baseline="0" dirty="0" smtClean="0"/>
          </a:p>
          <a:p>
            <a:pPr defTabSz="981151">
              <a:defRPr/>
            </a:pPr>
            <a:r>
              <a:rPr lang="en-US" baseline="0" dirty="0" smtClean="0"/>
              <a:t>Each node in RAMCloud node runs two distinct services:</a:t>
            </a:r>
          </a:p>
          <a:p>
            <a:pPr defTabSz="981151">
              <a:defRPr/>
            </a:pPr>
            <a:endParaRPr lang="en-US" baseline="0" dirty="0" smtClean="0"/>
          </a:p>
          <a:p>
            <a:pPr defTabSz="981151">
              <a:defRPr/>
            </a:pPr>
            <a:r>
              <a:rPr lang="en-US" baseline="0" dirty="0" smtClean="0"/>
              <a:t>First, each node acts as a Master, which is exclusively responsible for some subset of the objects stored in RAMCloud.  At any one time, all read and write operations for a particular object always go to the same Master.</a:t>
            </a:r>
          </a:p>
          <a:p>
            <a:pPr defTabSz="981151">
              <a:defRPr/>
            </a:pPr>
            <a:endParaRPr lang="en-US" baseline="0" dirty="0" smtClean="0"/>
          </a:p>
          <a:p>
            <a:pPr defTabSz="981151">
              <a:defRPr/>
            </a:pPr>
            <a:r>
              <a:rPr lang="en-US" baseline="0" dirty="0" smtClean="0"/>
              <a:t>Second, each node also acts as a Backup.  Each Backup in in the cluster accepts data from Masters which it stores durably in the case that it is needed later in case the Master crashes.</a:t>
            </a:r>
          </a:p>
          <a:p>
            <a:endParaRPr lang="en-US" baseline="0" dirty="0" smtClean="0"/>
          </a:p>
          <a:p>
            <a:pPr defTabSz="981151">
              <a:defRPr/>
            </a:pPr>
            <a:r>
              <a:rPr lang="en-US" baseline="0" dirty="0" smtClean="0"/>
              <a:t>RAMCloud also includes a Coordinator which manages cluster membership, verifies host failures, and initiates recoveries.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3</a:t>
            </a:fld>
            <a:endParaRPr lang="en-US" dirty="0"/>
          </a:p>
        </p:txBody>
      </p:sp>
    </p:spTree>
    <p:extLst>
      <p:ext uri="{BB962C8B-B14F-4D97-AF65-F5344CB8AC3E}">
        <p14:creationId xmlns:p14="http://schemas.microsoft.com/office/powerpoint/2010/main" val="90270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Believed that fast recovery improved durability.</a:t>
            </a:r>
          </a:p>
          <a:p>
            <a:r>
              <a:rPr lang="en-US" baseline="0" dirty="0" smtClean="0"/>
              <a:t>Window for simult failures low.</a:t>
            </a:r>
          </a:p>
          <a:p>
            <a:r>
              <a:rPr lang="en-US" baseline="0" dirty="0" smtClean="0"/>
              <a:t>After calc, turns our impact is large.</a:t>
            </a:r>
          </a:p>
          <a:p>
            <a:r>
              <a:rPr lang="en-US" baseline="0" dirty="0" smtClean="0"/>
              <a:t>Read assumptions.</a:t>
            </a:r>
          </a:p>
          <a:p>
            <a:r>
              <a:rPr lang="en-US" baseline="0" dirty="0" smtClean="0"/>
              <a:t>Turns out just having 2 disk copies things look good.</a:t>
            </a:r>
          </a:p>
          <a:p>
            <a:r>
              <a:rPr lang="en-US" baseline="0" dirty="0" smtClean="0"/>
              <a:t>Can see going from rec time 1 to 10 increase prob of data loss by more than 100x.</a:t>
            </a:r>
          </a:p>
          <a:p>
            <a:r>
              <a:rPr lang="en-US" baseline="0" dirty="0" smtClean="0"/>
              <a:t>And again to 100s.</a:t>
            </a:r>
          </a:p>
          <a:p>
            <a:r>
              <a:rPr lang="en-US" baseline="0" dirty="0" smtClean="0"/>
              <a:t>Green line is interesting – it represents GFS as described in SOSP  ‘04.</a:t>
            </a:r>
          </a:p>
          <a:p>
            <a:r>
              <a:rPr lang="en-US" baseline="0" dirty="0" smtClean="0"/>
              <a:t>Scattering across 100,000 with just 3 copies on disk has more than 10% chance of data loss in a year.</a:t>
            </a:r>
          </a:p>
          <a:p>
            <a:r>
              <a:rPr lang="en-US" baseline="0" dirty="0" smtClean="0"/>
              <a:t>Similar systems might have to go to 4 copies to scale that much.</a:t>
            </a:r>
          </a:p>
          <a:p>
            <a:endParaRPr lang="en-US" baseline="0" dirty="0" smtClean="0"/>
          </a:p>
          <a:p>
            <a:r>
              <a:rPr lang="en-US" baseline="0" dirty="0" smtClean="0"/>
              <a:t>====</a:t>
            </a:r>
          </a:p>
          <a:p>
            <a:r>
              <a:rPr lang="en-US" baseline="0" dirty="0" smtClean="0"/>
              <a:t>Say GFS as – if wants to scale to 100,000 nodes would have to use 4 copies on disk.</a:t>
            </a:r>
          </a:p>
          <a:p>
            <a:r>
              <a:rPr lang="en-US" baseline="0" dirty="0" smtClean="0"/>
              <a:t>===</a:t>
            </a:r>
          </a:p>
          <a:p>
            <a:endParaRPr lang="en-US" baseline="0" dirty="0" smtClean="0"/>
          </a:p>
          <a:p>
            <a:r>
              <a:rPr lang="en-US" baseline="0" dirty="0" smtClean="0"/>
              <a:t>We had an idea that since RAMCloud’s recovery system is so fast that the opportunity for multiple simultaneous failures is reduced, which should have a positive impact on durability.</a:t>
            </a:r>
          </a:p>
          <a:p>
            <a:endParaRPr lang="en-US" baseline="0" dirty="0" smtClean="0"/>
          </a:p>
          <a:p>
            <a:r>
              <a:rPr lang="en-US" baseline="0" dirty="0" smtClean="0"/>
              <a:t>This is a plot of the probability of data loss in a one year period if RAMCloud would have taken the less conservative route: that is, if RAMCloud kept one copy in RAM, and just two on disk.  Across the x-axis is the number of servers in the cluster.  This affects durability because the more servers data is spread across the more likely it is that enough of them will fail simultaneously to cause data loss.  I should note two simplifying assumptions in this graph as well: first, this graph assumes host failures are independent, and second, it assumes that the entire contents of both RAM and disk are lost on host crash.</a:t>
            </a:r>
          </a:p>
          <a:p>
            <a:endParaRPr lang="en-US" baseline="0" dirty="0" smtClean="0"/>
          </a:p>
          <a:p>
            <a:r>
              <a:rPr lang="en-US" baseline="0" dirty="0" smtClean="0"/>
              <a:t>With RAMCloud’s current recovery times we are down here at the bottom with the red line, so even using one less copy on disk the probability that RAMCloud would lose data is very low.</a:t>
            </a:r>
          </a:p>
          <a:p>
            <a:endParaRPr lang="en-US" baseline="0" dirty="0" smtClean="0"/>
          </a:p>
          <a:p>
            <a:r>
              <a:rPr lang="en-US" baseline="0" dirty="0" smtClean="0"/>
              <a:t>Interestingly, if we increased recovery time by a factor of 10 to 10 s we see that the probability of data loss in a year goes up by more than a factor of 100.  And we see it again as recovery times go from 10 s to 100 s.  This means our fast recovery significantly improves our durability.</a:t>
            </a:r>
          </a:p>
          <a:p>
            <a:endParaRPr lang="en-US" baseline="0" dirty="0" smtClean="0"/>
          </a:p>
          <a:p>
            <a:r>
              <a:rPr lang="en-US" baseline="0" dirty="0" smtClean="0"/>
              <a:t>The green line with the 100 s recovery time is interesting because it corresponds to the way GFS scatters its data and its recovery time: it keeps copies of chunks in triplicate and recovers in about 100 s.  At the scale of 100,000 machines probability of data loss is over 10%.  This could indicate other systems which scatter data with longer recovery times like BigTable and GFS might have trouble scaling up to 100,000 machines or more.</a:t>
            </a:r>
          </a:p>
          <a:p>
            <a:endParaRPr lang="en-US" baseline="0" dirty="0" smtClean="0"/>
          </a:p>
          <a:p>
            <a:r>
              <a:rPr lang="en-US" baseline="0" dirty="0" smtClean="0"/>
              <a:t>(Citation GFS, 6.2.5 Recovery Time, second paragraph, last sentence, 2 mins to go from 1 replica on some segs to 2; so it must be strictly worse, because it doesn’t get aggressive about rereplication until after replica count goes down to 1) (lazy rereplication for a crashed host takes 23 mins).</a:t>
            </a:r>
          </a:p>
        </p:txBody>
      </p:sp>
      <p:sp>
        <p:nvSpPr>
          <p:cNvPr id="4" name="Slide Number Placeholder 3"/>
          <p:cNvSpPr>
            <a:spLocks noGrp="1"/>
          </p:cNvSpPr>
          <p:nvPr>
            <p:ph type="sldNum" sz="quarter" idx="10"/>
          </p:nvPr>
        </p:nvSpPr>
        <p:spPr/>
        <p:txBody>
          <a:bodyPr/>
          <a:lstStyle/>
          <a:p>
            <a:fld id="{B8614488-B27D-4A6F-95E3-CB55777B7521}" type="slidenum">
              <a:rPr lang="en-US" smtClean="0"/>
              <a:t>31</a:t>
            </a:fld>
            <a:endParaRPr lang="en-US" dirty="0"/>
          </a:p>
        </p:txBody>
      </p:sp>
    </p:spTree>
    <p:extLst>
      <p:ext uri="{BB962C8B-B14F-4D97-AF65-F5344CB8AC3E}">
        <p14:creationId xmlns:p14="http://schemas.microsoft.com/office/powerpoint/2010/main" val="260734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32</a:t>
            </a:fld>
            <a:endParaRPr lang="en-US" dirty="0"/>
          </a:p>
        </p:txBody>
      </p:sp>
    </p:spTree>
    <p:extLst>
      <p:ext uri="{BB962C8B-B14F-4D97-AF65-F5344CB8AC3E}">
        <p14:creationId xmlns:p14="http://schemas.microsoft.com/office/powerpoint/2010/main" val="99076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33</a:t>
            </a:fld>
            <a:endParaRPr lang="en-US" dirty="0"/>
          </a:p>
        </p:txBody>
      </p:sp>
    </p:spTree>
    <p:extLst>
      <p:ext uri="{BB962C8B-B14F-4D97-AF65-F5344CB8AC3E}">
        <p14:creationId xmlns:p14="http://schemas.microsoft.com/office/powerpoint/2010/main" val="398407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have to address the question: how do we provide durability and availability in RAMCloud?</a:t>
            </a:r>
          </a:p>
        </p:txBody>
      </p:sp>
      <p:sp>
        <p:nvSpPr>
          <p:cNvPr id="4" name="Slide Number Placeholder 3"/>
          <p:cNvSpPr>
            <a:spLocks noGrp="1"/>
          </p:cNvSpPr>
          <p:nvPr>
            <p:ph type="sldNum" sz="quarter" idx="10"/>
          </p:nvPr>
        </p:nvSpPr>
        <p:spPr/>
        <p:txBody>
          <a:bodyPr/>
          <a:lstStyle/>
          <a:p>
            <a:fld id="{B8614488-B27D-4A6F-95E3-CB55777B7521}" type="slidenum">
              <a:rPr lang="en-US" smtClean="0"/>
              <a:t>4</a:t>
            </a:fld>
            <a:endParaRPr lang="en-US" dirty="0"/>
          </a:p>
        </p:txBody>
      </p:sp>
    </p:spTree>
    <p:extLst>
      <p:ext uri="{BB962C8B-B14F-4D97-AF65-F5344CB8AC3E}">
        <p14:creationId xmlns:p14="http://schemas.microsoft.com/office/powerpoint/2010/main" val="84330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Revisit this</a:t>
            </a:r>
            <a:r>
              <a:rPr lang="en-US" baseline="0" dirty="0" smtClean="0"/>
              <a:t> is more going to push back up here from the later “Recovery” slide</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5</a:t>
            </a:fld>
            <a:endParaRPr lang="en-US" dirty="0"/>
          </a:p>
        </p:txBody>
      </p:sp>
    </p:spTree>
    <p:extLst>
      <p:ext uri="{BB962C8B-B14F-4D97-AF65-F5344CB8AC3E}">
        <p14:creationId xmlns:p14="http://schemas.microsoft.com/office/powerpoint/2010/main" val="368607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6</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7</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8</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tackle how RAMCloud provides</a:t>
            </a:r>
            <a:r>
              <a:rPr lang="en-US" baseline="0" dirty="0" smtClean="0"/>
              <a:t> durability.  We’ll walk through how a Master responds to a write request from an application.</a:t>
            </a:r>
            <a:endParaRPr lang="en-US" dirty="0" smtClean="0"/>
          </a:p>
          <a:p>
            <a:endParaRPr lang="en-US" baseline="0" dirty="0" smtClean="0"/>
          </a:p>
          <a:p>
            <a:r>
              <a:rPr lang="en-US" baseline="0" dirty="0" smtClean="0"/>
              <a:t>There are two interesting data structures on each Master:  an in-memory log and a hashtable.</a:t>
            </a:r>
          </a:p>
          <a:p>
            <a:endParaRPr lang="en-US" baseline="0" dirty="0" smtClean="0"/>
          </a:p>
          <a:p>
            <a:r>
              <a:rPr lang="en-US" baseline="0" dirty="0" smtClean="0"/>
              <a:t>The in-memory log contains all of the Master’s object data, organizing the RAM of the Master as a log has some interesting advantages I’ll say more about later; the hashtable provides a mapping from an object’s identifier to its location in the log.</a:t>
            </a:r>
          </a:p>
          <a:p>
            <a:endParaRPr lang="en-US" baseline="0" dirty="0" smtClean="0"/>
          </a:p>
          <a:p>
            <a:r>
              <a:rPr lang="en-US" baseline="0" dirty="0" smtClean="0"/>
              <a:t>When a Master receives a write request</a:t>
            </a:r>
          </a:p>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9</a:t>
            </a:fld>
            <a:endParaRPr lang="en-US" dirty="0"/>
          </a:p>
        </p:txBody>
      </p:sp>
    </p:spTree>
    <p:extLst>
      <p:ext uri="{BB962C8B-B14F-4D97-AF65-F5344CB8AC3E}">
        <p14:creationId xmlns:p14="http://schemas.microsoft.com/office/powerpoint/2010/main" val="1876871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noFill/>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March 28, 2011</a:t>
            </a:r>
            <a:endParaRPr lang="en-US" dirty="0"/>
          </a:p>
        </p:txBody>
      </p:sp>
      <p:sp>
        <p:nvSpPr>
          <p:cNvPr id="5" name="Footer Placeholder 4"/>
          <p:cNvSpPr>
            <a:spLocks noGrp="1"/>
          </p:cNvSpPr>
          <p:nvPr>
            <p:ph type="ftr" sz="quarter" idx="11"/>
            <p:custDataLst>
              <p:tags r:id="rId4"/>
            </p:custDataLst>
          </p:nvPr>
        </p:nvSpPr>
        <p:spPr/>
        <p:txBody>
          <a:bodyPr/>
          <a:lstStyle/>
          <a:p>
            <a:r>
              <a:rPr lang="en-US" dirty="0" smtClean="0"/>
              <a:t>RAMCloud</a:t>
            </a:r>
            <a:endParaRPr lang="en-US" dirty="0"/>
          </a:p>
        </p:txBody>
      </p:sp>
      <p:sp>
        <p:nvSpPr>
          <p:cNvPr id="6" name="Slide Number Placeholder 5"/>
          <p:cNvSpPr>
            <a:spLocks noGrp="1"/>
          </p:cNvSpPr>
          <p:nvPr>
            <p:ph type="sldNum" sz="quarter" idx="12"/>
            <p:custDataLst>
              <p:tags r:id="rId5"/>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510526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r>
              <a:rPr lang="en-US" dirty="0" smtClean="0"/>
              <a:t>March 28, 2011</a:t>
            </a:r>
            <a:endParaRPr lang="en-US" dirty="0"/>
          </a:p>
        </p:txBody>
      </p:sp>
      <p:sp>
        <p:nvSpPr>
          <p:cNvPr id="5" name="Footer Placeholder 4"/>
          <p:cNvSpPr>
            <a:spLocks noGrp="1"/>
          </p:cNvSpPr>
          <p:nvPr>
            <p:ph type="ftr" sz="quarter" idx="11"/>
            <p:custDataLst>
              <p:tags r:id="rId4"/>
            </p:custDataLst>
          </p:nvPr>
        </p:nvSpPr>
        <p:spPr/>
        <p:txBody>
          <a:bodyPr/>
          <a:lstStyle/>
          <a:p>
            <a:r>
              <a:rPr lang="en-US" dirty="0" smtClean="0"/>
              <a:t>RAMCloud</a:t>
            </a:r>
            <a:endParaRPr lang="en-US" dirty="0"/>
          </a:p>
        </p:txBody>
      </p:sp>
      <p:sp>
        <p:nvSpPr>
          <p:cNvPr id="6" name="Slide Number Placeholder 5"/>
          <p:cNvSpPr>
            <a:spLocks noGrp="1"/>
          </p:cNvSpPr>
          <p:nvPr>
            <p:ph type="sldNum" sz="quarter" idx="12"/>
            <p:custDataLst>
              <p:tags r:id="rId5"/>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292057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r>
              <a:rPr lang="en-US" dirty="0" smtClean="0"/>
              <a:t>March 28, 2011</a:t>
            </a:r>
            <a:endParaRPr lang="en-US" dirty="0"/>
          </a:p>
        </p:txBody>
      </p:sp>
      <p:sp>
        <p:nvSpPr>
          <p:cNvPr id="5" name="Footer Placeholder 4"/>
          <p:cNvSpPr>
            <a:spLocks noGrp="1"/>
          </p:cNvSpPr>
          <p:nvPr>
            <p:ph type="ftr" sz="quarter" idx="11"/>
            <p:custDataLst>
              <p:tags r:id="rId4"/>
            </p:custDataLst>
          </p:nvPr>
        </p:nvSpPr>
        <p:spPr/>
        <p:txBody>
          <a:bodyPr/>
          <a:lstStyle/>
          <a:p>
            <a:r>
              <a:rPr lang="en-US" dirty="0" smtClean="0"/>
              <a:t>RAMCloud</a:t>
            </a:r>
            <a:endParaRPr lang="en-US" dirty="0"/>
          </a:p>
        </p:txBody>
      </p:sp>
      <p:sp>
        <p:nvSpPr>
          <p:cNvPr id="6" name="Slide Number Placeholder 5"/>
          <p:cNvSpPr>
            <a:spLocks noGrp="1"/>
          </p:cNvSpPr>
          <p:nvPr>
            <p:ph type="sldNum" sz="quarter" idx="12"/>
            <p:custDataLst>
              <p:tags r:id="rId5"/>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343147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lvl1pPr>
              <a:lnSpc>
                <a:spcPct val="100000"/>
              </a:lnSpc>
              <a:spcAft>
                <a:spcPts val="600"/>
              </a:spcAft>
              <a:defRPr sz="2400" b="1"/>
            </a:lvl1pPr>
            <a:lvl2pPr>
              <a:lnSpc>
                <a:spcPct val="100000"/>
              </a:lnSpc>
              <a:spcAft>
                <a:spcPts val="600"/>
              </a:spcAft>
              <a:defRPr sz="2400"/>
            </a:lvl2pPr>
            <a:lvl3pPr>
              <a:lnSpc>
                <a:spcPct val="100000"/>
              </a:lnSpc>
              <a:spcAft>
                <a:spcPts val="600"/>
              </a:spcAft>
              <a:defRPr sz="2200"/>
            </a:lvl3pPr>
            <a:lvl4pPr>
              <a:lnSpc>
                <a:spcPct val="100000"/>
              </a:lnSpc>
              <a:spcAft>
                <a:spcPts val="600"/>
              </a:spcAft>
              <a:defRPr/>
            </a:lvl4pPr>
            <a:lvl5pPr>
              <a:lnSpc>
                <a:spcPct val="100000"/>
              </a:lnSpc>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March 28, 2011</a:t>
            </a:r>
            <a:endParaRPr lang="en-US" dirty="0"/>
          </a:p>
        </p:txBody>
      </p:sp>
      <p:sp>
        <p:nvSpPr>
          <p:cNvPr id="5" name="Footer Placeholder 4"/>
          <p:cNvSpPr>
            <a:spLocks noGrp="1"/>
          </p:cNvSpPr>
          <p:nvPr>
            <p:ph type="ftr" sz="quarter" idx="11"/>
            <p:custDataLst>
              <p:tags r:id="rId4"/>
            </p:custDataLst>
          </p:nvPr>
        </p:nvSpPr>
        <p:spPr/>
        <p:txBody>
          <a:bodyPr/>
          <a:lstStyle/>
          <a:p>
            <a:r>
              <a:rPr lang="en-US" dirty="0" smtClean="0"/>
              <a:t>RAMCloud</a:t>
            </a:r>
            <a:endParaRPr lang="en-US" dirty="0"/>
          </a:p>
        </p:txBody>
      </p:sp>
      <p:sp>
        <p:nvSpPr>
          <p:cNvPr id="6" name="Slide Number Placeholder 5"/>
          <p:cNvSpPr>
            <a:spLocks noGrp="1"/>
          </p:cNvSpPr>
          <p:nvPr>
            <p:ph type="sldNum" sz="quarter" idx="12"/>
            <p:custDataLst>
              <p:tags r:id="rId5"/>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3300663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r>
              <a:rPr lang="en-US" dirty="0" smtClean="0"/>
              <a:t>March 28, 2011</a:t>
            </a:r>
            <a:endParaRPr lang="en-US" dirty="0"/>
          </a:p>
        </p:txBody>
      </p:sp>
      <p:sp>
        <p:nvSpPr>
          <p:cNvPr id="5" name="Footer Placeholder 4"/>
          <p:cNvSpPr>
            <a:spLocks noGrp="1"/>
          </p:cNvSpPr>
          <p:nvPr>
            <p:ph type="ftr" sz="quarter" idx="11"/>
            <p:custDataLst>
              <p:tags r:id="rId4"/>
            </p:custDataLst>
          </p:nvPr>
        </p:nvSpPr>
        <p:spPr/>
        <p:txBody>
          <a:bodyPr/>
          <a:lstStyle/>
          <a:p>
            <a:r>
              <a:rPr lang="en-US" dirty="0" smtClean="0"/>
              <a:t>RAMCloud</a:t>
            </a:r>
            <a:endParaRPr lang="en-US" dirty="0"/>
          </a:p>
        </p:txBody>
      </p:sp>
      <p:sp>
        <p:nvSpPr>
          <p:cNvPr id="6" name="Slide Number Placeholder 5"/>
          <p:cNvSpPr>
            <a:spLocks noGrp="1"/>
          </p:cNvSpPr>
          <p:nvPr>
            <p:ph type="sldNum" sz="quarter" idx="12"/>
            <p:custDataLst>
              <p:tags r:id="rId5"/>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1133992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r>
              <a:rPr lang="en-US" dirty="0" smtClean="0"/>
              <a:t>March 28, 2011</a:t>
            </a:r>
            <a:endParaRPr lang="en-US" dirty="0"/>
          </a:p>
        </p:txBody>
      </p:sp>
      <p:sp>
        <p:nvSpPr>
          <p:cNvPr id="6" name="Footer Placeholder 5"/>
          <p:cNvSpPr>
            <a:spLocks noGrp="1"/>
          </p:cNvSpPr>
          <p:nvPr>
            <p:ph type="ftr" sz="quarter" idx="11"/>
            <p:custDataLst>
              <p:tags r:id="rId5"/>
            </p:custDataLst>
          </p:nvPr>
        </p:nvSpPr>
        <p:spPr/>
        <p:txBody>
          <a:bodyPr/>
          <a:lstStyle/>
          <a:p>
            <a:r>
              <a:rPr lang="en-US" dirty="0" smtClean="0"/>
              <a:t>RAMCloud</a:t>
            </a:r>
            <a:endParaRPr lang="en-US" dirty="0"/>
          </a:p>
        </p:txBody>
      </p:sp>
      <p:sp>
        <p:nvSpPr>
          <p:cNvPr id="7" name="Slide Number Placeholder 6"/>
          <p:cNvSpPr>
            <a:spLocks noGrp="1"/>
          </p:cNvSpPr>
          <p:nvPr>
            <p:ph type="sldNum" sz="quarter" idx="12"/>
            <p:custDataLst>
              <p:tags r:id="rId6"/>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3505819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6"/>
            </p:custDataLst>
          </p:nvPr>
        </p:nvSpPr>
        <p:spPr/>
        <p:txBody>
          <a:bodyPr/>
          <a:lstStyle/>
          <a:p>
            <a:r>
              <a:rPr lang="en-US" dirty="0" smtClean="0"/>
              <a:t>March 28, 2011</a:t>
            </a:r>
            <a:endParaRPr lang="en-US" dirty="0"/>
          </a:p>
        </p:txBody>
      </p:sp>
      <p:sp>
        <p:nvSpPr>
          <p:cNvPr id="8" name="Footer Placeholder 7"/>
          <p:cNvSpPr>
            <a:spLocks noGrp="1"/>
          </p:cNvSpPr>
          <p:nvPr>
            <p:ph type="ftr" sz="quarter" idx="11"/>
            <p:custDataLst>
              <p:tags r:id="rId7"/>
            </p:custDataLst>
          </p:nvPr>
        </p:nvSpPr>
        <p:spPr/>
        <p:txBody>
          <a:bodyPr/>
          <a:lstStyle/>
          <a:p>
            <a:r>
              <a:rPr lang="en-US" dirty="0" smtClean="0"/>
              <a:t>RAMCloud</a:t>
            </a:r>
            <a:endParaRPr lang="en-US" dirty="0"/>
          </a:p>
        </p:txBody>
      </p:sp>
      <p:sp>
        <p:nvSpPr>
          <p:cNvPr id="9" name="Slide Number Placeholder 8"/>
          <p:cNvSpPr>
            <a:spLocks noGrp="1"/>
          </p:cNvSpPr>
          <p:nvPr>
            <p:ph type="sldNum" sz="quarter" idx="12"/>
            <p:custDataLst>
              <p:tags r:id="rId8"/>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10710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r>
              <a:rPr lang="en-US" dirty="0" smtClean="0"/>
              <a:t>March 28, 2011</a:t>
            </a:r>
            <a:endParaRPr lang="en-US" dirty="0"/>
          </a:p>
        </p:txBody>
      </p:sp>
      <p:sp>
        <p:nvSpPr>
          <p:cNvPr id="4" name="Footer Placeholder 3"/>
          <p:cNvSpPr>
            <a:spLocks noGrp="1"/>
          </p:cNvSpPr>
          <p:nvPr>
            <p:ph type="ftr" sz="quarter" idx="11"/>
            <p:custDataLst>
              <p:tags r:id="rId3"/>
            </p:custDataLst>
          </p:nvPr>
        </p:nvSpPr>
        <p:spPr/>
        <p:txBody>
          <a:bodyPr/>
          <a:lstStyle/>
          <a:p>
            <a:r>
              <a:rPr lang="en-US" dirty="0" smtClean="0"/>
              <a:t>RAMCloud</a:t>
            </a:r>
            <a:endParaRPr lang="en-US" dirty="0"/>
          </a:p>
        </p:txBody>
      </p:sp>
      <p:sp>
        <p:nvSpPr>
          <p:cNvPr id="5" name="Slide Number Placeholder 4"/>
          <p:cNvSpPr>
            <a:spLocks noGrp="1"/>
          </p:cNvSpPr>
          <p:nvPr>
            <p:ph type="sldNum" sz="quarter" idx="12"/>
            <p:custDataLst>
              <p:tags r:id="rId4"/>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2611989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r>
              <a:rPr lang="en-US" dirty="0" smtClean="0"/>
              <a:t>March 28, 2011</a:t>
            </a:r>
            <a:endParaRPr lang="en-US" dirty="0"/>
          </a:p>
        </p:txBody>
      </p:sp>
      <p:sp>
        <p:nvSpPr>
          <p:cNvPr id="3" name="Footer Placeholder 2"/>
          <p:cNvSpPr>
            <a:spLocks noGrp="1"/>
          </p:cNvSpPr>
          <p:nvPr>
            <p:ph type="ftr" sz="quarter" idx="11"/>
            <p:custDataLst>
              <p:tags r:id="rId2"/>
            </p:custDataLst>
          </p:nvPr>
        </p:nvSpPr>
        <p:spPr/>
        <p:txBody>
          <a:bodyPr/>
          <a:lstStyle/>
          <a:p>
            <a:r>
              <a:rPr lang="en-US" dirty="0" smtClean="0"/>
              <a:t>RAMCloud</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2820377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r>
              <a:rPr lang="en-US" dirty="0" smtClean="0"/>
              <a:t>March 28, 2011</a:t>
            </a:r>
            <a:endParaRPr lang="en-US" dirty="0"/>
          </a:p>
        </p:txBody>
      </p:sp>
      <p:sp>
        <p:nvSpPr>
          <p:cNvPr id="6" name="Footer Placeholder 5"/>
          <p:cNvSpPr>
            <a:spLocks noGrp="1"/>
          </p:cNvSpPr>
          <p:nvPr>
            <p:ph type="ftr" sz="quarter" idx="11"/>
            <p:custDataLst>
              <p:tags r:id="rId5"/>
            </p:custDataLst>
          </p:nvPr>
        </p:nvSpPr>
        <p:spPr/>
        <p:txBody>
          <a:bodyPr/>
          <a:lstStyle/>
          <a:p>
            <a:r>
              <a:rPr lang="en-US" dirty="0" smtClean="0"/>
              <a:t>RAMCloud</a:t>
            </a:r>
            <a:endParaRPr lang="en-US" dirty="0"/>
          </a:p>
        </p:txBody>
      </p:sp>
      <p:sp>
        <p:nvSpPr>
          <p:cNvPr id="7" name="Slide Number Placeholder 6"/>
          <p:cNvSpPr>
            <a:spLocks noGrp="1"/>
          </p:cNvSpPr>
          <p:nvPr>
            <p:ph type="sldNum" sz="quarter" idx="12"/>
            <p:custDataLst>
              <p:tags r:id="rId6"/>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41925975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r>
              <a:rPr lang="en-US" dirty="0" smtClean="0"/>
              <a:t>March 28, 2011</a:t>
            </a:r>
            <a:endParaRPr lang="en-US" dirty="0"/>
          </a:p>
        </p:txBody>
      </p:sp>
      <p:sp>
        <p:nvSpPr>
          <p:cNvPr id="6" name="Footer Placeholder 5"/>
          <p:cNvSpPr>
            <a:spLocks noGrp="1"/>
          </p:cNvSpPr>
          <p:nvPr>
            <p:ph type="ftr" sz="quarter" idx="11"/>
            <p:custDataLst>
              <p:tags r:id="rId5"/>
            </p:custDataLst>
          </p:nvPr>
        </p:nvSpPr>
        <p:spPr/>
        <p:txBody>
          <a:bodyPr/>
          <a:lstStyle/>
          <a:p>
            <a:r>
              <a:rPr lang="en-US" dirty="0" smtClean="0"/>
              <a:t>RAMCloud</a:t>
            </a:r>
            <a:endParaRPr lang="en-US" dirty="0"/>
          </a:p>
        </p:txBody>
      </p:sp>
      <p:sp>
        <p:nvSpPr>
          <p:cNvPr id="7" name="Slide Number Placeholder 6"/>
          <p:cNvSpPr>
            <a:spLocks noGrp="1"/>
          </p:cNvSpPr>
          <p:nvPr>
            <p:ph type="sldNum" sz="quarter" idx="12"/>
            <p:custDataLst>
              <p:tags r:id="rId6"/>
            </p:custDataLst>
          </p:nvPr>
        </p:nvSpPr>
        <p:spPr/>
        <p:txBody>
          <a:bodyPr/>
          <a:lstStyle/>
          <a:p>
            <a:fld id="{E7A5B8A6-A355-495E-943D-2625EB1675EB}" type="slidenum">
              <a:rPr lang="en-US" smtClean="0"/>
              <a:t>‹#›</a:t>
            </a:fld>
            <a:endParaRPr lang="en-US" dirty="0"/>
          </a:p>
        </p:txBody>
      </p:sp>
    </p:spTree>
    <p:extLst>
      <p:ext uri="{BB962C8B-B14F-4D97-AF65-F5344CB8AC3E}">
        <p14:creationId xmlns:p14="http://schemas.microsoft.com/office/powerpoint/2010/main" val="97354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4"/>
            </p:custDataLst>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March 28, 2011</a:t>
            </a:r>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RAMCloud</a:t>
            </a:r>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5B8A6-A355-495E-943D-2625EB1675EB}" type="slidenum">
              <a:rPr lang="en-US" smtClean="0"/>
              <a:t>‹#›</a:t>
            </a:fld>
            <a:endParaRPr lang="en-US" dirty="0"/>
          </a:p>
        </p:txBody>
      </p:sp>
    </p:spTree>
    <p:extLst>
      <p:ext uri="{BB962C8B-B14F-4D97-AF65-F5344CB8AC3E}">
        <p14:creationId xmlns:p14="http://schemas.microsoft.com/office/powerpoint/2010/main" val="240814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SzPct val="9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8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9" Type="http://schemas.openxmlformats.org/officeDocument/2006/relationships/slideLayout" Target="../slideLayouts/slideLayout2.xml"/><Relationship Id="rId3" Type="http://schemas.openxmlformats.org/officeDocument/2006/relationships/tags" Target="../tags/tag230.xml"/><Relationship Id="rId21" Type="http://schemas.openxmlformats.org/officeDocument/2006/relationships/tags" Target="../tags/tag248.xml"/><Relationship Id="rId34" Type="http://schemas.openxmlformats.org/officeDocument/2006/relationships/tags" Target="../tags/tag261.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tags" Target="../tags/tag260.xml"/><Relationship Id="rId38" Type="http://schemas.openxmlformats.org/officeDocument/2006/relationships/tags" Target="../tags/tag265.xml"/><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tags" Target="../tags/tag256.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37" Type="http://schemas.openxmlformats.org/officeDocument/2006/relationships/tags" Target="../tags/tag264.xml"/><Relationship Id="rId40" Type="http://schemas.openxmlformats.org/officeDocument/2006/relationships/notesSlide" Target="../notesSlides/notesSlide10.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tags" Target="../tags/tag263.xml"/><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tags" Target="../tags/tag258.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tags" Target="../tags/tag262.xml"/></Relationships>
</file>

<file path=ppt/slides/_rels/slide11.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 Type="http://schemas.openxmlformats.org/officeDocument/2006/relationships/tags" Target="../tags/tag268.xml"/><Relationship Id="rId21" Type="http://schemas.openxmlformats.org/officeDocument/2006/relationships/tags" Target="../tags/tag286.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notesSlide" Target="../notesSlides/notesSlide11.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tags" Target="../tags/tag294.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slideLayout" Target="../slideLayouts/slideLayout2.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tags" Target="../tags/tag296.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s>
</file>

<file path=ppt/slides/_rels/slide12.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18" Type="http://schemas.openxmlformats.org/officeDocument/2006/relationships/tags" Target="../tags/tag314.xml"/><Relationship Id="rId26" Type="http://schemas.openxmlformats.org/officeDocument/2006/relationships/tags" Target="../tags/tag322.xml"/><Relationship Id="rId3" Type="http://schemas.openxmlformats.org/officeDocument/2006/relationships/tags" Target="../tags/tag299.xml"/><Relationship Id="rId21" Type="http://schemas.openxmlformats.org/officeDocument/2006/relationships/tags" Target="../tags/tag317.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tags" Target="../tags/tag313.xml"/><Relationship Id="rId25" Type="http://schemas.openxmlformats.org/officeDocument/2006/relationships/tags" Target="../tags/tag321.xml"/><Relationship Id="rId2" Type="http://schemas.openxmlformats.org/officeDocument/2006/relationships/tags" Target="../tags/tag298.xml"/><Relationship Id="rId16" Type="http://schemas.openxmlformats.org/officeDocument/2006/relationships/tags" Target="../tags/tag312.xml"/><Relationship Id="rId20" Type="http://schemas.openxmlformats.org/officeDocument/2006/relationships/tags" Target="../tags/tag316.xml"/><Relationship Id="rId29" Type="http://schemas.openxmlformats.org/officeDocument/2006/relationships/tags" Target="../tags/tag325.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24" Type="http://schemas.openxmlformats.org/officeDocument/2006/relationships/tags" Target="../tags/tag320.xml"/><Relationship Id="rId5" Type="http://schemas.openxmlformats.org/officeDocument/2006/relationships/tags" Target="../tags/tag301.xml"/><Relationship Id="rId15" Type="http://schemas.openxmlformats.org/officeDocument/2006/relationships/tags" Target="../tags/tag311.xml"/><Relationship Id="rId23" Type="http://schemas.openxmlformats.org/officeDocument/2006/relationships/tags" Target="../tags/tag319.xml"/><Relationship Id="rId28" Type="http://schemas.openxmlformats.org/officeDocument/2006/relationships/tags" Target="../tags/tag324.xml"/><Relationship Id="rId10" Type="http://schemas.openxmlformats.org/officeDocument/2006/relationships/tags" Target="../tags/tag306.xml"/><Relationship Id="rId19" Type="http://schemas.openxmlformats.org/officeDocument/2006/relationships/tags" Target="../tags/tag315.xml"/><Relationship Id="rId31" Type="http://schemas.openxmlformats.org/officeDocument/2006/relationships/notesSlide" Target="../notesSlides/notesSlide12.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 Id="rId22" Type="http://schemas.openxmlformats.org/officeDocument/2006/relationships/tags" Target="../tags/tag318.xml"/><Relationship Id="rId27" Type="http://schemas.openxmlformats.org/officeDocument/2006/relationships/tags" Target="../tags/tag323.xml"/><Relationship Id="rId30"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29.xml"/></Relationships>
</file>

<file path=ppt/slides/_rels/slide14.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tags" Target="../tags/tag342.xml"/><Relationship Id="rId18" Type="http://schemas.openxmlformats.org/officeDocument/2006/relationships/tags" Target="../tags/tag34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tags" Target="../tags/tag346.xml"/><Relationship Id="rId2" Type="http://schemas.openxmlformats.org/officeDocument/2006/relationships/tags" Target="../tags/tag331.xml"/><Relationship Id="rId16" Type="http://schemas.openxmlformats.org/officeDocument/2006/relationships/tags" Target="../tags/tag345.xml"/><Relationship Id="rId20" Type="http://schemas.openxmlformats.org/officeDocument/2006/relationships/slideLayout" Target="../slideLayouts/slideLayout2.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tags" Target="../tags/tag344.xml"/><Relationship Id="rId10" Type="http://schemas.openxmlformats.org/officeDocument/2006/relationships/tags" Target="../tags/tag339.xml"/><Relationship Id="rId19" Type="http://schemas.openxmlformats.org/officeDocument/2006/relationships/tags" Target="../tags/tag348.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s>
</file>

<file path=ppt/slides/_rels/slide15.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9" Type="http://schemas.openxmlformats.org/officeDocument/2006/relationships/slideLayout" Target="../slideLayouts/slideLayout2.xml"/><Relationship Id="rId3" Type="http://schemas.openxmlformats.org/officeDocument/2006/relationships/tags" Target="../tags/tag351.xml"/><Relationship Id="rId21" Type="http://schemas.openxmlformats.org/officeDocument/2006/relationships/tags" Target="../tags/tag369.xml"/><Relationship Id="rId34" Type="http://schemas.openxmlformats.org/officeDocument/2006/relationships/tags" Target="../tags/tag382.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33" Type="http://schemas.openxmlformats.org/officeDocument/2006/relationships/tags" Target="../tags/tag381.xml"/><Relationship Id="rId38" Type="http://schemas.openxmlformats.org/officeDocument/2006/relationships/tags" Target="../tags/tag386.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tags" Target="../tags/tag377.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32" Type="http://schemas.openxmlformats.org/officeDocument/2006/relationships/tags" Target="../tags/tag380.xml"/><Relationship Id="rId37" Type="http://schemas.openxmlformats.org/officeDocument/2006/relationships/tags" Target="../tags/tag385.xml"/><Relationship Id="rId40" Type="http://schemas.openxmlformats.org/officeDocument/2006/relationships/notesSlide" Target="../notesSlides/notesSlide14.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tags" Target="../tags/tag376.xml"/><Relationship Id="rId36" Type="http://schemas.openxmlformats.org/officeDocument/2006/relationships/tags" Target="../tags/tag384.xml"/><Relationship Id="rId10" Type="http://schemas.openxmlformats.org/officeDocument/2006/relationships/tags" Target="../tags/tag358.xml"/><Relationship Id="rId19" Type="http://schemas.openxmlformats.org/officeDocument/2006/relationships/tags" Target="../tags/tag367.xml"/><Relationship Id="rId31" Type="http://schemas.openxmlformats.org/officeDocument/2006/relationships/tags" Target="../tags/tag379.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tags" Target="../tags/tag375.xml"/><Relationship Id="rId30" Type="http://schemas.openxmlformats.org/officeDocument/2006/relationships/tags" Target="../tags/tag378.xml"/><Relationship Id="rId35" Type="http://schemas.openxmlformats.org/officeDocument/2006/relationships/tags" Target="../tags/tag383.xml"/></Relationships>
</file>

<file path=ppt/slides/_rels/slide16.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390.xml"/></Relationships>
</file>

<file path=ppt/slides/_rels/slide17.xml.rels><?xml version="1.0" encoding="UTF-8" standalone="yes"?>
<Relationships xmlns="http://schemas.openxmlformats.org/package/2006/relationships"><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9" Type="http://schemas.openxmlformats.org/officeDocument/2006/relationships/tags" Target="../tags/tag429.xml"/><Relationship Id="rId21" Type="http://schemas.openxmlformats.org/officeDocument/2006/relationships/tags" Target="../tags/tag411.xml"/><Relationship Id="rId34" Type="http://schemas.openxmlformats.org/officeDocument/2006/relationships/tags" Target="../tags/tag424.xml"/><Relationship Id="rId42" Type="http://schemas.openxmlformats.org/officeDocument/2006/relationships/tags" Target="../tags/tag432.xml"/><Relationship Id="rId47" Type="http://schemas.openxmlformats.org/officeDocument/2006/relationships/tags" Target="../tags/tag437.xml"/><Relationship Id="rId50" Type="http://schemas.openxmlformats.org/officeDocument/2006/relationships/tags" Target="../tags/tag440.xml"/><Relationship Id="rId55" Type="http://schemas.openxmlformats.org/officeDocument/2006/relationships/tags" Target="../tags/tag445.xml"/><Relationship Id="rId63" Type="http://schemas.openxmlformats.org/officeDocument/2006/relationships/tags" Target="../tags/tag453.xml"/><Relationship Id="rId7" Type="http://schemas.openxmlformats.org/officeDocument/2006/relationships/tags" Target="../tags/tag397.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tags" Target="../tags/tag419.xml"/><Relationship Id="rId41" Type="http://schemas.openxmlformats.org/officeDocument/2006/relationships/tags" Target="../tags/tag431.xml"/><Relationship Id="rId54" Type="http://schemas.openxmlformats.org/officeDocument/2006/relationships/tags" Target="../tags/tag444.xml"/><Relationship Id="rId62" Type="http://schemas.openxmlformats.org/officeDocument/2006/relationships/tags" Target="../tags/tag452.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tags" Target="../tags/tag427.xml"/><Relationship Id="rId40" Type="http://schemas.openxmlformats.org/officeDocument/2006/relationships/tags" Target="../tags/tag430.xml"/><Relationship Id="rId45" Type="http://schemas.openxmlformats.org/officeDocument/2006/relationships/tags" Target="../tags/tag435.xml"/><Relationship Id="rId53" Type="http://schemas.openxmlformats.org/officeDocument/2006/relationships/tags" Target="../tags/tag443.xml"/><Relationship Id="rId58" Type="http://schemas.openxmlformats.org/officeDocument/2006/relationships/tags" Target="../tags/tag448.xml"/><Relationship Id="rId66" Type="http://schemas.openxmlformats.org/officeDocument/2006/relationships/notesSlide" Target="../notesSlides/notesSlide16.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49" Type="http://schemas.openxmlformats.org/officeDocument/2006/relationships/tags" Target="../tags/tag439.xml"/><Relationship Id="rId57" Type="http://schemas.openxmlformats.org/officeDocument/2006/relationships/tags" Target="../tags/tag447.xml"/><Relationship Id="rId61" Type="http://schemas.openxmlformats.org/officeDocument/2006/relationships/tags" Target="../tags/tag451.xml"/><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4" Type="http://schemas.openxmlformats.org/officeDocument/2006/relationships/tags" Target="../tags/tag434.xml"/><Relationship Id="rId52" Type="http://schemas.openxmlformats.org/officeDocument/2006/relationships/tags" Target="../tags/tag442.xml"/><Relationship Id="rId60" Type="http://schemas.openxmlformats.org/officeDocument/2006/relationships/tags" Target="../tags/tag450.xml"/><Relationship Id="rId65" Type="http://schemas.openxmlformats.org/officeDocument/2006/relationships/slideLayout" Target="../slideLayouts/slideLayout2.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43" Type="http://schemas.openxmlformats.org/officeDocument/2006/relationships/tags" Target="../tags/tag433.xml"/><Relationship Id="rId48" Type="http://schemas.openxmlformats.org/officeDocument/2006/relationships/tags" Target="../tags/tag438.xml"/><Relationship Id="rId56" Type="http://schemas.openxmlformats.org/officeDocument/2006/relationships/tags" Target="../tags/tag446.xml"/><Relationship Id="rId64" Type="http://schemas.openxmlformats.org/officeDocument/2006/relationships/tags" Target="../tags/tag454.xml"/><Relationship Id="rId8" Type="http://schemas.openxmlformats.org/officeDocument/2006/relationships/tags" Target="../tags/tag398.xml"/><Relationship Id="rId51" Type="http://schemas.openxmlformats.org/officeDocument/2006/relationships/tags" Target="../tags/tag441.xml"/><Relationship Id="rId3" Type="http://schemas.openxmlformats.org/officeDocument/2006/relationships/tags" Target="../tags/tag393.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tags" Target="../tags/tag428.xml"/><Relationship Id="rId46" Type="http://schemas.openxmlformats.org/officeDocument/2006/relationships/tags" Target="../tags/tag436.xml"/><Relationship Id="rId59" Type="http://schemas.openxmlformats.org/officeDocument/2006/relationships/tags" Target="../tags/tag449.xml"/></Relationships>
</file>

<file path=ppt/slides/_rels/slide18.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18" Type="http://schemas.openxmlformats.org/officeDocument/2006/relationships/tags" Target="../tags/tag472.xml"/><Relationship Id="rId26" Type="http://schemas.openxmlformats.org/officeDocument/2006/relationships/tags" Target="../tags/tag480.xml"/><Relationship Id="rId39" Type="http://schemas.openxmlformats.org/officeDocument/2006/relationships/tags" Target="../tags/tag493.xml"/><Relationship Id="rId3" Type="http://schemas.openxmlformats.org/officeDocument/2006/relationships/tags" Target="../tags/tag457.xml"/><Relationship Id="rId21" Type="http://schemas.openxmlformats.org/officeDocument/2006/relationships/tags" Target="../tags/tag475.xml"/><Relationship Id="rId34" Type="http://schemas.openxmlformats.org/officeDocument/2006/relationships/tags" Target="../tags/tag488.xml"/><Relationship Id="rId42" Type="http://schemas.openxmlformats.org/officeDocument/2006/relationships/slideLayout" Target="../slideLayouts/slideLayout2.xml"/><Relationship Id="rId7" Type="http://schemas.openxmlformats.org/officeDocument/2006/relationships/tags" Target="../tags/tag461.xml"/><Relationship Id="rId12" Type="http://schemas.openxmlformats.org/officeDocument/2006/relationships/tags" Target="../tags/tag466.xml"/><Relationship Id="rId17" Type="http://schemas.openxmlformats.org/officeDocument/2006/relationships/tags" Target="../tags/tag471.xml"/><Relationship Id="rId25" Type="http://schemas.openxmlformats.org/officeDocument/2006/relationships/tags" Target="../tags/tag479.xml"/><Relationship Id="rId33" Type="http://schemas.openxmlformats.org/officeDocument/2006/relationships/tags" Target="../tags/tag487.xml"/><Relationship Id="rId38" Type="http://schemas.openxmlformats.org/officeDocument/2006/relationships/tags" Target="../tags/tag492.xml"/><Relationship Id="rId2" Type="http://schemas.openxmlformats.org/officeDocument/2006/relationships/tags" Target="../tags/tag456.xml"/><Relationship Id="rId16" Type="http://schemas.openxmlformats.org/officeDocument/2006/relationships/tags" Target="../tags/tag470.xml"/><Relationship Id="rId20" Type="http://schemas.openxmlformats.org/officeDocument/2006/relationships/tags" Target="../tags/tag474.xml"/><Relationship Id="rId29" Type="http://schemas.openxmlformats.org/officeDocument/2006/relationships/tags" Target="../tags/tag483.xml"/><Relationship Id="rId41" Type="http://schemas.openxmlformats.org/officeDocument/2006/relationships/tags" Target="../tags/tag495.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24" Type="http://schemas.openxmlformats.org/officeDocument/2006/relationships/tags" Target="../tags/tag478.xml"/><Relationship Id="rId32" Type="http://schemas.openxmlformats.org/officeDocument/2006/relationships/tags" Target="../tags/tag486.xml"/><Relationship Id="rId37" Type="http://schemas.openxmlformats.org/officeDocument/2006/relationships/tags" Target="../tags/tag491.xml"/><Relationship Id="rId40" Type="http://schemas.openxmlformats.org/officeDocument/2006/relationships/tags" Target="../tags/tag494.xml"/><Relationship Id="rId5" Type="http://schemas.openxmlformats.org/officeDocument/2006/relationships/tags" Target="../tags/tag459.xml"/><Relationship Id="rId15" Type="http://schemas.openxmlformats.org/officeDocument/2006/relationships/tags" Target="../tags/tag469.xml"/><Relationship Id="rId23" Type="http://schemas.openxmlformats.org/officeDocument/2006/relationships/tags" Target="../tags/tag477.xml"/><Relationship Id="rId28" Type="http://schemas.openxmlformats.org/officeDocument/2006/relationships/tags" Target="../tags/tag482.xml"/><Relationship Id="rId36" Type="http://schemas.openxmlformats.org/officeDocument/2006/relationships/tags" Target="../tags/tag490.xml"/><Relationship Id="rId10" Type="http://schemas.openxmlformats.org/officeDocument/2006/relationships/tags" Target="../tags/tag464.xml"/><Relationship Id="rId19" Type="http://schemas.openxmlformats.org/officeDocument/2006/relationships/tags" Target="../tags/tag473.xml"/><Relationship Id="rId31" Type="http://schemas.openxmlformats.org/officeDocument/2006/relationships/tags" Target="../tags/tag485.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 Id="rId22" Type="http://schemas.openxmlformats.org/officeDocument/2006/relationships/tags" Target="../tags/tag476.xml"/><Relationship Id="rId27" Type="http://schemas.openxmlformats.org/officeDocument/2006/relationships/tags" Target="../tags/tag481.xml"/><Relationship Id="rId30" Type="http://schemas.openxmlformats.org/officeDocument/2006/relationships/tags" Target="../tags/tag484.xml"/><Relationship Id="rId35" Type="http://schemas.openxmlformats.org/officeDocument/2006/relationships/tags" Target="../tags/tag489.xml"/><Relationship Id="rId4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499.xml"/></Relationships>
</file>

<file path=ppt/slides/_rels/slide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20.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503.xml"/></Relationships>
</file>

<file path=ppt/slides/_rels/slide21.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tags" Target="../tags/tag537.xml"/><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tags" Target="../tags/tag53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notesSlide" Target="../notesSlides/notesSlide20.xml"/><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541.xml"/></Relationships>
</file>

<file path=ppt/slides/_rels/slide23.xml.rels><?xml version="1.0" encoding="UTF-8" standalone="yes"?>
<Relationships xmlns="http://schemas.openxmlformats.org/package/2006/relationships"><Relationship Id="rId3" Type="http://schemas.openxmlformats.org/officeDocument/2006/relationships/tags" Target="../tags/tag544.xml"/><Relationship Id="rId7" Type="http://schemas.openxmlformats.org/officeDocument/2006/relationships/notesSlide" Target="../notesSlides/notesSlide22.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slideLayout" Target="../slideLayouts/slideLayout2.xml"/><Relationship Id="rId5" Type="http://schemas.openxmlformats.org/officeDocument/2006/relationships/tags" Target="../tags/tag546.xml"/><Relationship Id="rId4" Type="http://schemas.openxmlformats.org/officeDocument/2006/relationships/tags" Target="../tags/tag545.xml"/></Relationships>
</file>

<file path=ppt/slides/_rels/slide24.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slideLayout" Target="../slideLayouts/slideLayout2.xml"/><Relationship Id="rId3" Type="http://schemas.openxmlformats.org/officeDocument/2006/relationships/tags" Target="../tags/tag549.xml"/><Relationship Id="rId7" Type="http://schemas.openxmlformats.org/officeDocument/2006/relationships/tags" Target="../tags/tag553.xml"/><Relationship Id="rId12" Type="http://schemas.openxmlformats.org/officeDocument/2006/relationships/tags" Target="../tags/tag558.xml"/><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11" Type="http://schemas.openxmlformats.org/officeDocument/2006/relationships/tags" Target="../tags/tag557.xml"/><Relationship Id="rId5" Type="http://schemas.openxmlformats.org/officeDocument/2006/relationships/tags" Target="../tags/tag551.xml"/><Relationship Id="rId15" Type="http://schemas.openxmlformats.org/officeDocument/2006/relationships/image" Target="../media/image1.png"/><Relationship Id="rId10" Type="http://schemas.openxmlformats.org/officeDocument/2006/relationships/tags" Target="../tags/tag556.xml"/><Relationship Id="rId4" Type="http://schemas.openxmlformats.org/officeDocument/2006/relationships/tags" Target="../tags/tag550.xml"/><Relationship Id="rId9" Type="http://schemas.openxmlformats.org/officeDocument/2006/relationships/tags" Target="../tags/tag555.xml"/><Relationship Id="rId1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8" Type="http://schemas.openxmlformats.org/officeDocument/2006/relationships/tags" Target="../tags/tag566.xml"/><Relationship Id="rId13" Type="http://schemas.openxmlformats.org/officeDocument/2006/relationships/tags" Target="../tags/tag571.xml"/><Relationship Id="rId18" Type="http://schemas.openxmlformats.org/officeDocument/2006/relationships/tags" Target="../tags/tag576.xml"/><Relationship Id="rId26" Type="http://schemas.openxmlformats.org/officeDocument/2006/relationships/tags" Target="../tags/tag584.xml"/><Relationship Id="rId3" Type="http://schemas.openxmlformats.org/officeDocument/2006/relationships/tags" Target="../tags/tag561.xml"/><Relationship Id="rId21" Type="http://schemas.openxmlformats.org/officeDocument/2006/relationships/tags" Target="../tags/tag579.xml"/><Relationship Id="rId7" Type="http://schemas.openxmlformats.org/officeDocument/2006/relationships/tags" Target="../tags/tag565.xml"/><Relationship Id="rId12" Type="http://schemas.openxmlformats.org/officeDocument/2006/relationships/tags" Target="../tags/tag570.xml"/><Relationship Id="rId17" Type="http://schemas.openxmlformats.org/officeDocument/2006/relationships/tags" Target="../tags/tag575.xml"/><Relationship Id="rId25" Type="http://schemas.openxmlformats.org/officeDocument/2006/relationships/tags" Target="../tags/tag583.xml"/><Relationship Id="rId2" Type="http://schemas.openxmlformats.org/officeDocument/2006/relationships/tags" Target="../tags/tag560.xml"/><Relationship Id="rId16" Type="http://schemas.openxmlformats.org/officeDocument/2006/relationships/tags" Target="../tags/tag574.xml"/><Relationship Id="rId20" Type="http://schemas.openxmlformats.org/officeDocument/2006/relationships/tags" Target="../tags/tag578.xml"/><Relationship Id="rId29" Type="http://schemas.openxmlformats.org/officeDocument/2006/relationships/tags" Target="../tags/tag587.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tags" Target="../tags/tag569.xml"/><Relationship Id="rId24" Type="http://schemas.openxmlformats.org/officeDocument/2006/relationships/tags" Target="../tags/tag582.xml"/><Relationship Id="rId5" Type="http://schemas.openxmlformats.org/officeDocument/2006/relationships/tags" Target="../tags/tag563.xml"/><Relationship Id="rId15" Type="http://schemas.openxmlformats.org/officeDocument/2006/relationships/tags" Target="../tags/tag573.xml"/><Relationship Id="rId23" Type="http://schemas.openxmlformats.org/officeDocument/2006/relationships/tags" Target="../tags/tag581.xml"/><Relationship Id="rId28" Type="http://schemas.openxmlformats.org/officeDocument/2006/relationships/tags" Target="../tags/tag586.xml"/><Relationship Id="rId10" Type="http://schemas.openxmlformats.org/officeDocument/2006/relationships/tags" Target="../tags/tag568.xml"/><Relationship Id="rId19" Type="http://schemas.openxmlformats.org/officeDocument/2006/relationships/tags" Target="../tags/tag577.xml"/><Relationship Id="rId31" Type="http://schemas.openxmlformats.org/officeDocument/2006/relationships/notesSlide" Target="../notesSlides/notesSlide24.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tags" Target="../tags/tag580.xml"/><Relationship Id="rId27" Type="http://schemas.openxmlformats.org/officeDocument/2006/relationships/tags" Target="../tags/tag585.xml"/><Relationship Id="rId30"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tags" Target="../tags/tag600.xml"/><Relationship Id="rId18" Type="http://schemas.openxmlformats.org/officeDocument/2006/relationships/tags" Target="../tags/tag605.xml"/><Relationship Id="rId26" Type="http://schemas.openxmlformats.org/officeDocument/2006/relationships/tags" Target="../tags/tag613.xml"/><Relationship Id="rId39" Type="http://schemas.openxmlformats.org/officeDocument/2006/relationships/tags" Target="../tags/tag626.xml"/><Relationship Id="rId21" Type="http://schemas.openxmlformats.org/officeDocument/2006/relationships/tags" Target="../tags/tag608.xml"/><Relationship Id="rId34" Type="http://schemas.openxmlformats.org/officeDocument/2006/relationships/tags" Target="../tags/tag621.xml"/><Relationship Id="rId42" Type="http://schemas.openxmlformats.org/officeDocument/2006/relationships/tags" Target="../tags/tag629.xml"/><Relationship Id="rId47" Type="http://schemas.openxmlformats.org/officeDocument/2006/relationships/tags" Target="../tags/tag634.xml"/><Relationship Id="rId50" Type="http://schemas.openxmlformats.org/officeDocument/2006/relationships/tags" Target="../tags/tag637.xml"/><Relationship Id="rId55" Type="http://schemas.openxmlformats.org/officeDocument/2006/relationships/tags" Target="../tags/tag642.xml"/><Relationship Id="rId7" Type="http://schemas.openxmlformats.org/officeDocument/2006/relationships/tags" Target="../tags/tag594.xml"/><Relationship Id="rId2" Type="http://schemas.openxmlformats.org/officeDocument/2006/relationships/tags" Target="../tags/tag589.xml"/><Relationship Id="rId16" Type="http://schemas.openxmlformats.org/officeDocument/2006/relationships/tags" Target="../tags/tag603.xml"/><Relationship Id="rId20" Type="http://schemas.openxmlformats.org/officeDocument/2006/relationships/tags" Target="../tags/tag607.xml"/><Relationship Id="rId29" Type="http://schemas.openxmlformats.org/officeDocument/2006/relationships/tags" Target="../tags/tag616.xml"/><Relationship Id="rId41" Type="http://schemas.openxmlformats.org/officeDocument/2006/relationships/tags" Target="../tags/tag628.xml"/><Relationship Id="rId54" Type="http://schemas.openxmlformats.org/officeDocument/2006/relationships/tags" Target="../tags/tag641.xml"/><Relationship Id="rId62" Type="http://schemas.openxmlformats.org/officeDocument/2006/relationships/notesSlide" Target="../notesSlides/notesSlide25.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24" Type="http://schemas.openxmlformats.org/officeDocument/2006/relationships/tags" Target="../tags/tag611.xml"/><Relationship Id="rId32" Type="http://schemas.openxmlformats.org/officeDocument/2006/relationships/tags" Target="../tags/tag619.xml"/><Relationship Id="rId37" Type="http://schemas.openxmlformats.org/officeDocument/2006/relationships/tags" Target="../tags/tag624.xml"/><Relationship Id="rId40" Type="http://schemas.openxmlformats.org/officeDocument/2006/relationships/tags" Target="../tags/tag627.xml"/><Relationship Id="rId45" Type="http://schemas.openxmlformats.org/officeDocument/2006/relationships/tags" Target="../tags/tag632.xml"/><Relationship Id="rId53" Type="http://schemas.openxmlformats.org/officeDocument/2006/relationships/tags" Target="../tags/tag640.xml"/><Relationship Id="rId58" Type="http://schemas.openxmlformats.org/officeDocument/2006/relationships/tags" Target="../tags/tag645.xml"/><Relationship Id="rId5" Type="http://schemas.openxmlformats.org/officeDocument/2006/relationships/tags" Target="../tags/tag592.xml"/><Relationship Id="rId15" Type="http://schemas.openxmlformats.org/officeDocument/2006/relationships/tags" Target="../tags/tag602.xml"/><Relationship Id="rId23" Type="http://schemas.openxmlformats.org/officeDocument/2006/relationships/tags" Target="../tags/tag610.xml"/><Relationship Id="rId28" Type="http://schemas.openxmlformats.org/officeDocument/2006/relationships/tags" Target="../tags/tag615.xml"/><Relationship Id="rId36" Type="http://schemas.openxmlformats.org/officeDocument/2006/relationships/tags" Target="../tags/tag623.xml"/><Relationship Id="rId49" Type="http://schemas.openxmlformats.org/officeDocument/2006/relationships/tags" Target="../tags/tag636.xml"/><Relationship Id="rId57" Type="http://schemas.openxmlformats.org/officeDocument/2006/relationships/tags" Target="../tags/tag644.xml"/><Relationship Id="rId61" Type="http://schemas.openxmlformats.org/officeDocument/2006/relationships/slideLayout" Target="../slideLayouts/slideLayout2.xml"/><Relationship Id="rId10" Type="http://schemas.openxmlformats.org/officeDocument/2006/relationships/tags" Target="../tags/tag597.xml"/><Relationship Id="rId19" Type="http://schemas.openxmlformats.org/officeDocument/2006/relationships/tags" Target="../tags/tag606.xml"/><Relationship Id="rId31" Type="http://schemas.openxmlformats.org/officeDocument/2006/relationships/tags" Target="../tags/tag618.xml"/><Relationship Id="rId44" Type="http://schemas.openxmlformats.org/officeDocument/2006/relationships/tags" Target="../tags/tag631.xml"/><Relationship Id="rId52" Type="http://schemas.openxmlformats.org/officeDocument/2006/relationships/tags" Target="../tags/tag639.xml"/><Relationship Id="rId60" Type="http://schemas.openxmlformats.org/officeDocument/2006/relationships/tags" Target="../tags/tag647.xml"/><Relationship Id="rId4" Type="http://schemas.openxmlformats.org/officeDocument/2006/relationships/tags" Target="../tags/tag591.xml"/><Relationship Id="rId9" Type="http://schemas.openxmlformats.org/officeDocument/2006/relationships/tags" Target="../tags/tag596.xml"/><Relationship Id="rId14" Type="http://schemas.openxmlformats.org/officeDocument/2006/relationships/tags" Target="../tags/tag601.xml"/><Relationship Id="rId22" Type="http://schemas.openxmlformats.org/officeDocument/2006/relationships/tags" Target="../tags/tag609.xml"/><Relationship Id="rId27" Type="http://schemas.openxmlformats.org/officeDocument/2006/relationships/tags" Target="../tags/tag614.xml"/><Relationship Id="rId30" Type="http://schemas.openxmlformats.org/officeDocument/2006/relationships/tags" Target="../tags/tag617.xml"/><Relationship Id="rId35" Type="http://schemas.openxmlformats.org/officeDocument/2006/relationships/tags" Target="../tags/tag622.xml"/><Relationship Id="rId43" Type="http://schemas.openxmlformats.org/officeDocument/2006/relationships/tags" Target="../tags/tag630.xml"/><Relationship Id="rId48" Type="http://schemas.openxmlformats.org/officeDocument/2006/relationships/tags" Target="../tags/tag635.xml"/><Relationship Id="rId56" Type="http://schemas.openxmlformats.org/officeDocument/2006/relationships/tags" Target="../tags/tag643.xml"/><Relationship Id="rId8" Type="http://schemas.openxmlformats.org/officeDocument/2006/relationships/tags" Target="../tags/tag595.xml"/><Relationship Id="rId51" Type="http://schemas.openxmlformats.org/officeDocument/2006/relationships/tags" Target="../tags/tag638.xml"/><Relationship Id="rId3" Type="http://schemas.openxmlformats.org/officeDocument/2006/relationships/tags" Target="../tags/tag590.xml"/><Relationship Id="rId12" Type="http://schemas.openxmlformats.org/officeDocument/2006/relationships/tags" Target="../tags/tag599.xml"/><Relationship Id="rId17" Type="http://schemas.openxmlformats.org/officeDocument/2006/relationships/tags" Target="../tags/tag604.xml"/><Relationship Id="rId25" Type="http://schemas.openxmlformats.org/officeDocument/2006/relationships/tags" Target="../tags/tag612.xml"/><Relationship Id="rId33" Type="http://schemas.openxmlformats.org/officeDocument/2006/relationships/tags" Target="../tags/tag620.xml"/><Relationship Id="rId38" Type="http://schemas.openxmlformats.org/officeDocument/2006/relationships/tags" Target="../tags/tag625.xml"/><Relationship Id="rId46" Type="http://schemas.openxmlformats.org/officeDocument/2006/relationships/tags" Target="../tags/tag633.xml"/><Relationship Id="rId59" Type="http://schemas.openxmlformats.org/officeDocument/2006/relationships/tags" Target="../tags/tag646.xml"/></Relationships>
</file>

<file path=ppt/slides/_rels/slide27.xml.rels><?xml version="1.0" encoding="UTF-8" standalone="yes"?>
<Relationships xmlns="http://schemas.openxmlformats.org/package/2006/relationships"><Relationship Id="rId26" Type="http://schemas.openxmlformats.org/officeDocument/2006/relationships/tags" Target="../tags/tag673.xml"/><Relationship Id="rId117" Type="http://schemas.openxmlformats.org/officeDocument/2006/relationships/tags" Target="../tags/tag764.xml"/><Relationship Id="rId21" Type="http://schemas.openxmlformats.org/officeDocument/2006/relationships/tags" Target="../tags/tag668.xml"/><Relationship Id="rId42" Type="http://schemas.openxmlformats.org/officeDocument/2006/relationships/tags" Target="../tags/tag689.xml"/><Relationship Id="rId47" Type="http://schemas.openxmlformats.org/officeDocument/2006/relationships/tags" Target="../tags/tag694.xml"/><Relationship Id="rId63" Type="http://schemas.openxmlformats.org/officeDocument/2006/relationships/tags" Target="../tags/tag710.xml"/><Relationship Id="rId68" Type="http://schemas.openxmlformats.org/officeDocument/2006/relationships/tags" Target="../tags/tag715.xml"/><Relationship Id="rId84" Type="http://schemas.openxmlformats.org/officeDocument/2006/relationships/tags" Target="../tags/tag731.xml"/><Relationship Id="rId89" Type="http://schemas.openxmlformats.org/officeDocument/2006/relationships/tags" Target="../tags/tag736.xml"/><Relationship Id="rId112" Type="http://schemas.openxmlformats.org/officeDocument/2006/relationships/tags" Target="../tags/tag759.xml"/><Relationship Id="rId133" Type="http://schemas.openxmlformats.org/officeDocument/2006/relationships/tags" Target="../tags/tag780.xml"/><Relationship Id="rId138" Type="http://schemas.openxmlformats.org/officeDocument/2006/relationships/tags" Target="../tags/tag785.xml"/><Relationship Id="rId154" Type="http://schemas.openxmlformats.org/officeDocument/2006/relationships/tags" Target="../tags/tag801.xml"/><Relationship Id="rId159" Type="http://schemas.openxmlformats.org/officeDocument/2006/relationships/tags" Target="../tags/tag806.xml"/><Relationship Id="rId16" Type="http://schemas.openxmlformats.org/officeDocument/2006/relationships/tags" Target="../tags/tag663.xml"/><Relationship Id="rId107" Type="http://schemas.openxmlformats.org/officeDocument/2006/relationships/tags" Target="../tags/tag754.xml"/><Relationship Id="rId11" Type="http://schemas.openxmlformats.org/officeDocument/2006/relationships/tags" Target="../tags/tag658.xml"/><Relationship Id="rId32" Type="http://schemas.openxmlformats.org/officeDocument/2006/relationships/tags" Target="../tags/tag679.xml"/><Relationship Id="rId37" Type="http://schemas.openxmlformats.org/officeDocument/2006/relationships/tags" Target="../tags/tag684.xml"/><Relationship Id="rId53" Type="http://schemas.openxmlformats.org/officeDocument/2006/relationships/tags" Target="../tags/tag700.xml"/><Relationship Id="rId58" Type="http://schemas.openxmlformats.org/officeDocument/2006/relationships/tags" Target="../tags/tag705.xml"/><Relationship Id="rId74" Type="http://schemas.openxmlformats.org/officeDocument/2006/relationships/tags" Target="../tags/tag721.xml"/><Relationship Id="rId79" Type="http://schemas.openxmlformats.org/officeDocument/2006/relationships/tags" Target="../tags/tag726.xml"/><Relationship Id="rId102" Type="http://schemas.openxmlformats.org/officeDocument/2006/relationships/tags" Target="../tags/tag749.xml"/><Relationship Id="rId123" Type="http://schemas.openxmlformats.org/officeDocument/2006/relationships/tags" Target="../tags/tag770.xml"/><Relationship Id="rId128" Type="http://schemas.openxmlformats.org/officeDocument/2006/relationships/tags" Target="../tags/tag775.xml"/><Relationship Id="rId144" Type="http://schemas.openxmlformats.org/officeDocument/2006/relationships/tags" Target="../tags/tag791.xml"/><Relationship Id="rId149" Type="http://schemas.openxmlformats.org/officeDocument/2006/relationships/tags" Target="../tags/tag796.xml"/><Relationship Id="rId5" Type="http://schemas.openxmlformats.org/officeDocument/2006/relationships/tags" Target="../tags/tag652.xml"/><Relationship Id="rId90" Type="http://schemas.openxmlformats.org/officeDocument/2006/relationships/tags" Target="../tags/tag737.xml"/><Relationship Id="rId95" Type="http://schemas.openxmlformats.org/officeDocument/2006/relationships/tags" Target="../tags/tag742.xml"/><Relationship Id="rId160" Type="http://schemas.openxmlformats.org/officeDocument/2006/relationships/tags" Target="../tags/tag807.xml"/><Relationship Id="rId22" Type="http://schemas.openxmlformats.org/officeDocument/2006/relationships/tags" Target="../tags/tag669.xml"/><Relationship Id="rId27" Type="http://schemas.openxmlformats.org/officeDocument/2006/relationships/tags" Target="../tags/tag674.xml"/><Relationship Id="rId43" Type="http://schemas.openxmlformats.org/officeDocument/2006/relationships/tags" Target="../tags/tag690.xml"/><Relationship Id="rId48" Type="http://schemas.openxmlformats.org/officeDocument/2006/relationships/tags" Target="../tags/tag695.xml"/><Relationship Id="rId64" Type="http://schemas.openxmlformats.org/officeDocument/2006/relationships/tags" Target="../tags/tag711.xml"/><Relationship Id="rId69" Type="http://schemas.openxmlformats.org/officeDocument/2006/relationships/tags" Target="../tags/tag716.xml"/><Relationship Id="rId113" Type="http://schemas.openxmlformats.org/officeDocument/2006/relationships/tags" Target="../tags/tag760.xml"/><Relationship Id="rId118" Type="http://schemas.openxmlformats.org/officeDocument/2006/relationships/tags" Target="../tags/tag765.xml"/><Relationship Id="rId134" Type="http://schemas.openxmlformats.org/officeDocument/2006/relationships/tags" Target="../tags/tag781.xml"/><Relationship Id="rId139" Type="http://schemas.openxmlformats.org/officeDocument/2006/relationships/tags" Target="../tags/tag786.xml"/><Relationship Id="rId80" Type="http://schemas.openxmlformats.org/officeDocument/2006/relationships/tags" Target="../tags/tag727.xml"/><Relationship Id="rId85" Type="http://schemas.openxmlformats.org/officeDocument/2006/relationships/tags" Target="../tags/tag732.xml"/><Relationship Id="rId150" Type="http://schemas.openxmlformats.org/officeDocument/2006/relationships/tags" Target="../tags/tag797.xml"/><Relationship Id="rId155" Type="http://schemas.openxmlformats.org/officeDocument/2006/relationships/tags" Target="../tags/tag802.xml"/><Relationship Id="rId12" Type="http://schemas.openxmlformats.org/officeDocument/2006/relationships/tags" Target="../tags/tag659.xml"/><Relationship Id="rId17" Type="http://schemas.openxmlformats.org/officeDocument/2006/relationships/tags" Target="../tags/tag664.xml"/><Relationship Id="rId33" Type="http://schemas.openxmlformats.org/officeDocument/2006/relationships/tags" Target="../tags/tag680.xml"/><Relationship Id="rId38" Type="http://schemas.openxmlformats.org/officeDocument/2006/relationships/tags" Target="../tags/tag685.xml"/><Relationship Id="rId59" Type="http://schemas.openxmlformats.org/officeDocument/2006/relationships/tags" Target="../tags/tag706.xml"/><Relationship Id="rId103" Type="http://schemas.openxmlformats.org/officeDocument/2006/relationships/tags" Target="../tags/tag750.xml"/><Relationship Id="rId108" Type="http://schemas.openxmlformats.org/officeDocument/2006/relationships/tags" Target="../tags/tag755.xml"/><Relationship Id="rId124" Type="http://schemas.openxmlformats.org/officeDocument/2006/relationships/tags" Target="../tags/tag771.xml"/><Relationship Id="rId129" Type="http://schemas.openxmlformats.org/officeDocument/2006/relationships/tags" Target="../tags/tag776.xml"/><Relationship Id="rId54" Type="http://schemas.openxmlformats.org/officeDocument/2006/relationships/tags" Target="../tags/tag701.xml"/><Relationship Id="rId70" Type="http://schemas.openxmlformats.org/officeDocument/2006/relationships/tags" Target="../tags/tag717.xml"/><Relationship Id="rId75" Type="http://schemas.openxmlformats.org/officeDocument/2006/relationships/tags" Target="../tags/tag722.xml"/><Relationship Id="rId91" Type="http://schemas.openxmlformats.org/officeDocument/2006/relationships/tags" Target="../tags/tag738.xml"/><Relationship Id="rId96" Type="http://schemas.openxmlformats.org/officeDocument/2006/relationships/tags" Target="../tags/tag743.xml"/><Relationship Id="rId140" Type="http://schemas.openxmlformats.org/officeDocument/2006/relationships/tags" Target="../tags/tag787.xml"/><Relationship Id="rId145" Type="http://schemas.openxmlformats.org/officeDocument/2006/relationships/tags" Target="../tags/tag792.xml"/><Relationship Id="rId161" Type="http://schemas.openxmlformats.org/officeDocument/2006/relationships/tags" Target="../tags/tag808.xml"/><Relationship Id="rId1" Type="http://schemas.openxmlformats.org/officeDocument/2006/relationships/tags" Target="../tags/tag648.xml"/><Relationship Id="rId6" Type="http://schemas.openxmlformats.org/officeDocument/2006/relationships/tags" Target="../tags/tag653.xml"/><Relationship Id="rId15" Type="http://schemas.openxmlformats.org/officeDocument/2006/relationships/tags" Target="../tags/tag662.xml"/><Relationship Id="rId23" Type="http://schemas.openxmlformats.org/officeDocument/2006/relationships/tags" Target="../tags/tag670.xml"/><Relationship Id="rId28" Type="http://schemas.openxmlformats.org/officeDocument/2006/relationships/tags" Target="../tags/tag675.xml"/><Relationship Id="rId36" Type="http://schemas.openxmlformats.org/officeDocument/2006/relationships/tags" Target="../tags/tag683.xml"/><Relationship Id="rId49" Type="http://schemas.openxmlformats.org/officeDocument/2006/relationships/tags" Target="../tags/tag696.xml"/><Relationship Id="rId57" Type="http://schemas.openxmlformats.org/officeDocument/2006/relationships/tags" Target="../tags/tag704.xml"/><Relationship Id="rId106" Type="http://schemas.openxmlformats.org/officeDocument/2006/relationships/tags" Target="../tags/tag753.xml"/><Relationship Id="rId114" Type="http://schemas.openxmlformats.org/officeDocument/2006/relationships/tags" Target="../tags/tag761.xml"/><Relationship Id="rId119" Type="http://schemas.openxmlformats.org/officeDocument/2006/relationships/tags" Target="../tags/tag766.xml"/><Relationship Id="rId127" Type="http://schemas.openxmlformats.org/officeDocument/2006/relationships/tags" Target="../tags/tag774.xml"/><Relationship Id="rId10" Type="http://schemas.openxmlformats.org/officeDocument/2006/relationships/tags" Target="../tags/tag657.xml"/><Relationship Id="rId31" Type="http://schemas.openxmlformats.org/officeDocument/2006/relationships/tags" Target="../tags/tag678.xml"/><Relationship Id="rId44" Type="http://schemas.openxmlformats.org/officeDocument/2006/relationships/tags" Target="../tags/tag691.xml"/><Relationship Id="rId52" Type="http://schemas.openxmlformats.org/officeDocument/2006/relationships/tags" Target="../tags/tag699.xml"/><Relationship Id="rId60" Type="http://schemas.openxmlformats.org/officeDocument/2006/relationships/tags" Target="../tags/tag707.xml"/><Relationship Id="rId65" Type="http://schemas.openxmlformats.org/officeDocument/2006/relationships/tags" Target="../tags/tag712.xml"/><Relationship Id="rId73" Type="http://schemas.openxmlformats.org/officeDocument/2006/relationships/tags" Target="../tags/tag720.xml"/><Relationship Id="rId78" Type="http://schemas.openxmlformats.org/officeDocument/2006/relationships/tags" Target="../tags/tag725.xml"/><Relationship Id="rId81" Type="http://schemas.openxmlformats.org/officeDocument/2006/relationships/tags" Target="../tags/tag728.xml"/><Relationship Id="rId86" Type="http://schemas.openxmlformats.org/officeDocument/2006/relationships/tags" Target="../tags/tag733.xml"/><Relationship Id="rId94" Type="http://schemas.openxmlformats.org/officeDocument/2006/relationships/tags" Target="../tags/tag741.xml"/><Relationship Id="rId99" Type="http://schemas.openxmlformats.org/officeDocument/2006/relationships/tags" Target="../tags/tag746.xml"/><Relationship Id="rId101" Type="http://schemas.openxmlformats.org/officeDocument/2006/relationships/tags" Target="../tags/tag748.xml"/><Relationship Id="rId122" Type="http://schemas.openxmlformats.org/officeDocument/2006/relationships/tags" Target="../tags/tag769.xml"/><Relationship Id="rId130" Type="http://schemas.openxmlformats.org/officeDocument/2006/relationships/tags" Target="../tags/tag777.xml"/><Relationship Id="rId135" Type="http://schemas.openxmlformats.org/officeDocument/2006/relationships/tags" Target="../tags/tag782.xml"/><Relationship Id="rId143" Type="http://schemas.openxmlformats.org/officeDocument/2006/relationships/tags" Target="../tags/tag790.xml"/><Relationship Id="rId148" Type="http://schemas.openxmlformats.org/officeDocument/2006/relationships/tags" Target="../tags/tag795.xml"/><Relationship Id="rId151" Type="http://schemas.openxmlformats.org/officeDocument/2006/relationships/tags" Target="../tags/tag798.xml"/><Relationship Id="rId156" Type="http://schemas.openxmlformats.org/officeDocument/2006/relationships/tags" Target="../tags/tag803.xml"/><Relationship Id="rId4" Type="http://schemas.openxmlformats.org/officeDocument/2006/relationships/tags" Target="../tags/tag651.xml"/><Relationship Id="rId9" Type="http://schemas.openxmlformats.org/officeDocument/2006/relationships/tags" Target="../tags/tag656.xml"/><Relationship Id="rId13" Type="http://schemas.openxmlformats.org/officeDocument/2006/relationships/tags" Target="../tags/tag660.xml"/><Relationship Id="rId18" Type="http://schemas.openxmlformats.org/officeDocument/2006/relationships/tags" Target="../tags/tag665.xml"/><Relationship Id="rId39" Type="http://schemas.openxmlformats.org/officeDocument/2006/relationships/tags" Target="../tags/tag686.xml"/><Relationship Id="rId109" Type="http://schemas.openxmlformats.org/officeDocument/2006/relationships/tags" Target="../tags/tag756.xml"/><Relationship Id="rId34" Type="http://schemas.openxmlformats.org/officeDocument/2006/relationships/tags" Target="../tags/tag681.xml"/><Relationship Id="rId50" Type="http://schemas.openxmlformats.org/officeDocument/2006/relationships/tags" Target="../tags/tag697.xml"/><Relationship Id="rId55" Type="http://schemas.openxmlformats.org/officeDocument/2006/relationships/tags" Target="../tags/tag702.xml"/><Relationship Id="rId76" Type="http://schemas.openxmlformats.org/officeDocument/2006/relationships/tags" Target="../tags/tag723.xml"/><Relationship Id="rId97" Type="http://schemas.openxmlformats.org/officeDocument/2006/relationships/tags" Target="../tags/tag744.xml"/><Relationship Id="rId104" Type="http://schemas.openxmlformats.org/officeDocument/2006/relationships/tags" Target="../tags/tag751.xml"/><Relationship Id="rId120" Type="http://schemas.openxmlformats.org/officeDocument/2006/relationships/tags" Target="../tags/tag767.xml"/><Relationship Id="rId125" Type="http://schemas.openxmlformats.org/officeDocument/2006/relationships/tags" Target="../tags/tag772.xml"/><Relationship Id="rId141" Type="http://schemas.openxmlformats.org/officeDocument/2006/relationships/tags" Target="../tags/tag788.xml"/><Relationship Id="rId146" Type="http://schemas.openxmlformats.org/officeDocument/2006/relationships/tags" Target="../tags/tag793.xml"/><Relationship Id="rId7" Type="http://schemas.openxmlformats.org/officeDocument/2006/relationships/tags" Target="../tags/tag654.xml"/><Relationship Id="rId71" Type="http://schemas.openxmlformats.org/officeDocument/2006/relationships/tags" Target="../tags/tag718.xml"/><Relationship Id="rId92" Type="http://schemas.openxmlformats.org/officeDocument/2006/relationships/tags" Target="../tags/tag739.xml"/><Relationship Id="rId162" Type="http://schemas.openxmlformats.org/officeDocument/2006/relationships/slideLayout" Target="../slideLayouts/slideLayout2.xml"/><Relationship Id="rId2" Type="http://schemas.openxmlformats.org/officeDocument/2006/relationships/tags" Target="../tags/tag649.xml"/><Relationship Id="rId29" Type="http://schemas.openxmlformats.org/officeDocument/2006/relationships/tags" Target="../tags/tag676.xml"/><Relationship Id="rId24" Type="http://schemas.openxmlformats.org/officeDocument/2006/relationships/tags" Target="../tags/tag671.xml"/><Relationship Id="rId40" Type="http://schemas.openxmlformats.org/officeDocument/2006/relationships/tags" Target="../tags/tag687.xml"/><Relationship Id="rId45" Type="http://schemas.openxmlformats.org/officeDocument/2006/relationships/tags" Target="../tags/tag692.xml"/><Relationship Id="rId66" Type="http://schemas.openxmlformats.org/officeDocument/2006/relationships/tags" Target="../tags/tag713.xml"/><Relationship Id="rId87" Type="http://schemas.openxmlformats.org/officeDocument/2006/relationships/tags" Target="../tags/tag734.xml"/><Relationship Id="rId110" Type="http://schemas.openxmlformats.org/officeDocument/2006/relationships/tags" Target="../tags/tag757.xml"/><Relationship Id="rId115" Type="http://schemas.openxmlformats.org/officeDocument/2006/relationships/tags" Target="../tags/tag762.xml"/><Relationship Id="rId131" Type="http://schemas.openxmlformats.org/officeDocument/2006/relationships/tags" Target="../tags/tag778.xml"/><Relationship Id="rId136" Type="http://schemas.openxmlformats.org/officeDocument/2006/relationships/tags" Target="../tags/tag783.xml"/><Relationship Id="rId157" Type="http://schemas.openxmlformats.org/officeDocument/2006/relationships/tags" Target="../tags/tag804.xml"/><Relationship Id="rId61" Type="http://schemas.openxmlformats.org/officeDocument/2006/relationships/tags" Target="../tags/tag708.xml"/><Relationship Id="rId82" Type="http://schemas.openxmlformats.org/officeDocument/2006/relationships/tags" Target="../tags/tag729.xml"/><Relationship Id="rId152" Type="http://schemas.openxmlformats.org/officeDocument/2006/relationships/tags" Target="../tags/tag799.xml"/><Relationship Id="rId19" Type="http://schemas.openxmlformats.org/officeDocument/2006/relationships/tags" Target="../tags/tag666.xml"/><Relationship Id="rId14" Type="http://schemas.openxmlformats.org/officeDocument/2006/relationships/tags" Target="../tags/tag661.xml"/><Relationship Id="rId30" Type="http://schemas.openxmlformats.org/officeDocument/2006/relationships/tags" Target="../tags/tag677.xml"/><Relationship Id="rId35" Type="http://schemas.openxmlformats.org/officeDocument/2006/relationships/tags" Target="../tags/tag682.xml"/><Relationship Id="rId56" Type="http://schemas.openxmlformats.org/officeDocument/2006/relationships/tags" Target="../tags/tag703.xml"/><Relationship Id="rId77" Type="http://schemas.openxmlformats.org/officeDocument/2006/relationships/tags" Target="../tags/tag724.xml"/><Relationship Id="rId100" Type="http://schemas.openxmlformats.org/officeDocument/2006/relationships/tags" Target="../tags/tag747.xml"/><Relationship Id="rId105" Type="http://schemas.openxmlformats.org/officeDocument/2006/relationships/tags" Target="../tags/tag752.xml"/><Relationship Id="rId126" Type="http://schemas.openxmlformats.org/officeDocument/2006/relationships/tags" Target="../tags/tag773.xml"/><Relationship Id="rId147" Type="http://schemas.openxmlformats.org/officeDocument/2006/relationships/tags" Target="../tags/tag794.xml"/><Relationship Id="rId8" Type="http://schemas.openxmlformats.org/officeDocument/2006/relationships/tags" Target="../tags/tag655.xml"/><Relationship Id="rId51" Type="http://schemas.openxmlformats.org/officeDocument/2006/relationships/tags" Target="../tags/tag698.xml"/><Relationship Id="rId72" Type="http://schemas.openxmlformats.org/officeDocument/2006/relationships/tags" Target="../tags/tag719.xml"/><Relationship Id="rId93" Type="http://schemas.openxmlformats.org/officeDocument/2006/relationships/tags" Target="../tags/tag740.xml"/><Relationship Id="rId98" Type="http://schemas.openxmlformats.org/officeDocument/2006/relationships/tags" Target="../tags/tag745.xml"/><Relationship Id="rId121" Type="http://schemas.openxmlformats.org/officeDocument/2006/relationships/tags" Target="../tags/tag768.xml"/><Relationship Id="rId142" Type="http://schemas.openxmlformats.org/officeDocument/2006/relationships/tags" Target="../tags/tag789.xml"/><Relationship Id="rId163" Type="http://schemas.openxmlformats.org/officeDocument/2006/relationships/notesSlide" Target="../notesSlides/notesSlide26.xml"/><Relationship Id="rId3" Type="http://schemas.openxmlformats.org/officeDocument/2006/relationships/tags" Target="../tags/tag650.xml"/><Relationship Id="rId25" Type="http://schemas.openxmlformats.org/officeDocument/2006/relationships/tags" Target="../tags/tag672.xml"/><Relationship Id="rId46" Type="http://schemas.openxmlformats.org/officeDocument/2006/relationships/tags" Target="../tags/tag693.xml"/><Relationship Id="rId67" Type="http://schemas.openxmlformats.org/officeDocument/2006/relationships/tags" Target="../tags/tag714.xml"/><Relationship Id="rId116" Type="http://schemas.openxmlformats.org/officeDocument/2006/relationships/tags" Target="../tags/tag763.xml"/><Relationship Id="rId137" Type="http://schemas.openxmlformats.org/officeDocument/2006/relationships/tags" Target="../tags/tag784.xml"/><Relationship Id="rId158" Type="http://schemas.openxmlformats.org/officeDocument/2006/relationships/tags" Target="../tags/tag805.xml"/><Relationship Id="rId20" Type="http://schemas.openxmlformats.org/officeDocument/2006/relationships/tags" Target="../tags/tag667.xml"/><Relationship Id="rId41" Type="http://schemas.openxmlformats.org/officeDocument/2006/relationships/tags" Target="../tags/tag688.xml"/><Relationship Id="rId62" Type="http://schemas.openxmlformats.org/officeDocument/2006/relationships/tags" Target="../tags/tag709.xml"/><Relationship Id="rId83" Type="http://schemas.openxmlformats.org/officeDocument/2006/relationships/tags" Target="../tags/tag730.xml"/><Relationship Id="rId88" Type="http://schemas.openxmlformats.org/officeDocument/2006/relationships/tags" Target="../tags/tag735.xml"/><Relationship Id="rId111" Type="http://schemas.openxmlformats.org/officeDocument/2006/relationships/tags" Target="../tags/tag758.xml"/><Relationship Id="rId132" Type="http://schemas.openxmlformats.org/officeDocument/2006/relationships/tags" Target="../tags/tag779.xml"/><Relationship Id="rId153" Type="http://schemas.openxmlformats.org/officeDocument/2006/relationships/tags" Target="../tags/tag800.xml"/></Relationships>
</file>

<file path=ppt/slides/_rels/slide28.xml.rels><?xml version="1.0" encoding="UTF-8" standalone="yes"?>
<Relationships xmlns="http://schemas.openxmlformats.org/package/2006/relationships"><Relationship Id="rId8" Type="http://schemas.openxmlformats.org/officeDocument/2006/relationships/tags" Target="../tags/tag816.xml"/><Relationship Id="rId13" Type="http://schemas.openxmlformats.org/officeDocument/2006/relationships/image" Target="../media/image2.png"/><Relationship Id="rId3" Type="http://schemas.openxmlformats.org/officeDocument/2006/relationships/tags" Target="../tags/tag811.xml"/><Relationship Id="rId7" Type="http://schemas.openxmlformats.org/officeDocument/2006/relationships/tags" Target="../tags/tag815.xml"/><Relationship Id="rId12" Type="http://schemas.openxmlformats.org/officeDocument/2006/relationships/notesSlide" Target="../notesSlides/notesSlide27.xml"/><Relationship Id="rId2" Type="http://schemas.openxmlformats.org/officeDocument/2006/relationships/tags" Target="../tags/tag810.xml"/><Relationship Id="rId1" Type="http://schemas.openxmlformats.org/officeDocument/2006/relationships/tags" Target="../tags/tag809.xml"/><Relationship Id="rId6" Type="http://schemas.openxmlformats.org/officeDocument/2006/relationships/tags" Target="../tags/tag814.xml"/><Relationship Id="rId11" Type="http://schemas.openxmlformats.org/officeDocument/2006/relationships/slideLayout" Target="../slideLayouts/slideLayout2.xml"/><Relationship Id="rId5" Type="http://schemas.openxmlformats.org/officeDocument/2006/relationships/tags" Target="../tags/tag813.xml"/><Relationship Id="rId10" Type="http://schemas.openxmlformats.org/officeDocument/2006/relationships/tags" Target="../tags/tag818.xml"/><Relationship Id="rId4" Type="http://schemas.openxmlformats.org/officeDocument/2006/relationships/tags" Target="../tags/tag812.xml"/><Relationship Id="rId9" Type="http://schemas.openxmlformats.org/officeDocument/2006/relationships/tags" Target="../tags/tag817.xml"/></Relationships>
</file>

<file path=ppt/slides/_rels/slide29.xml.rels><?xml version="1.0" encoding="UTF-8" standalone="yes"?>
<Relationships xmlns="http://schemas.openxmlformats.org/package/2006/relationships"><Relationship Id="rId8" Type="http://schemas.openxmlformats.org/officeDocument/2006/relationships/tags" Target="../tags/tag826.xml"/><Relationship Id="rId13" Type="http://schemas.openxmlformats.org/officeDocument/2006/relationships/notesSlide" Target="../notesSlides/notesSlide28.xml"/><Relationship Id="rId3" Type="http://schemas.openxmlformats.org/officeDocument/2006/relationships/tags" Target="../tags/tag821.xml"/><Relationship Id="rId7" Type="http://schemas.openxmlformats.org/officeDocument/2006/relationships/tags" Target="../tags/tag825.xml"/><Relationship Id="rId12" Type="http://schemas.openxmlformats.org/officeDocument/2006/relationships/slideLayout" Target="../slideLayouts/slideLayout2.xml"/><Relationship Id="rId2" Type="http://schemas.openxmlformats.org/officeDocument/2006/relationships/tags" Target="../tags/tag820.xml"/><Relationship Id="rId1" Type="http://schemas.openxmlformats.org/officeDocument/2006/relationships/tags" Target="../tags/tag819.xml"/><Relationship Id="rId6" Type="http://schemas.openxmlformats.org/officeDocument/2006/relationships/tags" Target="../tags/tag824.xml"/><Relationship Id="rId11" Type="http://schemas.openxmlformats.org/officeDocument/2006/relationships/tags" Target="../tags/tag829.xml"/><Relationship Id="rId5" Type="http://schemas.openxmlformats.org/officeDocument/2006/relationships/tags" Target="../tags/tag823.xml"/><Relationship Id="rId10" Type="http://schemas.openxmlformats.org/officeDocument/2006/relationships/tags" Target="../tags/tag828.xml"/><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notesSlide" Target="../notesSlides/notesSlide3.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tags" Target="../tags/tag100.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slideLayout" Target="../slideLayouts/slideLayout2.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tags" Target="../tags/tag99.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tags" Target="../tags/tag10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tags" Target="../tags/tag101.xml"/></Relationships>
</file>

<file path=ppt/slides/_rels/slide30.xml.rels><?xml version="1.0" encoding="UTF-8" standalone="yes"?>
<Relationships xmlns="http://schemas.openxmlformats.org/package/2006/relationships"><Relationship Id="rId8" Type="http://schemas.openxmlformats.org/officeDocument/2006/relationships/tags" Target="../tags/tag837.xml"/><Relationship Id="rId3" Type="http://schemas.openxmlformats.org/officeDocument/2006/relationships/tags" Target="../tags/tag832.xml"/><Relationship Id="rId7" Type="http://schemas.openxmlformats.org/officeDocument/2006/relationships/tags" Target="../tags/tag836.xml"/><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tags" Target="../tags/tag835.xml"/><Relationship Id="rId11" Type="http://schemas.openxmlformats.org/officeDocument/2006/relationships/image" Target="../media/image4.png"/><Relationship Id="rId5" Type="http://schemas.openxmlformats.org/officeDocument/2006/relationships/tags" Target="../tags/tag834.xml"/><Relationship Id="rId10" Type="http://schemas.openxmlformats.org/officeDocument/2006/relationships/notesSlide" Target="../notesSlides/notesSlide29.xml"/><Relationship Id="rId4" Type="http://schemas.openxmlformats.org/officeDocument/2006/relationships/tags" Target="../tags/tag833.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image" Target="../media/image5.png"/><Relationship Id="rId3" Type="http://schemas.openxmlformats.org/officeDocument/2006/relationships/tags" Target="../tags/tag840.xml"/><Relationship Id="rId7" Type="http://schemas.openxmlformats.org/officeDocument/2006/relationships/tags" Target="../tags/tag844.xml"/><Relationship Id="rId12" Type="http://schemas.openxmlformats.org/officeDocument/2006/relationships/notesSlide" Target="../notesSlides/notesSlide30.xml"/><Relationship Id="rId2" Type="http://schemas.openxmlformats.org/officeDocument/2006/relationships/tags" Target="../tags/tag839.xml"/><Relationship Id="rId1" Type="http://schemas.openxmlformats.org/officeDocument/2006/relationships/tags" Target="../tags/tag838.xml"/><Relationship Id="rId6" Type="http://schemas.openxmlformats.org/officeDocument/2006/relationships/tags" Target="../tags/tag843.xml"/><Relationship Id="rId11" Type="http://schemas.openxmlformats.org/officeDocument/2006/relationships/slideLayout" Target="../slideLayouts/slideLayout2.xml"/><Relationship Id="rId5" Type="http://schemas.openxmlformats.org/officeDocument/2006/relationships/tags" Target="../tags/tag842.xml"/><Relationship Id="rId10" Type="http://schemas.openxmlformats.org/officeDocument/2006/relationships/tags" Target="../tags/tag847.xml"/><Relationship Id="rId4" Type="http://schemas.openxmlformats.org/officeDocument/2006/relationships/tags" Target="../tags/tag841.xml"/><Relationship Id="rId9" Type="http://schemas.openxmlformats.org/officeDocument/2006/relationships/tags" Target="../tags/tag846.xml"/></Relationships>
</file>

<file path=ppt/slides/_rels/slide32.xml.rels><?xml version="1.0" encoding="UTF-8" standalone="yes"?>
<Relationships xmlns="http://schemas.openxmlformats.org/package/2006/relationships"><Relationship Id="rId3" Type="http://schemas.openxmlformats.org/officeDocument/2006/relationships/tags" Target="../tags/tag850.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851.xml"/></Relationships>
</file>

<file path=ppt/slides/_rels/slide33.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tags" Target="../tags/tag852.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855.xml"/></Relationships>
</file>

<file path=ppt/slides/_rels/slide34.xml.rels><?xml version="1.0" encoding="UTF-8" standalone="yes"?>
<Relationships xmlns="http://schemas.openxmlformats.org/package/2006/relationships"><Relationship Id="rId3" Type="http://schemas.openxmlformats.org/officeDocument/2006/relationships/tags" Target="../tags/tag858.xml"/><Relationship Id="rId2" Type="http://schemas.openxmlformats.org/officeDocument/2006/relationships/tags" Target="../tags/tag857.xml"/><Relationship Id="rId1" Type="http://schemas.openxmlformats.org/officeDocument/2006/relationships/tags" Target="../tags/tag856.xml"/><Relationship Id="rId5" Type="http://schemas.openxmlformats.org/officeDocument/2006/relationships/slideLayout" Target="../slideLayouts/slideLayout2.xml"/><Relationship Id="rId4" Type="http://schemas.openxmlformats.org/officeDocument/2006/relationships/tags" Target="../tags/tag85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1.xml"/><Relationship Id="rId1" Type="http://schemas.openxmlformats.org/officeDocument/2006/relationships/tags" Target="../tags/tag860.xml"/></Relationships>
</file>

<file path=ppt/slides/_rels/slide36.xml.rels><?xml version="1.0" encoding="UTF-8" standalone="yes"?>
<Relationships xmlns="http://schemas.openxmlformats.org/package/2006/relationships"><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65.xml"/></Relationships>
</file>

<file path=ppt/slides/_rels/slide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tags" Target="../tags/tag136.xml"/><Relationship Id="rId3" Type="http://schemas.openxmlformats.org/officeDocument/2006/relationships/tags" Target="../tags/tag113.xml"/><Relationship Id="rId21" Type="http://schemas.openxmlformats.org/officeDocument/2006/relationships/tags" Target="../tags/tag131.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notesSlide" Target="../notesSlides/notesSlide6.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tags" Target="../tags/tag134.xml"/><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slideLayout" Target="../slideLayouts/slideLayout2.xml"/><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tags" Target="../tags/tag137.xml"/></Relationships>
</file>

<file path=ppt/slides/_rels/slide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 Type="http://schemas.openxmlformats.org/officeDocument/2006/relationships/tags" Target="../tags/tag140.xml"/><Relationship Id="rId21" Type="http://schemas.openxmlformats.org/officeDocument/2006/relationships/tags" Target="../tags/tag15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slideLayout" Target="../slideLayouts/slideLayout2.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10" Type="http://schemas.openxmlformats.org/officeDocument/2006/relationships/tags" Target="../tags/tag147.xml"/><Relationship Id="rId19" Type="http://schemas.openxmlformats.org/officeDocument/2006/relationships/tags" Target="../tags/tag156.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 Type="http://schemas.openxmlformats.org/officeDocument/2006/relationships/tags" Target="../tags/tag168.xml"/><Relationship Id="rId21" Type="http://schemas.openxmlformats.org/officeDocument/2006/relationships/tags" Target="../tags/tag186.xml"/><Relationship Id="rId34" Type="http://schemas.openxmlformats.org/officeDocument/2006/relationships/slideLayout" Target="../slideLayouts/slideLayout2.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29" Type="http://schemas.openxmlformats.org/officeDocument/2006/relationships/tags" Target="../tags/tag194.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tags" Target="../tags/tag197.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tags" Target="../tags/tag196.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tags" Target="../tags/tag224.xml"/><Relationship Id="rId3" Type="http://schemas.openxmlformats.org/officeDocument/2006/relationships/tags" Target="../tags/tag201.xml"/><Relationship Id="rId21" Type="http://schemas.openxmlformats.org/officeDocument/2006/relationships/tags" Target="../tags/tag219.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29" Type="http://schemas.openxmlformats.org/officeDocument/2006/relationships/tags" Target="../tags/tag227.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tags" Target="../tags/tag222.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tags" Target="../tags/tag226.xml"/><Relationship Id="rId10" Type="http://schemas.openxmlformats.org/officeDocument/2006/relationships/tags" Target="../tags/tag208.xml"/><Relationship Id="rId19" Type="http://schemas.openxmlformats.org/officeDocument/2006/relationships/tags" Target="../tags/tag217.xml"/><Relationship Id="rId31" Type="http://schemas.openxmlformats.org/officeDocument/2006/relationships/notesSlide" Target="../notesSlides/notesSlide9.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tags" Target="../tags/tag225.xml"/><Relationship Id="rId30"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Fast Crash Recovery in RAMCloud</a:t>
            </a:r>
            <a:endParaRPr lang="en-US" dirty="0"/>
          </a:p>
        </p:txBody>
      </p:sp>
      <p:sp>
        <p:nvSpPr>
          <p:cNvPr id="3" name="Subtitle 2"/>
          <p:cNvSpPr>
            <a:spLocks noGrp="1"/>
          </p:cNvSpPr>
          <p:nvPr>
            <p:ph type="subTitle" idx="1"/>
            <p:custDataLst>
              <p:tags r:id="rId3"/>
            </p:custDataLst>
          </p:nvPr>
        </p:nvSpPr>
        <p:spPr/>
        <p:txBody>
          <a:bodyPr>
            <a:normAutofit fontScale="70000" lnSpcReduction="20000"/>
          </a:bodyPr>
          <a:lstStyle/>
          <a:p>
            <a:r>
              <a:rPr lang="en-US" dirty="0"/>
              <a:t>Diego Ongaro, Stephen M. </a:t>
            </a:r>
            <a:r>
              <a:rPr lang="en-US" dirty="0" smtClean="0"/>
              <a:t>Rumble,</a:t>
            </a:r>
          </a:p>
          <a:p>
            <a:r>
              <a:rPr lang="en-US" i="1" dirty="0" smtClean="0"/>
              <a:t>Ryan Stutsman</a:t>
            </a:r>
            <a:r>
              <a:rPr lang="en-US" dirty="0" smtClean="0"/>
              <a:t>, John Ousterhout,</a:t>
            </a:r>
          </a:p>
          <a:p>
            <a:r>
              <a:rPr lang="en-US" dirty="0" smtClean="0"/>
              <a:t>and </a:t>
            </a:r>
            <a:r>
              <a:rPr lang="en-US" dirty="0"/>
              <a:t>Mendel </a:t>
            </a:r>
            <a:r>
              <a:rPr lang="en-US" dirty="0" smtClean="0"/>
              <a:t>Rosenblum</a:t>
            </a:r>
          </a:p>
          <a:p>
            <a:endParaRPr lang="en-US" dirty="0" smtClean="0"/>
          </a:p>
          <a:p>
            <a:r>
              <a:rPr lang="en-US" dirty="0" smtClean="0"/>
              <a:t>Stanford University</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a:t>
            </a:fld>
            <a:endParaRPr lang="en-US" dirty="0"/>
          </a:p>
        </p:txBody>
      </p:sp>
    </p:spTree>
    <p:custDataLst>
      <p:tags r:id="rId1"/>
    </p:custDataLst>
    <p:extLst>
      <p:ext uri="{BB962C8B-B14F-4D97-AF65-F5344CB8AC3E}">
        <p14:creationId xmlns:p14="http://schemas.microsoft.com/office/powerpoint/2010/main" val="469923768"/>
      </p:ext>
    </p:extLst>
  </p:cSld>
  <p:clrMapOvr>
    <a:masterClrMapping/>
  </p:clrMapOvr>
  <mc:AlternateContent xmlns:mc="http://schemas.openxmlformats.org/markup-compatibility/2006">
    <mc:Choice xmlns:p14="http://schemas.microsoft.com/office/powerpoint/2010/main" Requires="p14">
      <p:transition spd="slow" p14:dur="2000" advTm="4740"/>
    </mc:Choice>
    <mc:Fallback>
      <p:transition spd="slow" advTm="47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10</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35"/>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36"/>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37"/>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38"/>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191001" cy="4983163"/>
          </a:xfrm>
        </p:spPr>
        <p:txBody>
          <a:bodyPr>
            <a:normAutofit/>
          </a:bodyPr>
          <a:lstStyle/>
          <a:p>
            <a:pPr>
              <a:spcBef>
                <a:spcPts val="300"/>
              </a:spcBef>
            </a:pPr>
            <a:r>
              <a:rPr lang="en-US" sz="2200" dirty="0" smtClean="0"/>
              <a:t>Backups buffer update</a:t>
            </a:r>
          </a:p>
          <a:p>
            <a:pPr lvl="1">
              <a:spcBef>
                <a:spcPts val="300"/>
              </a:spcBef>
            </a:pPr>
            <a:r>
              <a:rPr lang="en-US" sz="2200" dirty="0" smtClean="0"/>
              <a:t>No synchronous disk write</a:t>
            </a:r>
          </a:p>
          <a:p>
            <a:pPr lvl="1">
              <a:spcBef>
                <a:spcPts val="300"/>
              </a:spcBef>
            </a:pPr>
            <a:endParaRPr lang="en-US" sz="2200" dirty="0"/>
          </a:p>
          <a:p>
            <a:pPr>
              <a:spcBef>
                <a:spcPts val="300"/>
              </a:spcBef>
            </a:pPr>
            <a:r>
              <a:rPr lang="en-US" sz="2200" dirty="0" smtClean="0"/>
              <a:t>Bulk writes in background</a:t>
            </a:r>
          </a:p>
          <a:p>
            <a:pPr lvl="1">
              <a:spcBef>
                <a:spcPts val="300"/>
              </a:spcBef>
            </a:pPr>
            <a:r>
              <a:rPr lang="en-US" sz="2200" dirty="0" smtClean="0"/>
              <a:t>Must flush on power loss</a:t>
            </a:r>
          </a:p>
        </p:txBody>
      </p:sp>
      <p:sp>
        <p:nvSpPr>
          <p:cNvPr id="66" name="Rectangle 65"/>
          <p:cNvSpPr/>
          <p:nvPr>
            <p:custDataLst>
              <p:tags r:id="rId11"/>
            </p:custDataLst>
          </p:nvPr>
        </p:nvSpPr>
        <p:spPr>
          <a:xfrm>
            <a:off x="7934927" y="2669343"/>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2"/>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3"/>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4"/>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15"/>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custDataLst>
              <p:tags r:id="rId16"/>
            </p:custDataLst>
          </p:nvPr>
        </p:nvGrpSpPr>
        <p:grpSpPr>
          <a:xfrm>
            <a:off x="5592037" y="5405426"/>
            <a:ext cx="698965" cy="285786"/>
            <a:chOff x="5454760" y="4589802"/>
            <a:chExt cx="964579" cy="405826"/>
          </a:xfrm>
        </p:grpSpPr>
        <p:sp>
          <p:nvSpPr>
            <p:cNvPr id="72" name="Rectangle 71"/>
            <p:cNvSpPr/>
            <p:nvPr/>
          </p:nvSpPr>
          <p:spPr>
            <a:xfrm>
              <a:off x="5754796" y="4589802"/>
              <a:ext cx="466725"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p:cNvSpPr/>
          <p:nvPr>
            <p:custDataLst>
              <p:tags r:id="rId17"/>
            </p:custDataLst>
          </p:nvPr>
        </p:nvSpPr>
        <p:spPr>
          <a:xfrm>
            <a:off x="8401652" y="2669341"/>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custDataLst>
              <p:tags r:id="rId18"/>
            </p:custDataLst>
          </p:nvPr>
        </p:nvGrpSpPr>
        <p:grpSpPr>
          <a:xfrm>
            <a:off x="6811237" y="5405420"/>
            <a:ext cx="698965" cy="285792"/>
            <a:chOff x="5454760" y="4589799"/>
            <a:chExt cx="964579" cy="405834"/>
          </a:xfrm>
        </p:grpSpPr>
        <p:sp>
          <p:nvSpPr>
            <p:cNvPr id="58" name="Rectangle 57"/>
            <p:cNvSpPr/>
            <p:nvPr/>
          </p:nvSpPr>
          <p:spPr>
            <a:xfrm>
              <a:off x="5754796" y="4589805"/>
              <a:ext cx="466725"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54760" y="4589808"/>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607160" y="4589799"/>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221521" y="4589806"/>
              <a:ext cx="197818"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custDataLst>
              <p:tags r:id="rId19"/>
            </p:custDataLst>
          </p:nvPr>
        </p:nvGrpSpPr>
        <p:grpSpPr>
          <a:xfrm>
            <a:off x="8030437" y="5405426"/>
            <a:ext cx="698965" cy="285792"/>
            <a:chOff x="5454760" y="4589795"/>
            <a:chExt cx="964579" cy="405833"/>
          </a:xfrm>
        </p:grpSpPr>
        <p:sp>
          <p:nvSpPr>
            <p:cNvPr id="63" name="Rectangle 62"/>
            <p:cNvSpPr/>
            <p:nvPr/>
          </p:nvSpPr>
          <p:spPr>
            <a:xfrm>
              <a:off x="5754796" y="4589795"/>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ectangle 54"/>
          <p:cNvSpPr/>
          <p:nvPr>
            <p:custDataLst>
              <p:tags r:id="rId20"/>
            </p:custDataLst>
          </p:nvPr>
        </p:nvSpPr>
        <p:spPr>
          <a:xfrm>
            <a:off x="5754797" y="4589803"/>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custDataLst>
              <p:tags r:id="rId21"/>
            </p:custDataLst>
          </p:nvPr>
        </p:nvSpPr>
        <p:spPr>
          <a:xfrm>
            <a:off x="54547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22"/>
            </p:custDataLst>
          </p:nvPr>
        </p:nvSpPr>
        <p:spPr>
          <a:xfrm>
            <a:off x="7012377" y="4592768"/>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custDataLst>
              <p:tags r:id="rId23"/>
            </p:custDataLst>
          </p:nvPr>
        </p:nvSpPr>
        <p:spPr>
          <a:xfrm>
            <a:off x="6678230" y="4592768"/>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custDataLst>
              <p:tags r:id="rId24"/>
            </p:custDataLst>
          </p:nvPr>
        </p:nvSpPr>
        <p:spPr>
          <a:xfrm>
            <a:off x="8194605" y="4589803"/>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25"/>
            </p:custDataLst>
          </p:nvPr>
        </p:nvSpPr>
        <p:spPr>
          <a:xfrm>
            <a:off x="7894568"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26"/>
            </p:custDataLst>
          </p:nvPr>
        </p:nvSpPr>
        <p:spPr>
          <a:xfrm>
            <a:off x="56071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custDataLst>
              <p:tags r:id="rId27"/>
            </p:custDataLst>
          </p:nvPr>
        </p:nvSpPr>
        <p:spPr>
          <a:xfrm>
            <a:off x="6844211" y="4592768"/>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28"/>
            </p:custDataLst>
          </p:nvPr>
        </p:nvSpPr>
        <p:spPr>
          <a:xfrm>
            <a:off x="8046968"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29"/>
            </p:custDataLst>
          </p:nvPr>
        </p:nvSpPr>
        <p:spPr>
          <a:xfrm>
            <a:off x="6221522" y="4589803"/>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custDataLst>
              <p:tags r:id="rId30"/>
            </p:custDataLst>
          </p:nvPr>
        </p:nvSpPr>
        <p:spPr>
          <a:xfrm>
            <a:off x="7479102" y="4592768"/>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custDataLst>
              <p:tags r:id="rId31"/>
            </p:custDataLst>
          </p:nvPr>
        </p:nvSpPr>
        <p:spPr>
          <a:xfrm>
            <a:off x="8661330" y="4589803"/>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custDataLst>
              <p:tags r:id="rId32"/>
            </p:custDataLst>
          </p:nvPr>
        </p:nvSpPr>
        <p:spPr>
          <a:xfrm>
            <a:off x="5638800" y="4835094"/>
            <a:ext cx="647818" cy="694773"/>
          </a:xfrm>
          <a:prstGeom prst="down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5" name="Down Arrow 84"/>
          <p:cNvSpPr/>
          <p:nvPr>
            <p:custDataLst>
              <p:tags r:id="rId33"/>
            </p:custDataLst>
          </p:nvPr>
        </p:nvSpPr>
        <p:spPr>
          <a:xfrm>
            <a:off x="6873846" y="4835093"/>
            <a:ext cx="647818" cy="694773"/>
          </a:xfrm>
          <a:prstGeom prst="down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6" name="Down Arrow 85"/>
          <p:cNvSpPr/>
          <p:nvPr>
            <p:custDataLst>
              <p:tags r:id="rId34"/>
            </p:custDataLst>
          </p:nvPr>
        </p:nvSpPr>
        <p:spPr>
          <a:xfrm>
            <a:off x="8056011" y="4835266"/>
            <a:ext cx="647818" cy="694773"/>
          </a:xfrm>
          <a:prstGeom prst="downArrow">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8542072"/>
      </p:ext>
    </p:extLst>
  </p:cSld>
  <p:clrMapOvr>
    <a:masterClrMapping/>
  </p:clrMapOvr>
  <mc:AlternateContent xmlns:mc="http://schemas.openxmlformats.org/markup-compatibility/2006">
    <mc:Choice xmlns:p14="http://schemas.microsoft.com/office/powerpoint/2010/main" Requires="p14">
      <p:transition spd="slow" p14:dur="2000" advTm="46424"/>
    </mc:Choice>
    <mc:Fallback>
      <p:transition spd="slow" advTm="4642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11</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28"/>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29"/>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30"/>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31"/>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191001" cy="4983163"/>
          </a:xfrm>
        </p:spPr>
        <p:txBody>
          <a:bodyPr>
            <a:normAutofit/>
          </a:bodyPr>
          <a:lstStyle/>
          <a:p>
            <a:pPr>
              <a:spcBef>
                <a:spcPts val="300"/>
              </a:spcBef>
            </a:pPr>
            <a:r>
              <a:rPr lang="en-US" sz="2200" dirty="0" smtClean="0"/>
              <a:t>Backups buffer update</a:t>
            </a:r>
          </a:p>
          <a:p>
            <a:pPr lvl="1">
              <a:spcBef>
                <a:spcPts val="300"/>
              </a:spcBef>
            </a:pPr>
            <a:r>
              <a:rPr lang="en-US" sz="2200" dirty="0" smtClean="0"/>
              <a:t>No synchronous disk write</a:t>
            </a:r>
          </a:p>
          <a:p>
            <a:pPr lvl="1">
              <a:spcBef>
                <a:spcPts val="300"/>
              </a:spcBef>
            </a:pPr>
            <a:endParaRPr lang="en-US" sz="2200" dirty="0"/>
          </a:p>
          <a:p>
            <a:pPr>
              <a:spcBef>
                <a:spcPts val="300"/>
              </a:spcBef>
            </a:pPr>
            <a:r>
              <a:rPr lang="en-US" sz="2200" dirty="0"/>
              <a:t>Bulk writes in background</a:t>
            </a:r>
          </a:p>
          <a:p>
            <a:pPr lvl="1">
              <a:spcBef>
                <a:spcPts val="300"/>
              </a:spcBef>
            </a:pPr>
            <a:r>
              <a:rPr lang="en-US" sz="2200" dirty="0"/>
              <a:t>Must flush on power loss</a:t>
            </a:r>
          </a:p>
          <a:p>
            <a:pPr lvl="1">
              <a:spcBef>
                <a:spcPts val="300"/>
              </a:spcBef>
            </a:pPr>
            <a:endParaRPr lang="en-US" sz="2200" dirty="0"/>
          </a:p>
          <a:p>
            <a:pPr>
              <a:spcBef>
                <a:spcPts val="300"/>
              </a:spcBef>
            </a:pPr>
            <a:r>
              <a:rPr lang="en-US" sz="2200" dirty="0" smtClean="0"/>
              <a:t>Pervasive log structure</a:t>
            </a:r>
          </a:p>
          <a:p>
            <a:pPr lvl="1">
              <a:spcBef>
                <a:spcPts val="300"/>
              </a:spcBef>
            </a:pPr>
            <a:r>
              <a:rPr lang="en-US" sz="2200" dirty="0" smtClean="0"/>
              <a:t>Even RAM is a log</a:t>
            </a:r>
          </a:p>
          <a:p>
            <a:pPr lvl="1">
              <a:spcBef>
                <a:spcPts val="300"/>
              </a:spcBef>
            </a:pPr>
            <a:r>
              <a:rPr lang="en-US" sz="2200" dirty="0" smtClean="0"/>
              <a:t>Log cleaner</a:t>
            </a:r>
          </a:p>
        </p:txBody>
      </p:sp>
      <p:sp>
        <p:nvSpPr>
          <p:cNvPr id="66" name="Rectangle 65"/>
          <p:cNvSpPr/>
          <p:nvPr>
            <p:custDataLst>
              <p:tags r:id="rId11"/>
            </p:custDataLst>
          </p:nvPr>
        </p:nvSpPr>
        <p:spPr>
          <a:xfrm>
            <a:off x="7934927" y="2669343"/>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2"/>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3"/>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4"/>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15"/>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custDataLst>
              <p:tags r:id="rId16"/>
            </p:custDataLst>
          </p:nvPr>
        </p:nvGrpSpPr>
        <p:grpSpPr>
          <a:xfrm>
            <a:off x="5592037" y="5405426"/>
            <a:ext cx="698965" cy="285786"/>
            <a:chOff x="5454760" y="4589802"/>
            <a:chExt cx="964579" cy="405826"/>
          </a:xfrm>
        </p:grpSpPr>
        <p:sp>
          <p:nvSpPr>
            <p:cNvPr id="72" name="Rectangle 71"/>
            <p:cNvSpPr/>
            <p:nvPr/>
          </p:nvSpPr>
          <p:spPr>
            <a:xfrm>
              <a:off x="5754796" y="4589802"/>
              <a:ext cx="466725"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p:cNvSpPr/>
          <p:nvPr>
            <p:custDataLst>
              <p:tags r:id="rId17"/>
            </p:custDataLst>
          </p:nvPr>
        </p:nvSpPr>
        <p:spPr>
          <a:xfrm>
            <a:off x="8401652" y="2669341"/>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custDataLst>
              <p:tags r:id="rId18"/>
            </p:custDataLst>
          </p:nvPr>
        </p:nvGrpSpPr>
        <p:grpSpPr>
          <a:xfrm>
            <a:off x="6811237" y="5405420"/>
            <a:ext cx="698965" cy="285792"/>
            <a:chOff x="5454760" y="4589799"/>
            <a:chExt cx="964579" cy="405834"/>
          </a:xfrm>
        </p:grpSpPr>
        <p:sp>
          <p:nvSpPr>
            <p:cNvPr id="58" name="Rectangle 57"/>
            <p:cNvSpPr/>
            <p:nvPr/>
          </p:nvSpPr>
          <p:spPr>
            <a:xfrm>
              <a:off x="5754796" y="4589805"/>
              <a:ext cx="466725"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54760" y="4589808"/>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607160" y="4589799"/>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221521" y="4589806"/>
              <a:ext cx="197818"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custDataLst>
              <p:tags r:id="rId19"/>
            </p:custDataLst>
          </p:nvPr>
        </p:nvGrpSpPr>
        <p:grpSpPr>
          <a:xfrm>
            <a:off x="8030437" y="5405426"/>
            <a:ext cx="698965" cy="285792"/>
            <a:chOff x="5454760" y="4589795"/>
            <a:chExt cx="964579" cy="405833"/>
          </a:xfrm>
        </p:grpSpPr>
        <p:sp>
          <p:nvSpPr>
            <p:cNvPr id="63" name="Rectangle 62"/>
            <p:cNvSpPr/>
            <p:nvPr/>
          </p:nvSpPr>
          <p:spPr>
            <a:xfrm>
              <a:off x="5754796" y="4589795"/>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p:cNvSpPr txBox="1"/>
          <p:nvPr>
            <p:custDataLst>
              <p:tags r:id="rId20"/>
            </p:custDataLst>
          </p:nvPr>
        </p:nvSpPr>
        <p:spPr>
          <a:xfrm>
            <a:off x="6518171" y="3077578"/>
            <a:ext cx="1386918" cy="307777"/>
          </a:xfrm>
          <a:prstGeom prst="rect">
            <a:avLst/>
          </a:prstGeom>
          <a:noFill/>
        </p:spPr>
        <p:txBody>
          <a:bodyPr wrap="none" rtlCol="0">
            <a:spAutoFit/>
          </a:bodyPr>
          <a:lstStyle/>
          <a:p>
            <a:pPr algn="ctr"/>
            <a:r>
              <a:rPr lang="en-US" sz="1400" dirty="0" smtClean="0">
                <a:solidFill>
                  <a:srgbClr val="204B98"/>
                </a:solidFill>
              </a:rPr>
              <a:t>In-memory Log</a:t>
            </a:r>
            <a:endParaRPr lang="en-US" sz="1400" dirty="0">
              <a:solidFill>
                <a:srgbClr val="204B98"/>
              </a:solidFill>
            </a:endParaRPr>
          </a:p>
        </p:txBody>
      </p:sp>
      <p:cxnSp>
        <p:nvCxnSpPr>
          <p:cNvPr id="75" name="Straight Connector 74"/>
          <p:cNvCxnSpPr>
            <a:stCxn id="18" idx="4"/>
            <a:endCxn id="78" idx="0"/>
          </p:cNvCxnSpPr>
          <p:nvPr>
            <p:custDataLst>
              <p:tags r:id="rId21"/>
            </p:custDataLst>
          </p:nvPr>
        </p:nvCxnSpPr>
        <p:spPr>
          <a:xfrm flipH="1">
            <a:off x="5932106" y="3191842"/>
            <a:ext cx="2194910" cy="2022561"/>
          </a:xfrm>
          <a:prstGeom prst="line">
            <a:avLst/>
          </a:prstGeom>
          <a:ln w="63500">
            <a:solidFill>
              <a:srgbClr val="FF0000"/>
            </a:solidFill>
            <a:prstDash val="sysDot"/>
          </a:ln>
        </p:spPr>
        <p:style>
          <a:lnRef idx="1">
            <a:schemeClr val="accent4"/>
          </a:lnRef>
          <a:fillRef idx="0">
            <a:schemeClr val="accent4"/>
          </a:fillRef>
          <a:effectRef idx="0">
            <a:schemeClr val="accent4"/>
          </a:effectRef>
          <a:fontRef idx="minor">
            <a:schemeClr val="tx1"/>
          </a:fontRef>
        </p:style>
      </p:cxnSp>
      <p:sp>
        <p:nvSpPr>
          <p:cNvPr id="18" name="Oval 17"/>
          <p:cNvSpPr/>
          <p:nvPr>
            <p:custDataLst>
              <p:tags r:id="rId22"/>
            </p:custDataLst>
          </p:nvPr>
        </p:nvSpPr>
        <p:spPr>
          <a:xfrm>
            <a:off x="7491032" y="2552664"/>
            <a:ext cx="1271968" cy="63917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custDataLst>
              <p:tags r:id="rId23"/>
            </p:custDataLst>
          </p:nvPr>
        </p:nvSpPr>
        <p:spPr>
          <a:xfrm>
            <a:off x="5296122" y="5214403"/>
            <a:ext cx="1271968" cy="63917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custDataLst>
              <p:tags r:id="rId24"/>
            </p:custDataLst>
          </p:nvPr>
        </p:nvSpPr>
        <p:spPr>
          <a:xfrm>
            <a:off x="6539515" y="5214403"/>
            <a:ext cx="1271968" cy="63917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custDataLst>
              <p:tags r:id="rId25"/>
            </p:custDataLst>
          </p:nvPr>
        </p:nvSpPr>
        <p:spPr>
          <a:xfrm>
            <a:off x="7782908" y="5214403"/>
            <a:ext cx="1271968" cy="63917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p:cNvCxnSpPr>
            <a:stCxn id="18" idx="4"/>
            <a:endCxn id="79" idx="0"/>
          </p:cNvCxnSpPr>
          <p:nvPr>
            <p:custDataLst>
              <p:tags r:id="rId26"/>
            </p:custDataLst>
          </p:nvPr>
        </p:nvCxnSpPr>
        <p:spPr>
          <a:xfrm flipH="1">
            <a:off x="7175499" y="3191842"/>
            <a:ext cx="951517" cy="2022561"/>
          </a:xfrm>
          <a:prstGeom prst="line">
            <a:avLst/>
          </a:prstGeom>
          <a:ln w="63500">
            <a:solidFill>
              <a:srgbClr val="FF0000"/>
            </a:solidFill>
            <a:prstDash val="sysDot"/>
          </a:ln>
        </p:spPr>
        <p:style>
          <a:lnRef idx="1">
            <a:schemeClr val="accent4"/>
          </a:lnRef>
          <a:fillRef idx="0">
            <a:schemeClr val="accent4"/>
          </a:fillRef>
          <a:effectRef idx="0">
            <a:schemeClr val="accent4"/>
          </a:effectRef>
          <a:fontRef idx="minor">
            <a:schemeClr val="tx1"/>
          </a:fontRef>
        </p:style>
      </p:cxnSp>
      <p:cxnSp>
        <p:nvCxnSpPr>
          <p:cNvPr id="84" name="Straight Connector 83"/>
          <p:cNvCxnSpPr>
            <a:stCxn id="18" idx="4"/>
            <a:endCxn id="81" idx="0"/>
          </p:cNvCxnSpPr>
          <p:nvPr>
            <p:custDataLst>
              <p:tags r:id="rId27"/>
            </p:custDataLst>
          </p:nvPr>
        </p:nvCxnSpPr>
        <p:spPr>
          <a:xfrm>
            <a:off x="8127016" y="3191842"/>
            <a:ext cx="291876" cy="2022561"/>
          </a:xfrm>
          <a:prstGeom prst="line">
            <a:avLst/>
          </a:prstGeom>
          <a:ln w="63500">
            <a:solidFill>
              <a:srgbClr val="FF0000"/>
            </a:solidFill>
            <a:prstDash val="sysDot"/>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1091856722"/>
      </p:ext>
    </p:extLst>
  </p:cSld>
  <p:clrMapOvr>
    <a:masterClrMapping/>
  </p:clrMapOvr>
  <mc:AlternateContent xmlns:mc="http://schemas.openxmlformats.org/markup-compatibility/2006">
    <mc:Choice xmlns:p14="http://schemas.microsoft.com/office/powerpoint/2010/main" Requires="p14">
      <p:transition spd="slow" p14:dur="2000" advTm="45616"/>
    </mc:Choice>
    <mc:Fallback>
      <p:transition spd="slow" advTm="4561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12</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26"/>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27"/>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28"/>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29"/>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191001" cy="4983163"/>
          </a:xfrm>
        </p:spPr>
        <p:txBody>
          <a:bodyPr>
            <a:normAutofit/>
          </a:bodyPr>
          <a:lstStyle/>
          <a:p>
            <a:pPr>
              <a:spcBef>
                <a:spcPts val="300"/>
              </a:spcBef>
            </a:pPr>
            <a:r>
              <a:rPr lang="en-US" sz="2200" dirty="0" smtClean="0"/>
              <a:t>Backups buffer update</a:t>
            </a:r>
          </a:p>
          <a:p>
            <a:pPr lvl="1">
              <a:spcBef>
                <a:spcPts val="300"/>
              </a:spcBef>
            </a:pPr>
            <a:r>
              <a:rPr lang="en-US" sz="2200" dirty="0" smtClean="0"/>
              <a:t>No synchronous disk write</a:t>
            </a:r>
          </a:p>
          <a:p>
            <a:pPr lvl="1">
              <a:spcBef>
                <a:spcPts val="300"/>
              </a:spcBef>
            </a:pPr>
            <a:endParaRPr lang="en-US" sz="2200" dirty="0"/>
          </a:p>
          <a:p>
            <a:pPr>
              <a:spcBef>
                <a:spcPts val="300"/>
              </a:spcBef>
            </a:pPr>
            <a:r>
              <a:rPr lang="en-US" sz="2200" dirty="0"/>
              <a:t>Bulk writes in background</a:t>
            </a:r>
          </a:p>
          <a:p>
            <a:pPr lvl="1">
              <a:spcBef>
                <a:spcPts val="300"/>
              </a:spcBef>
            </a:pPr>
            <a:r>
              <a:rPr lang="en-US" sz="2200" dirty="0"/>
              <a:t>Must flush on power loss</a:t>
            </a:r>
          </a:p>
          <a:p>
            <a:pPr lvl="1">
              <a:spcBef>
                <a:spcPts val="300"/>
              </a:spcBef>
            </a:pPr>
            <a:endParaRPr lang="en-US" sz="2200" dirty="0"/>
          </a:p>
          <a:p>
            <a:pPr>
              <a:spcBef>
                <a:spcPts val="300"/>
              </a:spcBef>
            </a:pPr>
            <a:r>
              <a:rPr lang="en-US" sz="2200" dirty="0" smtClean="0"/>
              <a:t>Pervasive log structure</a:t>
            </a:r>
          </a:p>
          <a:p>
            <a:pPr lvl="1">
              <a:spcBef>
                <a:spcPts val="300"/>
              </a:spcBef>
            </a:pPr>
            <a:r>
              <a:rPr lang="en-US" sz="2200" dirty="0" smtClean="0"/>
              <a:t>Even RAM is a log</a:t>
            </a:r>
          </a:p>
          <a:p>
            <a:pPr lvl="1">
              <a:spcBef>
                <a:spcPts val="300"/>
              </a:spcBef>
            </a:pPr>
            <a:r>
              <a:rPr lang="en-US" sz="2200" dirty="0" smtClean="0"/>
              <a:t>Log cleaner</a:t>
            </a:r>
            <a:endParaRPr lang="en-US" sz="2200" dirty="0"/>
          </a:p>
          <a:p>
            <a:pPr lvl="1">
              <a:spcBef>
                <a:spcPts val="300"/>
              </a:spcBef>
            </a:pPr>
            <a:endParaRPr lang="en-US" sz="2200" dirty="0" smtClean="0"/>
          </a:p>
          <a:p>
            <a:pPr>
              <a:spcBef>
                <a:spcPts val="300"/>
              </a:spcBef>
            </a:pPr>
            <a:r>
              <a:rPr lang="en-US" sz="2200" dirty="0" smtClean="0"/>
              <a:t>Hashtable, key </a:t>
            </a:r>
            <a:r>
              <a:rPr lang="en-US" sz="2200" dirty="0" smtClean="0">
                <a:latin typeface="Arial"/>
                <a:cs typeface="Arial"/>
              </a:rPr>
              <a:t>→</a:t>
            </a:r>
            <a:r>
              <a:rPr lang="en-US" sz="2200" dirty="0" smtClean="0"/>
              <a:t> location</a:t>
            </a:r>
          </a:p>
        </p:txBody>
      </p:sp>
      <p:sp>
        <p:nvSpPr>
          <p:cNvPr id="66" name="Rectangle 65"/>
          <p:cNvSpPr/>
          <p:nvPr>
            <p:custDataLst>
              <p:tags r:id="rId11"/>
            </p:custDataLst>
          </p:nvPr>
        </p:nvSpPr>
        <p:spPr>
          <a:xfrm>
            <a:off x="7934927" y="2669343"/>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2"/>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3"/>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4"/>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15"/>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custDataLst>
              <p:tags r:id="rId16"/>
            </p:custDataLst>
          </p:nvPr>
        </p:nvGrpSpPr>
        <p:grpSpPr>
          <a:xfrm>
            <a:off x="5592037" y="5405426"/>
            <a:ext cx="698965" cy="285786"/>
            <a:chOff x="5454760" y="4589802"/>
            <a:chExt cx="964579" cy="405826"/>
          </a:xfrm>
        </p:grpSpPr>
        <p:sp>
          <p:nvSpPr>
            <p:cNvPr id="72" name="Rectangle 71"/>
            <p:cNvSpPr/>
            <p:nvPr/>
          </p:nvSpPr>
          <p:spPr>
            <a:xfrm>
              <a:off x="5754796" y="4589802"/>
              <a:ext cx="466725"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p:cNvSpPr/>
          <p:nvPr>
            <p:custDataLst>
              <p:tags r:id="rId17"/>
            </p:custDataLst>
          </p:nvPr>
        </p:nvSpPr>
        <p:spPr>
          <a:xfrm>
            <a:off x="8401652" y="2669341"/>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custDataLst>
              <p:tags r:id="rId18"/>
            </p:custDataLst>
          </p:nvPr>
        </p:nvGrpSpPr>
        <p:grpSpPr>
          <a:xfrm>
            <a:off x="6811237" y="5405420"/>
            <a:ext cx="698965" cy="285792"/>
            <a:chOff x="5454760" y="4589799"/>
            <a:chExt cx="964579" cy="405834"/>
          </a:xfrm>
        </p:grpSpPr>
        <p:sp>
          <p:nvSpPr>
            <p:cNvPr id="58" name="Rectangle 57"/>
            <p:cNvSpPr/>
            <p:nvPr/>
          </p:nvSpPr>
          <p:spPr>
            <a:xfrm>
              <a:off x="5754796" y="4589805"/>
              <a:ext cx="466725"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54760" y="4589808"/>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607160" y="4589799"/>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221521" y="4589806"/>
              <a:ext cx="197818" cy="405827"/>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custDataLst>
              <p:tags r:id="rId19"/>
            </p:custDataLst>
          </p:nvPr>
        </p:nvGrpSpPr>
        <p:grpSpPr>
          <a:xfrm>
            <a:off x="8030437" y="5405426"/>
            <a:ext cx="698965" cy="285792"/>
            <a:chOff x="5454760" y="4589795"/>
            <a:chExt cx="964579" cy="405833"/>
          </a:xfrm>
        </p:grpSpPr>
        <p:sp>
          <p:nvSpPr>
            <p:cNvPr id="63" name="Rectangle 62"/>
            <p:cNvSpPr/>
            <p:nvPr/>
          </p:nvSpPr>
          <p:spPr>
            <a:xfrm>
              <a:off x="5754796" y="4589795"/>
              <a:ext cx="46672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54547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5607160" y="4589802"/>
              <a:ext cx="157162" cy="405826"/>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221521" y="4589802"/>
              <a:ext cx="197818" cy="405826"/>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p:cNvSpPr txBox="1"/>
          <p:nvPr>
            <p:custDataLst>
              <p:tags r:id="rId20"/>
            </p:custDataLst>
          </p:nvPr>
        </p:nvSpPr>
        <p:spPr>
          <a:xfrm>
            <a:off x="6518171" y="3077578"/>
            <a:ext cx="1386918" cy="307777"/>
          </a:xfrm>
          <a:prstGeom prst="rect">
            <a:avLst/>
          </a:prstGeom>
          <a:noFill/>
        </p:spPr>
        <p:txBody>
          <a:bodyPr wrap="none" rtlCol="0">
            <a:spAutoFit/>
          </a:bodyPr>
          <a:lstStyle/>
          <a:p>
            <a:pPr algn="ctr"/>
            <a:r>
              <a:rPr lang="en-US" sz="1400" dirty="0" smtClean="0">
                <a:solidFill>
                  <a:srgbClr val="204B98"/>
                </a:solidFill>
              </a:rPr>
              <a:t>In-memory Log</a:t>
            </a:r>
            <a:endParaRPr lang="en-US" sz="1400" dirty="0">
              <a:solidFill>
                <a:srgbClr val="204B98"/>
              </a:solidFill>
            </a:endParaRPr>
          </a:p>
        </p:txBody>
      </p:sp>
      <p:grpSp>
        <p:nvGrpSpPr>
          <p:cNvPr id="56" name="Group 55"/>
          <p:cNvGrpSpPr/>
          <p:nvPr>
            <p:custDataLst>
              <p:tags r:id="rId21"/>
            </p:custDataLst>
          </p:nvPr>
        </p:nvGrpSpPr>
        <p:grpSpPr>
          <a:xfrm>
            <a:off x="6781800" y="1557754"/>
            <a:ext cx="838200" cy="813138"/>
            <a:chOff x="7563452" y="1557754"/>
            <a:chExt cx="838200" cy="813138"/>
          </a:xfrm>
        </p:grpSpPr>
        <p:sp>
          <p:nvSpPr>
            <p:cNvPr id="70" name="Rectangle 69"/>
            <p:cNvSpPr/>
            <p:nvPr/>
          </p:nvSpPr>
          <p:spPr>
            <a:xfrm>
              <a:off x="7563452" y="1557754"/>
              <a:ext cx="838200" cy="2710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4" name="Rectangle 73"/>
            <p:cNvSpPr/>
            <p:nvPr/>
          </p:nvSpPr>
          <p:spPr>
            <a:xfrm>
              <a:off x="7563452" y="1828800"/>
              <a:ext cx="838200" cy="2710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5" name="Rectangle 74"/>
            <p:cNvSpPr/>
            <p:nvPr/>
          </p:nvSpPr>
          <p:spPr>
            <a:xfrm>
              <a:off x="7563452" y="2099846"/>
              <a:ext cx="838200" cy="2710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cxnSp>
        <p:nvCxnSpPr>
          <p:cNvPr id="76" name="Elbow Connector 75"/>
          <p:cNvCxnSpPr>
            <a:stCxn id="70" idx="1"/>
          </p:cNvCxnSpPr>
          <p:nvPr>
            <p:custDataLst>
              <p:tags r:id="rId22"/>
            </p:custDataLst>
          </p:nvPr>
        </p:nvCxnSpPr>
        <p:spPr>
          <a:xfrm rot="10800000" flipV="1">
            <a:off x="6153726" y="1693276"/>
            <a:ext cx="628075" cy="976067"/>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7" name="Elbow Connector 76"/>
          <p:cNvCxnSpPr>
            <a:stCxn id="75" idx="3"/>
          </p:cNvCxnSpPr>
          <p:nvPr>
            <p:custDataLst>
              <p:tags r:id="rId23"/>
            </p:custDataLst>
          </p:nvPr>
        </p:nvCxnSpPr>
        <p:spPr>
          <a:xfrm>
            <a:off x="7620000" y="2235369"/>
            <a:ext cx="123936" cy="433975"/>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8" name="Elbow Connector 77"/>
          <p:cNvCxnSpPr>
            <a:stCxn id="74" idx="3"/>
          </p:cNvCxnSpPr>
          <p:nvPr>
            <p:custDataLst>
              <p:tags r:id="rId24"/>
            </p:custDataLst>
          </p:nvPr>
        </p:nvCxnSpPr>
        <p:spPr>
          <a:xfrm>
            <a:off x="7620000" y="1964323"/>
            <a:ext cx="548290" cy="705020"/>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79" name="TextBox 78"/>
          <p:cNvSpPr txBox="1"/>
          <p:nvPr>
            <p:custDataLst>
              <p:tags r:id="rId25"/>
            </p:custDataLst>
          </p:nvPr>
        </p:nvSpPr>
        <p:spPr>
          <a:xfrm>
            <a:off x="7672800" y="1570079"/>
            <a:ext cx="990977" cy="307777"/>
          </a:xfrm>
          <a:prstGeom prst="rect">
            <a:avLst/>
          </a:prstGeom>
          <a:noFill/>
        </p:spPr>
        <p:txBody>
          <a:bodyPr wrap="none" rtlCol="0">
            <a:spAutoFit/>
          </a:bodyPr>
          <a:lstStyle/>
          <a:p>
            <a:pPr algn="ctr"/>
            <a:r>
              <a:rPr lang="en-US" sz="1400" dirty="0" smtClean="0">
                <a:solidFill>
                  <a:srgbClr val="204B98"/>
                </a:solidFill>
              </a:rPr>
              <a:t>Hashtable</a:t>
            </a:r>
            <a:endParaRPr lang="en-US" sz="1400" dirty="0">
              <a:solidFill>
                <a:srgbClr val="204B98"/>
              </a:solidFill>
            </a:endParaRPr>
          </a:p>
        </p:txBody>
      </p:sp>
    </p:spTree>
    <p:custDataLst>
      <p:tags r:id="rId1"/>
    </p:custDataLst>
    <p:extLst>
      <p:ext uri="{BB962C8B-B14F-4D97-AF65-F5344CB8AC3E}">
        <p14:creationId xmlns:p14="http://schemas.microsoft.com/office/powerpoint/2010/main" val="108435479"/>
      </p:ext>
    </p:extLst>
  </p:cSld>
  <p:clrMapOvr>
    <a:masterClrMapping/>
  </p:clrMapOvr>
  <mc:AlternateContent xmlns:mc="http://schemas.openxmlformats.org/markup-compatibility/2006">
    <mc:Choice xmlns:p14="http://schemas.microsoft.com/office/powerpoint/2010/main" Requires="p14">
      <p:transition spd="slow" p14:dur="2000" advTm="25342"/>
    </mc:Choice>
    <mc:Fallback>
      <p:transition spd="slow" advTm="2534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Fast Crash Recovery</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What is left when a Master crashes?</a:t>
            </a:r>
          </a:p>
          <a:p>
            <a:pPr lvl="1"/>
            <a:r>
              <a:rPr lang="en-US" dirty="0" smtClean="0"/>
              <a:t>Log data stored </a:t>
            </a:r>
            <a:r>
              <a:rPr lang="en-US" dirty="0"/>
              <a:t>on disk on </a:t>
            </a:r>
            <a:r>
              <a:rPr lang="en-US" dirty="0" smtClean="0"/>
              <a:t>backups</a:t>
            </a:r>
          </a:p>
          <a:p>
            <a:pPr lvl="1"/>
            <a:endParaRPr lang="en-US" dirty="0" smtClean="0"/>
          </a:p>
          <a:p>
            <a:r>
              <a:rPr lang="en-US" dirty="0" smtClean="0"/>
              <a:t>What must be done to restart servicing requests?</a:t>
            </a:r>
            <a:endParaRPr lang="en-US" dirty="0"/>
          </a:p>
          <a:p>
            <a:pPr lvl="1"/>
            <a:r>
              <a:rPr lang="en-US" dirty="0" smtClean="0"/>
              <a:t>Replay log </a:t>
            </a:r>
            <a:r>
              <a:rPr lang="en-US" dirty="0"/>
              <a:t>data into RAM</a:t>
            </a:r>
          </a:p>
          <a:p>
            <a:pPr lvl="1"/>
            <a:r>
              <a:rPr lang="en-US" dirty="0"/>
              <a:t>Reconstruct the </a:t>
            </a:r>
            <a:r>
              <a:rPr lang="en-US" dirty="0" smtClean="0"/>
              <a:t>hashtable</a:t>
            </a:r>
            <a:endParaRPr lang="en-US" dirty="0"/>
          </a:p>
          <a:p>
            <a:endParaRPr lang="en-US" dirty="0"/>
          </a:p>
          <a:p>
            <a:r>
              <a:rPr lang="en-US" dirty="0" smtClean="0"/>
              <a:t>Recover fast:  64 GB in </a:t>
            </a:r>
            <a:r>
              <a:rPr lang="en-US" dirty="0" smtClean="0">
                <a:solidFill>
                  <a:schemeClr val="accent3">
                    <a:lumMod val="75000"/>
                  </a:schemeClr>
                </a:solidFill>
              </a:rPr>
              <a:t>1-2 seconds</a:t>
            </a:r>
          </a:p>
          <a:p>
            <a:r>
              <a:rPr lang="en-US" dirty="0" smtClean="0"/>
              <a:t>Key to fast recovery: </a:t>
            </a:r>
            <a:r>
              <a:rPr lang="en-US" dirty="0" smtClean="0">
                <a:solidFill>
                  <a:schemeClr val="accent3">
                    <a:lumMod val="75000"/>
                  </a:schemeClr>
                </a:solidFill>
              </a:rPr>
              <a:t>use system scale</a:t>
            </a:r>
          </a:p>
          <a:p>
            <a:endParaRPr lang="en-US" dirty="0" smtClean="0"/>
          </a:p>
          <a:p>
            <a:pPr lvl="1"/>
            <a:endParaRPr lang="en-US" dirty="0"/>
          </a:p>
          <a:p>
            <a:pPr lvl="1"/>
            <a:endParaRPr lang="en-US" dirty="0" smtClean="0"/>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13</a:t>
            </a:fld>
            <a:endParaRPr lang="en-US" dirty="0"/>
          </a:p>
        </p:txBody>
      </p:sp>
    </p:spTree>
    <p:custDataLst>
      <p:tags r:id="rId1"/>
    </p:custDataLst>
    <p:extLst>
      <p:ext uri="{BB962C8B-B14F-4D97-AF65-F5344CB8AC3E}">
        <p14:creationId xmlns:p14="http://schemas.microsoft.com/office/powerpoint/2010/main" val="3428713099"/>
      </p:ext>
    </p:extLst>
  </p:cSld>
  <p:clrMapOvr>
    <a:masterClrMapping/>
  </p:clrMapOvr>
  <mc:AlternateContent xmlns:mc="http://schemas.openxmlformats.org/markup-compatibility/2006">
    <mc:Choice xmlns:p14="http://schemas.microsoft.com/office/powerpoint/2010/main" Requires="p14">
      <p:transition spd="slow" p14:dur="2000" advTm="38455"/>
    </mc:Choice>
    <mc:Fallback>
      <p:transition spd="slow" advTm="384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custDataLst>
              <p:tags r:id="rId2"/>
            </p:custDataLst>
          </p:nvPr>
        </p:nvSpPr>
        <p:spPr>
          <a:xfrm>
            <a:off x="457200" y="1295400"/>
            <a:ext cx="5562600" cy="4830763"/>
          </a:xfrm>
        </p:spPr>
        <p:txBody>
          <a:bodyPr>
            <a:normAutofit/>
          </a:bodyPr>
          <a:lstStyle/>
          <a:p>
            <a:r>
              <a:rPr lang="en-US" dirty="0" smtClean="0"/>
              <a:t>Masters backed up to 3 Backups</a:t>
            </a:r>
          </a:p>
          <a:p>
            <a:pPr lvl="1"/>
            <a:r>
              <a:rPr lang="en-US" dirty="0" smtClean="0"/>
              <a:t>Each backup stores entire log</a:t>
            </a:r>
          </a:p>
          <a:p>
            <a:r>
              <a:rPr lang="en-US" dirty="0" smtClean="0"/>
              <a:t>Problem: </a:t>
            </a:r>
            <a:r>
              <a:rPr lang="en-US" dirty="0" smtClean="0">
                <a:solidFill>
                  <a:schemeClr val="accent2">
                    <a:lumMod val="75000"/>
                  </a:schemeClr>
                </a:solidFill>
              </a:rPr>
              <a:t>Disk bandwidth</a:t>
            </a:r>
          </a:p>
          <a:p>
            <a:r>
              <a:rPr lang="en-US" dirty="0" smtClean="0"/>
              <a:t>64 GB / </a:t>
            </a:r>
            <a:r>
              <a:rPr lang="en-US" dirty="0"/>
              <a:t>3</a:t>
            </a:r>
            <a:r>
              <a:rPr lang="en-US" dirty="0" smtClean="0"/>
              <a:t>00 MB/sec</a:t>
            </a:r>
            <a:br>
              <a:rPr lang="en-US" dirty="0" smtClean="0"/>
            </a:br>
            <a:r>
              <a:rPr lang="en-US" dirty="0" smtClean="0"/>
              <a:t>		≈ </a:t>
            </a:r>
            <a:r>
              <a:rPr lang="en-US" dirty="0" smtClean="0">
                <a:solidFill>
                  <a:schemeClr val="accent2">
                    <a:lumMod val="75000"/>
                  </a:schemeClr>
                </a:solidFill>
              </a:rPr>
              <a:t>210 seconds</a:t>
            </a:r>
          </a:p>
          <a:p>
            <a:endParaRPr lang="en-US" dirty="0" smtClean="0"/>
          </a:p>
          <a:p>
            <a:r>
              <a:rPr lang="en-US" dirty="0" smtClean="0"/>
              <a:t>Solution: </a:t>
            </a:r>
            <a:r>
              <a:rPr lang="en-US" dirty="0" smtClean="0">
                <a:solidFill>
                  <a:schemeClr val="accent3">
                    <a:lumMod val="75000"/>
                  </a:schemeClr>
                </a:solidFill>
              </a:rPr>
              <a:t>more disks</a:t>
            </a:r>
            <a:r>
              <a:rPr lang="en-US" dirty="0" smtClean="0"/>
              <a:t/>
            </a:r>
            <a:br>
              <a:rPr lang="en-US" dirty="0" smtClean="0"/>
            </a:br>
            <a:r>
              <a:rPr lang="en-US" dirty="0" smtClean="0"/>
              <a:t>		(more backups)</a:t>
            </a:r>
          </a:p>
        </p:txBody>
      </p:sp>
      <p:sp>
        <p:nvSpPr>
          <p:cNvPr id="64" name="Slide Number Placeholder 5"/>
          <p:cNvSpPr>
            <a:spLocks noGrp="1"/>
          </p:cNvSpPr>
          <p:nvPr>
            <p:ph type="sldNum" sz="quarter" idx="12"/>
            <p:custDataLst>
              <p:tags r:id="rId3"/>
            </p:custDataLst>
          </p:nvPr>
        </p:nvSpPr>
        <p:spPr/>
        <p:txBody>
          <a:bodyPr/>
          <a:lstStyle/>
          <a:p>
            <a:fld id="{9A6EB875-1A3F-4778-8273-9501628D5B97}" type="slidenum">
              <a:rPr lang="en-US" smtClean="0"/>
              <a:pPr/>
              <a:t>14</a:t>
            </a:fld>
            <a:endParaRPr lang="en-US" dirty="0"/>
          </a:p>
        </p:txBody>
      </p:sp>
      <p:sp>
        <p:nvSpPr>
          <p:cNvPr id="225282" name="Rectangle 2"/>
          <p:cNvSpPr>
            <a:spLocks noGrp="1" noChangeArrowheads="1"/>
          </p:cNvSpPr>
          <p:nvPr>
            <p:ph type="title"/>
            <p:custDataLst>
              <p:tags r:id="rId4"/>
            </p:custDataLst>
          </p:nvPr>
        </p:nvSpPr>
        <p:spPr/>
        <p:txBody>
          <a:bodyPr/>
          <a:lstStyle/>
          <a:p>
            <a:r>
              <a:rPr lang="en-US" dirty="0" smtClean="0"/>
              <a:t>Recovery without Scale</a:t>
            </a:r>
            <a:endParaRPr lang="en-US" dirty="0"/>
          </a:p>
        </p:txBody>
      </p:sp>
      <p:grpSp>
        <p:nvGrpSpPr>
          <p:cNvPr id="4" name="Group 3"/>
          <p:cNvGrpSpPr/>
          <p:nvPr>
            <p:custDataLst>
              <p:tags r:id="rId5"/>
            </p:custDataLst>
          </p:nvPr>
        </p:nvGrpSpPr>
        <p:grpSpPr>
          <a:xfrm>
            <a:off x="5257800" y="1143000"/>
            <a:ext cx="3323463" cy="4470975"/>
            <a:chOff x="5257800" y="1143000"/>
            <a:chExt cx="3323463" cy="4470975"/>
          </a:xfrm>
        </p:grpSpPr>
        <p:sp>
          <p:nvSpPr>
            <p:cNvPr id="2" name="Rounded Rectangle 1"/>
            <p:cNvSpPr/>
            <p:nvPr>
              <p:custDataLst>
                <p:tags r:id="rId6"/>
              </p:custDataLst>
            </p:nvPr>
          </p:nvSpPr>
          <p:spPr>
            <a:xfrm>
              <a:off x="7133463" y="1752600"/>
              <a:ext cx="609600" cy="4953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3" name="TextBox 2"/>
            <p:cNvSpPr txBox="1"/>
            <p:nvPr>
              <p:custDataLst>
                <p:tags r:id="rId7"/>
              </p:custDataLst>
            </p:nvPr>
          </p:nvSpPr>
          <p:spPr>
            <a:xfrm>
              <a:off x="6885067" y="1143000"/>
              <a:ext cx="1106393" cy="584775"/>
            </a:xfrm>
            <a:prstGeom prst="rect">
              <a:avLst/>
            </a:prstGeom>
            <a:noFill/>
          </p:spPr>
          <p:txBody>
            <a:bodyPr wrap="none" rtlCol="0">
              <a:spAutoFit/>
            </a:bodyPr>
            <a:lstStyle/>
            <a:p>
              <a:pPr algn="ctr"/>
              <a:r>
                <a:rPr lang="en-US" sz="1600" b="1" dirty="0" smtClean="0">
                  <a:solidFill>
                    <a:srgbClr val="204B98"/>
                  </a:solidFill>
                </a:rPr>
                <a:t>Recovery</a:t>
              </a:r>
              <a:br>
                <a:rPr lang="en-US" sz="1600" b="1" dirty="0" smtClean="0">
                  <a:solidFill>
                    <a:srgbClr val="204B98"/>
                  </a:solidFill>
                </a:rPr>
              </a:br>
              <a:r>
                <a:rPr lang="en-US" sz="1600" b="1" dirty="0" smtClean="0">
                  <a:solidFill>
                    <a:srgbClr val="204B98"/>
                  </a:solidFill>
                </a:rPr>
                <a:t>Master</a:t>
              </a:r>
              <a:endParaRPr lang="en-US" sz="1600" b="1" dirty="0">
                <a:solidFill>
                  <a:srgbClr val="204B98"/>
                </a:solidFill>
              </a:endParaRPr>
            </a:p>
          </p:txBody>
        </p:sp>
        <p:grpSp>
          <p:nvGrpSpPr>
            <p:cNvPr id="14" name="Group 13"/>
            <p:cNvGrpSpPr/>
            <p:nvPr>
              <p:custDataLst>
                <p:tags r:id="rId8"/>
              </p:custDataLst>
            </p:nvPr>
          </p:nvGrpSpPr>
          <p:grpSpPr>
            <a:xfrm>
              <a:off x="6295263" y="2895600"/>
              <a:ext cx="609600" cy="936625"/>
              <a:chOff x="6553200" y="3581400"/>
              <a:chExt cx="609600" cy="936625"/>
            </a:xfrm>
          </p:grpSpPr>
          <p:grpSp>
            <p:nvGrpSpPr>
              <p:cNvPr id="225319" name="Group 39"/>
              <p:cNvGrpSpPr>
                <a:grpSpLocks/>
              </p:cNvGrpSpPr>
              <p:nvPr/>
            </p:nvGrpSpPr>
            <p:grpSpPr bwMode="auto">
              <a:xfrm>
                <a:off x="6629400" y="4191000"/>
                <a:ext cx="457200" cy="327025"/>
                <a:chOff x="3744" y="1584"/>
                <a:chExt cx="336" cy="240"/>
              </a:xfrm>
            </p:grpSpPr>
            <p:sp>
              <p:nvSpPr>
                <p:cNvPr id="22532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 name="Rounded Rectangle 6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2532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sp>
          <p:nvSpPr>
            <p:cNvPr id="77" name="TextBox 76"/>
            <p:cNvSpPr txBox="1"/>
            <p:nvPr>
              <p:custDataLst>
                <p:tags r:id="rId9"/>
              </p:custDataLst>
            </p:nvPr>
          </p:nvSpPr>
          <p:spPr>
            <a:xfrm>
              <a:off x="5257800" y="2949668"/>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sp>
          <p:nvSpPr>
            <p:cNvPr id="11" name="Freeform 10"/>
            <p:cNvSpPr/>
            <p:nvPr>
              <p:custDataLst>
                <p:tags r:id="rId10"/>
              </p:custDataLst>
            </p:nvPr>
          </p:nvSpPr>
          <p:spPr>
            <a:xfrm>
              <a:off x="6600064" y="2247900"/>
              <a:ext cx="702590" cy="647700"/>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86" name="Freeform 85"/>
            <p:cNvSpPr/>
            <p:nvPr>
              <p:custDataLst>
                <p:tags r:id="rId11"/>
              </p:custDataLst>
            </p:nvPr>
          </p:nvSpPr>
          <p:spPr>
            <a:xfrm flipH="1">
              <a:off x="7576455" y="2247900"/>
              <a:ext cx="700007" cy="647700"/>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90" name="Group 89"/>
            <p:cNvGrpSpPr/>
            <p:nvPr>
              <p:custDataLst>
                <p:tags r:id="rId12"/>
              </p:custDataLst>
            </p:nvPr>
          </p:nvGrpSpPr>
          <p:grpSpPr>
            <a:xfrm>
              <a:off x="7133463" y="2895600"/>
              <a:ext cx="609600" cy="936625"/>
              <a:chOff x="6553200" y="3581400"/>
              <a:chExt cx="609600" cy="936625"/>
            </a:xfrm>
          </p:grpSpPr>
          <p:grpSp>
            <p:nvGrpSpPr>
              <p:cNvPr id="91" name="Group 39"/>
              <p:cNvGrpSpPr>
                <a:grpSpLocks/>
              </p:cNvGrpSpPr>
              <p:nvPr/>
            </p:nvGrpSpPr>
            <p:grpSpPr bwMode="auto">
              <a:xfrm>
                <a:off x="6629400" y="4191000"/>
                <a:ext cx="457200" cy="327025"/>
                <a:chOff x="3744" y="1584"/>
                <a:chExt cx="336" cy="240"/>
              </a:xfrm>
            </p:grpSpPr>
            <p:sp>
              <p:nvSpPr>
                <p:cNvPr id="9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 name="Rounded Rectangle 9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3" name="Group 32"/>
            <p:cNvGrpSpPr/>
            <p:nvPr>
              <p:custDataLst>
                <p:tags r:id="rId13"/>
              </p:custDataLst>
            </p:nvPr>
          </p:nvGrpSpPr>
          <p:grpSpPr>
            <a:xfrm>
              <a:off x="7971663" y="2895600"/>
              <a:ext cx="609600" cy="936625"/>
              <a:chOff x="6553200" y="3581400"/>
              <a:chExt cx="609600" cy="936625"/>
            </a:xfrm>
          </p:grpSpPr>
          <p:grpSp>
            <p:nvGrpSpPr>
              <p:cNvPr id="34" name="Group 39"/>
              <p:cNvGrpSpPr>
                <a:grpSpLocks/>
              </p:cNvGrpSpPr>
              <p:nvPr/>
            </p:nvGrpSpPr>
            <p:grpSpPr bwMode="auto">
              <a:xfrm>
                <a:off x="6629400" y="4191000"/>
                <a:ext cx="457200" cy="327025"/>
                <a:chOff x="3744" y="1584"/>
                <a:chExt cx="336" cy="240"/>
              </a:xfrm>
            </p:grpSpPr>
            <p:sp>
              <p:nvSpPr>
                <p:cNvPr id="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5" name="Rounded Rectangle 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cxnSp>
          <p:nvCxnSpPr>
            <p:cNvPr id="10" name="Straight Connector 9"/>
            <p:cNvCxnSpPr>
              <a:stCxn id="92" idx="0"/>
              <a:endCxn id="2" idx="2"/>
            </p:cNvCxnSpPr>
            <p:nvPr>
              <p:custDataLst>
                <p:tags r:id="rId14"/>
              </p:custDataLst>
            </p:nvPr>
          </p:nvCxnSpPr>
          <p:spPr>
            <a:xfrm flipV="1">
              <a:off x="7438263" y="2247900"/>
              <a:ext cx="0" cy="647700"/>
            </a:xfrm>
            <a:prstGeom prst="line">
              <a:avLst/>
            </a:prstGeom>
            <a:ln>
              <a:tailEnd type="triangle" w="med" len="lg"/>
            </a:ln>
            <a:effectLst/>
          </p:spPr>
          <p:style>
            <a:lnRef idx="2">
              <a:schemeClr val="dk1"/>
            </a:lnRef>
            <a:fillRef idx="0">
              <a:schemeClr val="dk1"/>
            </a:fillRef>
            <a:effectRef idx="1">
              <a:schemeClr val="dk1"/>
            </a:effectRef>
            <a:fontRef idx="minor">
              <a:schemeClr val="tx1"/>
            </a:fontRef>
          </p:style>
        </p:cxnSp>
        <p:sp>
          <p:nvSpPr>
            <p:cNvPr id="41" name="Rounded Rectangle 40"/>
            <p:cNvSpPr/>
            <p:nvPr>
              <p:custDataLst>
                <p:tags r:id="rId15"/>
              </p:custDataLst>
            </p:nvPr>
          </p:nvSpPr>
          <p:spPr>
            <a:xfrm>
              <a:off x="7133463" y="4419600"/>
              <a:ext cx="609600" cy="4953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42" name="TextBox 41"/>
            <p:cNvSpPr txBox="1"/>
            <p:nvPr>
              <p:custDataLst>
                <p:tags r:id="rId16"/>
              </p:custDataLst>
            </p:nvPr>
          </p:nvSpPr>
          <p:spPr>
            <a:xfrm>
              <a:off x="6885066" y="5029200"/>
              <a:ext cx="1003801" cy="584775"/>
            </a:xfrm>
            <a:prstGeom prst="rect">
              <a:avLst/>
            </a:prstGeom>
            <a:noFill/>
          </p:spPr>
          <p:txBody>
            <a:bodyPr wrap="none" rtlCol="0">
              <a:spAutoFit/>
            </a:bodyPr>
            <a:lstStyle/>
            <a:p>
              <a:pPr algn="ctr"/>
              <a:r>
                <a:rPr lang="en-US" sz="1600" b="1" dirty="0" smtClean="0">
                  <a:solidFill>
                    <a:srgbClr val="204B98"/>
                  </a:solidFill>
                </a:rPr>
                <a:t>Crashed</a:t>
              </a:r>
            </a:p>
            <a:p>
              <a:pPr algn="ctr"/>
              <a:r>
                <a:rPr lang="en-US" sz="1600" b="1" dirty="0" smtClean="0">
                  <a:solidFill>
                    <a:srgbClr val="204B98"/>
                  </a:solidFill>
                </a:rPr>
                <a:t>Master</a:t>
              </a:r>
              <a:endParaRPr lang="en-US" sz="1600" b="1" dirty="0">
                <a:solidFill>
                  <a:srgbClr val="204B98"/>
                </a:solidFill>
              </a:endParaRPr>
            </a:p>
          </p:txBody>
        </p:sp>
        <p:sp>
          <p:nvSpPr>
            <p:cNvPr id="46" name="Freeform 45"/>
            <p:cNvSpPr/>
            <p:nvPr>
              <p:custDataLst>
                <p:tags r:id="rId17"/>
              </p:custDataLst>
            </p:nvPr>
          </p:nvSpPr>
          <p:spPr>
            <a:xfrm flipH="1">
              <a:off x="6600062" y="3766820"/>
              <a:ext cx="838199" cy="713105"/>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7" name="Freeform 46"/>
            <p:cNvSpPr/>
            <p:nvPr>
              <p:custDataLst>
                <p:tags r:id="rId18"/>
              </p:custDataLst>
            </p:nvPr>
          </p:nvSpPr>
          <p:spPr>
            <a:xfrm>
              <a:off x="7452470" y="3832225"/>
              <a:ext cx="823993" cy="587375"/>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48" name="Straight Connector 47"/>
            <p:cNvCxnSpPr>
              <a:stCxn id="41" idx="0"/>
            </p:cNvCxnSpPr>
            <p:nvPr>
              <p:custDataLst>
                <p:tags r:id="rId19"/>
              </p:custDataLst>
            </p:nvPr>
          </p:nvCxnSpPr>
          <p:spPr>
            <a:xfrm flipV="1">
              <a:off x="7438263" y="3832225"/>
              <a:ext cx="14208" cy="587375"/>
            </a:xfrm>
            <a:prstGeom prst="line">
              <a:avLst/>
            </a:prstGeom>
            <a:ln>
              <a:tailEnd type="triangle" w="med" len="lg"/>
            </a:ln>
            <a:effectLst/>
          </p:spPr>
          <p:style>
            <a:lnRef idx="2">
              <a:schemeClr val="dk1"/>
            </a:lnRef>
            <a:fillRef idx="0">
              <a:schemeClr val="dk1"/>
            </a:fillRef>
            <a:effectRef idx="1">
              <a:schemeClr val="dk1"/>
            </a:effectRef>
            <a:fontRef idx="minor">
              <a:schemeClr val="tx1"/>
            </a:fontRef>
          </p:style>
        </p:cxnSp>
        <p:sp>
          <p:nvSpPr>
            <p:cNvPr id="5" name="Multiply 4"/>
            <p:cNvSpPr/>
            <p:nvPr/>
          </p:nvSpPr>
          <p:spPr>
            <a:xfrm>
              <a:off x="7019161" y="4193668"/>
              <a:ext cx="838200" cy="94716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196365913"/>
      </p:ext>
    </p:extLst>
  </p:cSld>
  <p:clrMapOvr>
    <a:masterClrMapping/>
  </p:clrMapOvr>
  <mc:AlternateContent xmlns:mc="http://schemas.openxmlformats.org/markup-compatibility/2006">
    <mc:Choice xmlns:p14="http://schemas.microsoft.com/office/powerpoint/2010/main" Requires="p14">
      <p:transition spd="slow" p14:dur="2000" advTm="31799"/>
    </mc:Choice>
    <mc:Fallback>
      <p:transition spd="slow" advTm="317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custDataLst>
              <p:tags r:id="rId2"/>
            </p:custDataLst>
          </p:nvPr>
        </p:nvSpPr>
        <p:spPr/>
        <p:txBody>
          <a:bodyPr/>
          <a:lstStyle/>
          <a:p>
            <a:fld id="{9A6EB875-1A3F-4778-8273-9501628D5B97}" type="slidenum">
              <a:rPr lang="en-US" smtClean="0"/>
              <a:pPr/>
              <a:t>15</a:t>
            </a:fld>
            <a:endParaRPr lang="en-US" dirty="0"/>
          </a:p>
        </p:txBody>
      </p:sp>
      <p:sp>
        <p:nvSpPr>
          <p:cNvPr id="225282" name="Rectangle 2"/>
          <p:cNvSpPr>
            <a:spLocks noGrp="1" noChangeArrowheads="1"/>
          </p:cNvSpPr>
          <p:nvPr>
            <p:ph type="title"/>
            <p:custDataLst>
              <p:tags r:id="rId3"/>
            </p:custDataLst>
          </p:nvPr>
        </p:nvSpPr>
        <p:spPr/>
        <p:txBody>
          <a:bodyPr>
            <a:normAutofit/>
          </a:bodyPr>
          <a:lstStyle/>
          <a:p>
            <a:r>
              <a:rPr lang="en-US" dirty="0" smtClean="0"/>
              <a:t>Solution: Scatter Log Data</a:t>
            </a:r>
            <a:endParaRPr lang="en-US" dirty="0"/>
          </a:p>
        </p:txBody>
      </p:sp>
      <p:sp>
        <p:nvSpPr>
          <p:cNvPr id="225283" name="Rectangle 3"/>
          <p:cNvSpPr>
            <a:spLocks noGrp="1" noChangeArrowheads="1"/>
          </p:cNvSpPr>
          <p:nvPr>
            <p:ph type="body" idx="1"/>
            <p:custDataLst>
              <p:tags r:id="rId4"/>
            </p:custDataLst>
          </p:nvPr>
        </p:nvSpPr>
        <p:spPr>
          <a:xfrm>
            <a:off x="457200" y="1219200"/>
            <a:ext cx="8229600" cy="3048000"/>
          </a:xfrm>
        </p:spPr>
        <p:txBody>
          <a:bodyPr>
            <a:normAutofit fontScale="85000" lnSpcReduction="10000"/>
          </a:bodyPr>
          <a:lstStyle/>
          <a:p>
            <a:r>
              <a:rPr lang="en-US" dirty="0" smtClean="0"/>
              <a:t>Each log divided into 8MB </a:t>
            </a:r>
            <a:r>
              <a:rPr lang="en-US" dirty="0" smtClean="0">
                <a:solidFill>
                  <a:schemeClr val="accent3">
                    <a:lumMod val="75000"/>
                  </a:schemeClr>
                </a:solidFill>
              </a:rPr>
              <a:t>segments</a:t>
            </a:r>
          </a:p>
          <a:p>
            <a:r>
              <a:rPr lang="en-US" dirty="0" smtClean="0"/>
              <a:t>Master chooses different backups for each segment (randomly)</a:t>
            </a:r>
          </a:p>
          <a:p>
            <a:r>
              <a:rPr lang="en-US" dirty="0" smtClean="0"/>
              <a:t>Segments scattered across all servers in the cluster</a:t>
            </a:r>
          </a:p>
          <a:p>
            <a:pPr lvl="1"/>
            <a:endParaRPr lang="en-US" dirty="0" smtClean="0"/>
          </a:p>
          <a:p>
            <a:r>
              <a:rPr lang="en-US" dirty="0" smtClean="0"/>
              <a:t>Crash recovery:</a:t>
            </a:r>
          </a:p>
          <a:p>
            <a:pPr lvl="1"/>
            <a:r>
              <a:rPr lang="en-US" dirty="0" smtClean="0"/>
              <a:t>All backups read from disk in parallel</a:t>
            </a:r>
          </a:p>
          <a:p>
            <a:pPr lvl="1"/>
            <a:r>
              <a:rPr lang="en-US" dirty="0"/>
              <a:t>64 GB / (1000 backups * 100 MB/s/backup) = </a:t>
            </a:r>
            <a:r>
              <a:rPr lang="en-US" b="1" dirty="0">
                <a:solidFill>
                  <a:schemeClr val="accent3">
                    <a:lumMod val="75000"/>
                  </a:schemeClr>
                </a:solidFill>
              </a:rPr>
              <a:t>0.6 seconds</a:t>
            </a:r>
            <a:endParaRPr lang="en-US" b="1" dirty="0"/>
          </a:p>
        </p:txBody>
      </p:sp>
      <p:sp>
        <p:nvSpPr>
          <p:cNvPr id="65" name="Rounded Rectangle 64"/>
          <p:cNvSpPr/>
          <p:nvPr>
            <p:custDataLst>
              <p:tags r:id="rId5"/>
            </p:custDataLst>
          </p:nvPr>
        </p:nvSpPr>
        <p:spPr>
          <a:xfrm>
            <a:off x="4343400" y="4191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66" name="TextBox 65"/>
          <p:cNvSpPr txBox="1"/>
          <p:nvPr>
            <p:custDataLst>
              <p:tags r:id="rId6"/>
            </p:custDataLst>
          </p:nvPr>
        </p:nvSpPr>
        <p:spPr>
          <a:xfrm>
            <a:off x="3237007" y="4146262"/>
            <a:ext cx="1106393" cy="584775"/>
          </a:xfrm>
          <a:prstGeom prst="rect">
            <a:avLst/>
          </a:prstGeom>
          <a:noFill/>
        </p:spPr>
        <p:txBody>
          <a:bodyPr wrap="none" rtlCol="0">
            <a:spAutoFit/>
          </a:bodyPr>
          <a:lstStyle/>
          <a:p>
            <a:pPr algn="r"/>
            <a:r>
              <a:rPr lang="en-US" sz="1600" b="1" dirty="0" smtClean="0">
                <a:solidFill>
                  <a:srgbClr val="204B98"/>
                </a:solidFill>
              </a:rPr>
              <a:t>Recovery</a:t>
            </a:r>
            <a:br>
              <a:rPr lang="en-US" sz="1600" b="1" dirty="0" smtClean="0">
                <a:solidFill>
                  <a:srgbClr val="204B98"/>
                </a:solidFill>
              </a:rPr>
            </a:br>
            <a:r>
              <a:rPr lang="en-US" sz="1600" b="1" dirty="0" smtClean="0">
                <a:solidFill>
                  <a:srgbClr val="204B98"/>
                </a:solidFill>
              </a:rPr>
              <a:t>Master</a:t>
            </a:r>
            <a:endParaRPr lang="en-US" sz="1600" b="1" dirty="0">
              <a:solidFill>
                <a:srgbClr val="204B98"/>
              </a:solidFill>
            </a:endParaRPr>
          </a:p>
        </p:txBody>
      </p:sp>
      <p:grpSp>
        <p:nvGrpSpPr>
          <p:cNvPr id="68" name="Group 39"/>
          <p:cNvGrpSpPr>
            <a:grpSpLocks/>
          </p:cNvGrpSpPr>
          <p:nvPr>
            <p:custDataLst>
              <p:tags r:id="rId7"/>
            </p:custDataLst>
          </p:nvPr>
        </p:nvGrpSpPr>
        <p:grpSpPr bwMode="auto">
          <a:xfrm>
            <a:off x="4419600" y="5943600"/>
            <a:ext cx="457200" cy="327025"/>
            <a:chOff x="3744" y="1584"/>
            <a:chExt cx="336" cy="240"/>
          </a:xfrm>
        </p:grpSpPr>
        <p:sp>
          <p:nvSpPr>
            <p:cNvPr id="7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9" name="Rounded Rectangle 68"/>
          <p:cNvSpPr/>
          <p:nvPr>
            <p:custDataLst>
              <p:tags r:id="rId8"/>
            </p:custDataLst>
          </p:nvPr>
        </p:nvSpPr>
        <p:spPr>
          <a:xfrm>
            <a:off x="4343400" y="5329981"/>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0" name="AutoShape 44"/>
          <p:cNvSpPr>
            <a:spLocks noChangeArrowheads="1"/>
          </p:cNvSpPr>
          <p:nvPr>
            <p:custDataLst>
              <p:tags r:id="rId9"/>
            </p:custDataLst>
          </p:nvPr>
        </p:nvSpPr>
        <p:spPr bwMode="auto">
          <a:xfrm>
            <a:off x="4495800" y="57482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
        <p:nvSpPr>
          <p:cNvPr id="75" name="TextBox 74"/>
          <p:cNvSpPr txBox="1"/>
          <p:nvPr>
            <p:custDataLst>
              <p:tags r:id="rId10"/>
            </p:custDataLst>
          </p:nvPr>
        </p:nvSpPr>
        <p:spPr>
          <a:xfrm>
            <a:off x="791337" y="5270212"/>
            <a:ext cx="1037463" cy="584775"/>
          </a:xfrm>
          <a:prstGeom prst="rect">
            <a:avLst/>
          </a:prstGeom>
          <a:noFill/>
        </p:spPr>
        <p:txBody>
          <a:bodyPr wrap="none" rtlCol="0">
            <a:spAutoFit/>
          </a:bodyPr>
          <a:lstStyle/>
          <a:p>
            <a:pPr algn="r"/>
            <a:r>
              <a:rPr lang="en-US" sz="1600" b="1" dirty="0" smtClean="0">
                <a:solidFill>
                  <a:srgbClr val="006C00"/>
                </a:solidFill>
              </a:rPr>
              <a:t>~1000</a:t>
            </a:r>
            <a:br>
              <a:rPr lang="en-US" sz="1600" b="1" dirty="0" smtClean="0">
                <a:solidFill>
                  <a:srgbClr val="006C00"/>
                </a:solidFill>
              </a:rPr>
            </a:br>
            <a:r>
              <a:rPr lang="en-US" sz="1600" b="1" dirty="0" smtClean="0">
                <a:solidFill>
                  <a:srgbClr val="006C00"/>
                </a:solidFill>
              </a:rPr>
              <a:t>Backups</a:t>
            </a:r>
            <a:endParaRPr lang="en-US" sz="1600" b="1" dirty="0">
              <a:solidFill>
                <a:srgbClr val="006C00"/>
              </a:solidFill>
            </a:endParaRPr>
          </a:p>
        </p:txBody>
      </p:sp>
      <p:grpSp>
        <p:nvGrpSpPr>
          <p:cNvPr id="78" name="Group 77"/>
          <p:cNvGrpSpPr/>
          <p:nvPr>
            <p:custDataLst>
              <p:tags r:id="rId11"/>
            </p:custDataLst>
          </p:nvPr>
        </p:nvGrpSpPr>
        <p:grpSpPr>
          <a:xfrm>
            <a:off x="6019800" y="5334000"/>
            <a:ext cx="609600" cy="936625"/>
            <a:chOff x="6553200" y="3581400"/>
            <a:chExt cx="609600" cy="936625"/>
          </a:xfrm>
        </p:grpSpPr>
        <p:grpSp>
          <p:nvGrpSpPr>
            <p:cNvPr id="79" name="Group 39"/>
            <p:cNvGrpSpPr>
              <a:grpSpLocks/>
            </p:cNvGrpSpPr>
            <p:nvPr/>
          </p:nvGrpSpPr>
          <p:grpSpPr bwMode="auto">
            <a:xfrm>
              <a:off x="6629400" y="4191000"/>
              <a:ext cx="457200" cy="327025"/>
              <a:chOff x="3744" y="1584"/>
              <a:chExt cx="336" cy="240"/>
            </a:xfrm>
          </p:grpSpPr>
          <p:sp>
            <p:nvSpPr>
              <p:cNvPr id="8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 name="Rounded Rectangle 7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6" name="Group 85"/>
          <p:cNvGrpSpPr/>
          <p:nvPr>
            <p:custDataLst>
              <p:tags r:id="rId12"/>
            </p:custDataLst>
          </p:nvPr>
        </p:nvGrpSpPr>
        <p:grpSpPr>
          <a:xfrm>
            <a:off x="5181600" y="5334000"/>
            <a:ext cx="609600" cy="936625"/>
            <a:chOff x="6553200" y="3581400"/>
            <a:chExt cx="609600" cy="936625"/>
          </a:xfrm>
        </p:grpSpPr>
        <p:grpSp>
          <p:nvGrpSpPr>
            <p:cNvPr id="87" name="Group 39"/>
            <p:cNvGrpSpPr>
              <a:grpSpLocks/>
            </p:cNvGrpSpPr>
            <p:nvPr/>
          </p:nvGrpSpPr>
          <p:grpSpPr bwMode="auto">
            <a:xfrm>
              <a:off x="6629400" y="4191000"/>
              <a:ext cx="457200" cy="327025"/>
              <a:chOff x="3744" y="1584"/>
              <a:chExt cx="336" cy="240"/>
            </a:xfrm>
          </p:grpSpPr>
          <p:sp>
            <p:nvSpPr>
              <p:cNvPr id="9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8" name="Rounded Rectangle 8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 name="Group 93"/>
          <p:cNvGrpSpPr/>
          <p:nvPr>
            <p:custDataLst>
              <p:tags r:id="rId13"/>
            </p:custDataLst>
          </p:nvPr>
        </p:nvGrpSpPr>
        <p:grpSpPr>
          <a:xfrm>
            <a:off x="6858000" y="5334000"/>
            <a:ext cx="609600" cy="936625"/>
            <a:chOff x="6553200" y="3581400"/>
            <a:chExt cx="609600" cy="936625"/>
          </a:xfrm>
        </p:grpSpPr>
        <p:grpSp>
          <p:nvGrpSpPr>
            <p:cNvPr id="95" name="Group 39"/>
            <p:cNvGrpSpPr>
              <a:grpSpLocks/>
            </p:cNvGrpSpPr>
            <p:nvPr/>
          </p:nvGrpSpPr>
          <p:grpSpPr bwMode="auto">
            <a:xfrm>
              <a:off x="6629400" y="4191000"/>
              <a:ext cx="457200" cy="327025"/>
              <a:chOff x="3744" y="1584"/>
              <a:chExt cx="336" cy="240"/>
            </a:xfrm>
          </p:grpSpPr>
          <p:sp>
            <p:nvSpPr>
              <p:cNvPr id="9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 name="Rounded Rectangle 9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2" name="Group 101"/>
          <p:cNvGrpSpPr/>
          <p:nvPr>
            <p:custDataLst>
              <p:tags r:id="rId14"/>
            </p:custDataLst>
          </p:nvPr>
        </p:nvGrpSpPr>
        <p:grpSpPr>
          <a:xfrm>
            <a:off x="3505200" y="5334000"/>
            <a:ext cx="609600" cy="936625"/>
            <a:chOff x="6553200" y="3581400"/>
            <a:chExt cx="609600" cy="936625"/>
          </a:xfrm>
        </p:grpSpPr>
        <p:grpSp>
          <p:nvGrpSpPr>
            <p:cNvPr id="103" name="Group 39"/>
            <p:cNvGrpSpPr>
              <a:grpSpLocks/>
            </p:cNvGrpSpPr>
            <p:nvPr/>
          </p:nvGrpSpPr>
          <p:grpSpPr bwMode="auto">
            <a:xfrm>
              <a:off x="6629400" y="4191000"/>
              <a:ext cx="457200" cy="327025"/>
              <a:chOff x="3744" y="1584"/>
              <a:chExt cx="336" cy="240"/>
            </a:xfrm>
          </p:grpSpPr>
          <p:sp>
            <p:nvSpPr>
              <p:cNvPr id="10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4" name="Rounded Rectangle 10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0" name="Group 109"/>
          <p:cNvGrpSpPr/>
          <p:nvPr>
            <p:custDataLst>
              <p:tags r:id="rId15"/>
            </p:custDataLst>
          </p:nvPr>
        </p:nvGrpSpPr>
        <p:grpSpPr>
          <a:xfrm>
            <a:off x="2667000" y="5334000"/>
            <a:ext cx="609600" cy="936625"/>
            <a:chOff x="6553200" y="3581400"/>
            <a:chExt cx="609600" cy="936625"/>
          </a:xfrm>
        </p:grpSpPr>
        <p:grpSp>
          <p:nvGrpSpPr>
            <p:cNvPr id="111" name="Group 39"/>
            <p:cNvGrpSpPr>
              <a:grpSpLocks/>
            </p:cNvGrpSpPr>
            <p:nvPr/>
          </p:nvGrpSpPr>
          <p:grpSpPr bwMode="auto">
            <a:xfrm>
              <a:off x="6629400" y="4191000"/>
              <a:ext cx="457200" cy="327025"/>
              <a:chOff x="3744" y="1584"/>
              <a:chExt cx="336" cy="240"/>
            </a:xfrm>
          </p:grpSpPr>
          <p:sp>
            <p:nvSpPr>
              <p:cNvPr id="11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2" name="Rounded Rectangle 11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8" name="Group 117"/>
          <p:cNvGrpSpPr/>
          <p:nvPr>
            <p:custDataLst>
              <p:tags r:id="rId16"/>
            </p:custDataLst>
          </p:nvPr>
        </p:nvGrpSpPr>
        <p:grpSpPr>
          <a:xfrm>
            <a:off x="1828800" y="5334000"/>
            <a:ext cx="609600" cy="936625"/>
            <a:chOff x="6553200" y="3581400"/>
            <a:chExt cx="609600" cy="936625"/>
          </a:xfrm>
        </p:grpSpPr>
        <p:grpSp>
          <p:nvGrpSpPr>
            <p:cNvPr id="119" name="Group 39"/>
            <p:cNvGrpSpPr>
              <a:grpSpLocks/>
            </p:cNvGrpSpPr>
            <p:nvPr/>
          </p:nvGrpSpPr>
          <p:grpSpPr bwMode="auto">
            <a:xfrm>
              <a:off x="6629400" y="4191000"/>
              <a:ext cx="457200" cy="327025"/>
              <a:chOff x="3744" y="1584"/>
              <a:chExt cx="336" cy="240"/>
            </a:xfrm>
          </p:grpSpPr>
          <p:sp>
            <p:nvSpPr>
              <p:cNvPr id="12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0" name="Rounded Rectangle 11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cxnSp>
        <p:nvCxnSpPr>
          <p:cNvPr id="5" name="Straight Connector 4"/>
          <p:cNvCxnSpPr>
            <a:stCxn id="69" idx="0"/>
            <a:endCxn id="65" idx="2"/>
          </p:cNvCxnSpPr>
          <p:nvPr>
            <p:custDataLst>
              <p:tags r:id="rId17"/>
            </p:custDataLst>
          </p:nvPr>
        </p:nvCxnSpPr>
        <p:spPr>
          <a:xfrm flipV="1">
            <a:off x="4648200" y="4648200"/>
            <a:ext cx="0" cy="681781"/>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150" name="Straight Connector 149"/>
          <p:cNvCxnSpPr/>
          <p:nvPr>
            <p:custDataLst>
              <p:tags r:id="rId18"/>
            </p:custDataLst>
          </p:nvPr>
        </p:nvCxnSpPr>
        <p:spPr>
          <a:xfrm>
            <a:off x="5486400" y="5101025"/>
            <a:ext cx="0" cy="232975"/>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51" name="Straight Connector 150"/>
          <p:cNvCxnSpPr/>
          <p:nvPr>
            <p:custDataLst>
              <p:tags r:id="rId19"/>
            </p:custDataLst>
          </p:nvPr>
        </p:nvCxnSpPr>
        <p:spPr>
          <a:xfrm>
            <a:off x="2133600" y="4953000"/>
            <a:ext cx="0" cy="38100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custDataLst>
              <p:tags r:id="rId20"/>
            </p:custDataLst>
          </p:nvPr>
        </p:nvCxnSpPr>
        <p:spPr>
          <a:xfrm>
            <a:off x="2133600" y="4953000"/>
            <a:ext cx="2286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60" name="Straight Connector 159"/>
          <p:cNvCxnSpPr/>
          <p:nvPr>
            <p:custDataLst>
              <p:tags r:id="rId21"/>
            </p:custDataLst>
          </p:nvPr>
        </p:nvCxnSpPr>
        <p:spPr>
          <a:xfrm>
            <a:off x="2971800" y="5029200"/>
            <a:ext cx="1524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62" name="Straight Connector 161"/>
          <p:cNvCxnSpPr/>
          <p:nvPr>
            <p:custDataLst>
              <p:tags r:id="rId22"/>
            </p:custDataLst>
          </p:nvPr>
        </p:nvCxnSpPr>
        <p:spPr>
          <a:xfrm>
            <a:off x="3810000" y="5105400"/>
            <a:ext cx="762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0" name="Straight Connector 169"/>
          <p:cNvCxnSpPr/>
          <p:nvPr>
            <p:custDataLst>
              <p:tags r:id="rId23"/>
            </p:custDataLst>
          </p:nvPr>
        </p:nvCxnSpPr>
        <p:spPr>
          <a:xfrm>
            <a:off x="6324600" y="5024825"/>
            <a:ext cx="0" cy="309175"/>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4" name="Straight Connector 173"/>
          <p:cNvCxnSpPr/>
          <p:nvPr>
            <p:custDataLst>
              <p:tags r:id="rId24"/>
            </p:custDataLst>
          </p:nvPr>
        </p:nvCxnSpPr>
        <p:spPr>
          <a:xfrm>
            <a:off x="2971800" y="5029200"/>
            <a:ext cx="0" cy="309175"/>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5" name="Straight Connector 174"/>
          <p:cNvCxnSpPr/>
          <p:nvPr>
            <p:custDataLst>
              <p:tags r:id="rId25"/>
            </p:custDataLst>
          </p:nvPr>
        </p:nvCxnSpPr>
        <p:spPr>
          <a:xfrm>
            <a:off x="3810000" y="5105400"/>
            <a:ext cx="0" cy="232975"/>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7" name="Straight Connector 176"/>
          <p:cNvCxnSpPr/>
          <p:nvPr>
            <p:custDataLst>
              <p:tags r:id="rId26"/>
            </p:custDataLst>
          </p:nvPr>
        </p:nvCxnSpPr>
        <p:spPr>
          <a:xfrm>
            <a:off x="7162800" y="4953000"/>
            <a:ext cx="0" cy="38100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8" name="Straight Connector 177"/>
          <p:cNvCxnSpPr/>
          <p:nvPr>
            <p:custDataLst>
              <p:tags r:id="rId27"/>
            </p:custDataLst>
          </p:nvPr>
        </p:nvCxnSpPr>
        <p:spPr>
          <a:xfrm>
            <a:off x="4724400" y="5105400"/>
            <a:ext cx="762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79" name="Straight Connector 178"/>
          <p:cNvCxnSpPr/>
          <p:nvPr>
            <p:custDataLst>
              <p:tags r:id="rId28"/>
            </p:custDataLst>
          </p:nvPr>
        </p:nvCxnSpPr>
        <p:spPr>
          <a:xfrm>
            <a:off x="4800600" y="5029200"/>
            <a:ext cx="1524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80" name="Straight Connector 179"/>
          <p:cNvCxnSpPr/>
          <p:nvPr>
            <p:custDataLst>
              <p:tags r:id="rId29"/>
            </p:custDataLst>
          </p:nvPr>
        </p:nvCxnSpPr>
        <p:spPr>
          <a:xfrm>
            <a:off x="4876800" y="4953000"/>
            <a:ext cx="2286000" cy="0"/>
          </a:xfrm>
          <a:prstGeom prst="line">
            <a:avLst/>
          </a:prstGeom>
          <a:ln cap="rnd">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custDataLst>
              <p:tags r:id="rId30"/>
            </p:custDataLst>
          </p:nvPr>
        </p:nvCxnSpPr>
        <p:spPr>
          <a:xfrm flipV="1">
            <a:off x="4419600" y="4648200"/>
            <a:ext cx="0" cy="304800"/>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custDataLst>
              <p:tags r:id="rId31"/>
            </p:custDataLst>
          </p:nvPr>
        </p:nvCxnSpPr>
        <p:spPr>
          <a:xfrm flipV="1">
            <a:off x="4495800" y="4648200"/>
            <a:ext cx="0" cy="376625"/>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custDataLst>
              <p:tags r:id="rId32"/>
            </p:custDataLst>
          </p:nvPr>
        </p:nvCxnSpPr>
        <p:spPr>
          <a:xfrm flipV="1">
            <a:off x="4572000" y="4648200"/>
            <a:ext cx="0" cy="448375"/>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189" name="Straight Connector 188"/>
          <p:cNvCxnSpPr/>
          <p:nvPr>
            <p:custDataLst>
              <p:tags r:id="rId33"/>
            </p:custDataLst>
          </p:nvPr>
        </p:nvCxnSpPr>
        <p:spPr>
          <a:xfrm flipV="1">
            <a:off x="4724400" y="4648200"/>
            <a:ext cx="0" cy="448375"/>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190" name="Straight Connector 189"/>
          <p:cNvCxnSpPr/>
          <p:nvPr>
            <p:custDataLst>
              <p:tags r:id="rId34"/>
            </p:custDataLst>
          </p:nvPr>
        </p:nvCxnSpPr>
        <p:spPr>
          <a:xfrm flipV="1">
            <a:off x="4800600" y="4648200"/>
            <a:ext cx="0" cy="376625"/>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cxnSp>
        <p:nvCxnSpPr>
          <p:cNvPr id="191" name="Straight Connector 190"/>
          <p:cNvCxnSpPr/>
          <p:nvPr>
            <p:custDataLst>
              <p:tags r:id="rId35"/>
            </p:custDataLst>
          </p:nvPr>
        </p:nvCxnSpPr>
        <p:spPr>
          <a:xfrm flipV="1">
            <a:off x="4876800" y="4648200"/>
            <a:ext cx="0" cy="304800"/>
          </a:xfrm>
          <a:prstGeom prst="line">
            <a:avLst/>
          </a:prstGeom>
          <a:ln cap="rnd">
            <a:tailEnd type="triangle" w="med" len="lg"/>
          </a:ln>
          <a:effectLst/>
        </p:spPr>
        <p:style>
          <a:lnRef idx="2">
            <a:schemeClr val="dk1"/>
          </a:lnRef>
          <a:fillRef idx="0">
            <a:schemeClr val="dk1"/>
          </a:fillRef>
          <a:effectRef idx="1">
            <a:schemeClr val="dk1"/>
          </a:effectRef>
          <a:fontRef idx="minor">
            <a:schemeClr val="tx1"/>
          </a:fontRef>
        </p:style>
      </p:cxnSp>
      <p:grpSp>
        <p:nvGrpSpPr>
          <p:cNvPr id="4" name="Group 3"/>
          <p:cNvGrpSpPr/>
          <p:nvPr>
            <p:custDataLst>
              <p:tags r:id="rId36"/>
            </p:custDataLst>
          </p:nvPr>
        </p:nvGrpSpPr>
        <p:grpSpPr>
          <a:xfrm>
            <a:off x="7682999" y="4655795"/>
            <a:ext cx="1003801" cy="1396768"/>
            <a:chOff x="7537201" y="4655795"/>
            <a:chExt cx="1003801" cy="1396768"/>
          </a:xfrm>
        </p:grpSpPr>
        <p:sp>
          <p:nvSpPr>
            <p:cNvPr id="127" name="TextBox 126"/>
            <p:cNvSpPr txBox="1"/>
            <p:nvPr>
              <p:custDataLst>
                <p:tags r:id="rId37"/>
              </p:custDataLst>
            </p:nvPr>
          </p:nvSpPr>
          <p:spPr>
            <a:xfrm>
              <a:off x="7537201" y="4655795"/>
              <a:ext cx="1003801" cy="584775"/>
            </a:xfrm>
            <a:prstGeom prst="rect">
              <a:avLst/>
            </a:prstGeom>
            <a:noFill/>
          </p:spPr>
          <p:txBody>
            <a:bodyPr wrap="none" rtlCol="0">
              <a:spAutoFit/>
            </a:bodyPr>
            <a:lstStyle/>
            <a:p>
              <a:pPr algn="ctr"/>
              <a:r>
                <a:rPr lang="en-US" sz="1600" b="1" dirty="0" smtClean="0">
                  <a:solidFill>
                    <a:srgbClr val="204B98"/>
                  </a:solidFill>
                </a:rPr>
                <a:t>Crashed</a:t>
              </a:r>
            </a:p>
            <a:p>
              <a:pPr algn="ctr"/>
              <a:r>
                <a:rPr lang="en-US" sz="1600" b="1" dirty="0" smtClean="0">
                  <a:solidFill>
                    <a:srgbClr val="204B98"/>
                  </a:solidFill>
                </a:rPr>
                <a:t>Master</a:t>
              </a:r>
              <a:endParaRPr lang="en-US" sz="1600" b="1" dirty="0">
                <a:solidFill>
                  <a:srgbClr val="204B98"/>
                </a:solidFill>
              </a:endParaRPr>
            </a:p>
          </p:txBody>
        </p:sp>
        <p:grpSp>
          <p:nvGrpSpPr>
            <p:cNvPr id="3" name="Group 2"/>
            <p:cNvGrpSpPr/>
            <p:nvPr/>
          </p:nvGrpSpPr>
          <p:grpSpPr>
            <a:xfrm>
              <a:off x="7620000" y="5105400"/>
              <a:ext cx="838200" cy="947163"/>
              <a:chOff x="7614397" y="5109957"/>
              <a:chExt cx="838200" cy="947163"/>
            </a:xfrm>
          </p:grpSpPr>
          <p:sp>
            <p:nvSpPr>
              <p:cNvPr id="126" name="Rounded Rectangle 125"/>
              <p:cNvSpPr/>
              <p:nvPr>
                <p:custDataLst>
                  <p:tags r:id="rId38"/>
                </p:custDataLst>
              </p:nvPr>
            </p:nvSpPr>
            <p:spPr>
              <a:xfrm>
                <a:off x="7728699" y="5335889"/>
                <a:ext cx="609600" cy="4953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 name="Multiply 127"/>
              <p:cNvSpPr/>
              <p:nvPr/>
            </p:nvSpPr>
            <p:spPr>
              <a:xfrm>
                <a:off x="7614397" y="5109957"/>
                <a:ext cx="838200" cy="94716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spTree>
    <p:custDataLst>
      <p:tags r:id="rId1"/>
    </p:custDataLst>
    <p:extLst>
      <p:ext uri="{BB962C8B-B14F-4D97-AF65-F5344CB8AC3E}">
        <p14:creationId xmlns:p14="http://schemas.microsoft.com/office/powerpoint/2010/main" val="1154353481"/>
      </p:ext>
    </p:extLst>
  </p:cSld>
  <p:clrMapOvr>
    <a:masterClrMapping/>
  </p:clrMapOvr>
  <mc:AlternateContent xmlns:mc="http://schemas.openxmlformats.org/markup-compatibility/2006">
    <mc:Choice xmlns:p14="http://schemas.microsoft.com/office/powerpoint/2010/main" Requires="p14">
      <p:transition spd="slow" p14:dur="2000" advTm="44296"/>
    </mc:Choice>
    <mc:Fallback>
      <p:transition spd="slow" advTm="4429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p:txBody>
          <a:bodyPr>
            <a:normAutofit/>
          </a:bodyPr>
          <a:lstStyle/>
          <a:p>
            <a:r>
              <a:rPr lang="en-US" dirty="0" smtClean="0"/>
              <a:t>Second bottleneck: </a:t>
            </a:r>
            <a:r>
              <a:rPr lang="en-US" dirty="0" smtClean="0">
                <a:solidFill>
                  <a:schemeClr val="accent2">
                    <a:lumMod val="75000"/>
                  </a:schemeClr>
                </a:solidFill>
              </a:rPr>
              <a:t>NIC on recovery master</a:t>
            </a:r>
          </a:p>
          <a:p>
            <a:pPr lvl="1"/>
            <a:r>
              <a:rPr lang="en-US" dirty="0" smtClean="0"/>
              <a:t>64 GB / 10 Gbits/second ≈ </a:t>
            </a:r>
            <a:r>
              <a:rPr lang="en-US" dirty="0" smtClean="0">
                <a:solidFill>
                  <a:schemeClr val="accent2">
                    <a:lumMod val="75000"/>
                  </a:schemeClr>
                </a:solidFill>
              </a:rPr>
              <a:t>60 seconds</a:t>
            </a:r>
          </a:p>
          <a:p>
            <a:pPr lvl="1"/>
            <a:r>
              <a:rPr lang="en-US" dirty="0" smtClean="0"/>
              <a:t>CPU and memory bandwidth a limitation</a:t>
            </a:r>
          </a:p>
          <a:p>
            <a:pPr lvl="1"/>
            <a:endParaRPr lang="en-US" dirty="0" smtClean="0"/>
          </a:p>
          <a:p>
            <a:r>
              <a:rPr lang="en-US" dirty="0" smtClean="0"/>
              <a:t>Solution: </a:t>
            </a:r>
            <a:r>
              <a:rPr lang="en-US" dirty="0" smtClean="0">
                <a:solidFill>
                  <a:schemeClr val="accent3">
                    <a:lumMod val="75000"/>
                  </a:schemeClr>
                </a:solidFill>
              </a:rPr>
              <a:t>more recovery masters</a:t>
            </a:r>
          </a:p>
          <a:p>
            <a:pPr lvl="1"/>
            <a:r>
              <a:rPr lang="en-US" dirty="0" smtClean="0"/>
              <a:t>Spread work over 100 recovery masters</a:t>
            </a:r>
          </a:p>
          <a:p>
            <a:pPr lvl="1"/>
            <a:r>
              <a:rPr lang="en-US" dirty="0" smtClean="0"/>
              <a:t>60 seconds / 100 masters ≈ </a:t>
            </a:r>
            <a:r>
              <a:rPr lang="en-US" dirty="0" smtClean="0">
                <a:solidFill>
                  <a:schemeClr val="accent3">
                    <a:lumMod val="75000"/>
                  </a:schemeClr>
                </a:solidFill>
              </a:rPr>
              <a:t>0.6 seconds</a:t>
            </a:r>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16</a:t>
            </a:fld>
            <a:endParaRPr lang="en-US" dirty="0"/>
          </a:p>
        </p:txBody>
      </p:sp>
      <p:sp>
        <p:nvSpPr>
          <p:cNvPr id="6" name="Title 5"/>
          <p:cNvSpPr>
            <a:spLocks noGrp="1"/>
          </p:cNvSpPr>
          <p:nvPr>
            <p:ph type="title"/>
            <p:custDataLst>
              <p:tags r:id="rId4"/>
            </p:custDataLst>
          </p:nvPr>
        </p:nvSpPr>
        <p:spPr/>
        <p:txBody>
          <a:bodyPr/>
          <a:lstStyle/>
          <a:p>
            <a:r>
              <a:rPr lang="en-US" dirty="0" smtClean="0"/>
              <a:t>Problem: Network bandwidth</a:t>
            </a:r>
            <a:endParaRPr lang="en-US" dirty="0"/>
          </a:p>
        </p:txBody>
      </p:sp>
    </p:spTree>
    <p:custDataLst>
      <p:tags r:id="rId1"/>
    </p:custDataLst>
    <p:extLst>
      <p:ext uri="{BB962C8B-B14F-4D97-AF65-F5344CB8AC3E}">
        <p14:creationId xmlns:p14="http://schemas.microsoft.com/office/powerpoint/2010/main" val="1759706251"/>
      </p:ext>
    </p:extLst>
  </p:cSld>
  <p:clrMapOvr>
    <a:masterClrMapping/>
  </p:clrMapOvr>
  <mc:AlternateContent xmlns:mc="http://schemas.openxmlformats.org/markup-compatibility/2006">
    <mc:Choice xmlns:p14="http://schemas.microsoft.com/office/powerpoint/2010/main" Requires="p14">
      <p:transition spd="slow" p14:dur="2000" advTm="37163"/>
    </mc:Choice>
    <mc:Fallback>
      <p:transition spd="slow" advTm="3716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219200"/>
            <a:ext cx="8229600" cy="1904999"/>
          </a:xfrm>
        </p:spPr>
        <p:txBody>
          <a:bodyPr>
            <a:normAutofit lnSpcReduction="10000"/>
          </a:bodyPr>
          <a:lstStyle/>
          <a:p>
            <a:r>
              <a:rPr lang="en-US" dirty="0" smtClean="0"/>
              <a:t>Divide each master’s data into </a:t>
            </a:r>
            <a:r>
              <a:rPr lang="en-US" dirty="0" smtClean="0">
                <a:solidFill>
                  <a:schemeClr val="accent3">
                    <a:lumMod val="75000"/>
                  </a:schemeClr>
                </a:solidFill>
              </a:rPr>
              <a:t>partitions</a:t>
            </a:r>
          </a:p>
          <a:p>
            <a:pPr lvl="1"/>
            <a:r>
              <a:rPr lang="en-US" dirty="0" smtClean="0"/>
              <a:t>Recover each partition </a:t>
            </a:r>
            <a:r>
              <a:rPr lang="en-US" dirty="0" smtClean="0"/>
              <a:t>on </a:t>
            </a:r>
            <a:r>
              <a:rPr lang="en-US" dirty="0" smtClean="0"/>
              <a:t>separate </a:t>
            </a:r>
            <a:r>
              <a:rPr lang="en-US" dirty="0" smtClean="0"/>
              <a:t>Recovery </a:t>
            </a:r>
            <a:r>
              <a:rPr lang="en-US" dirty="0"/>
              <a:t>M</a:t>
            </a:r>
            <a:r>
              <a:rPr lang="en-US" dirty="0" smtClean="0"/>
              <a:t>aster</a:t>
            </a:r>
            <a:endParaRPr lang="en-US" dirty="0" smtClean="0"/>
          </a:p>
          <a:p>
            <a:pPr lvl="1"/>
            <a:r>
              <a:rPr lang="en-US" dirty="0" smtClean="0"/>
              <a:t>Partitions based on key ranges, </a:t>
            </a:r>
            <a:r>
              <a:rPr lang="en-US" i="1" dirty="0" smtClean="0"/>
              <a:t>not log segment</a:t>
            </a:r>
          </a:p>
          <a:p>
            <a:pPr lvl="1"/>
            <a:r>
              <a:rPr lang="en-US" dirty="0" smtClean="0"/>
              <a:t>Eliminates need for idle, empty Recovery Masters</a:t>
            </a:r>
            <a:endParaRPr lang="en-US" dirty="0" smtClean="0"/>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17</a:t>
            </a:fld>
            <a:endParaRPr lang="en-US" dirty="0"/>
          </a:p>
        </p:txBody>
      </p:sp>
      <p:sp>
        <p:nvSpPr>
          <p:cNvPr id="6" name="Title 5"/>
          <p:cNvSpPr>
            <a:spLocks noGrp="1"/>
          </p:cNvSpPr>
          <p:nvPr>
            <p:ph type="title"/>
            <p:custDataLst>
              <p:tags r:id="rId4"/>
            </p:custDataLst>
          </p:nvPr>
        </p:nvSpPr>
        <p:spPr/>
        <p:txBody>
          <a:bodyPr>
            <a:normAutofit fontScale="90000"/>
          </a:bodyPr>
          <a:lstStyle/>
          <a:p>
            <a:r>
              <a:rPr lang="en-US" dirty="0" smtClean="0"/>
              <a:t>Solution: Partitioned Recovery</a:t>
            </a:r>
            <a:endParaRPr lang="en-US" dirty="0"/>
          </a:p>
        </p:txBody>
      </p:sp>
      <p:sp>
        <p:nvSpPr>
          <p:cNvPr id="8" name="TextBox 7"/>
          <p:cNvSpPr txBox="1"/>
          <p:nvPr>
            <p:custDataLst>
              <p:tags r:id="rId5"/>
            </p:custDataLst>
          </p:nvPr>
        </p:nvSpPr>
        <p:spPr>
          <a:xfrm>
            <a:off x="1981200" y="3365212"/>
            <a:ext cx="1106393" cy="584775"/>
          </a:xfrm>
          <a:prstGeom prst="rect">
            <a:avLst/>
          </a:prstGeom>
          <a:noFill/>
        </p:spPr>
        <p:txBody>
          <a:bodyPr wrap="none" rtlCol="0">
            <a:spAutoFit/>
          </a:bodyPr>
          <a:lstStyle/>
          <a:p>
            <a:pPr algn="r"/>
            <a:r>
              <a:rPr lang="en-US" sz="1600" b="1" dirty="0" smtClean="0">
                <a:solidFill>
                  <a:srgbClr val="204B98"/>
                </a:solidFill>
              </a:rPr>
              <a:t>Recovery</a:t>
            </a:r>
            <a:br>
              <a:rPr lang="en-US" sz="1600" b="1" dirty="0" smtClean="0">
                <a:solidFill>
                  <a:srgbClr val="204B98"/>
                </a:solidFill>
              </a:rPr>
            </a:br>
            <a:r>
              <a:rPr lang="en-US" sz="1600" b="1" dirty="0" smtClean="0">
                <a:solidFill>
                  <a:srgbClr val="204B98"/>
                </a:solidFill>
              </a:rPr>
              <a:t>Masters</a:t>
            </a:r>
            <a:endParaRPr lang="en-US" sz="1600" b="1" dirty="0">
              <a:solidFill>
                <a:srgbClr val="204B98"/>
              </a:solidFill>
            </a:endParaRPr>
          </a:p>
        </p:txBody>
      </p:sp>
      <p:grpSp>
        <p:nvGrpSpPr>
          <p:cNvPr id="9" name="Group 39"/>
          <p:cNvGrpSpPr>
            <a:grpSpLocks/>
          </p:cNvGrpSpPr>
          <p:nvPr>
            <p:custDataLst>
              <p:tags r:id="rId6"/>
            </p:custDataLst>
          </p:nvPr>
        </p:nvGrpSpPr>
        <p:grpSpPr bwMode="auto">
          <a:xfrm>
            <a:off x="4038600" y="5334000"/>
            <a:ext cx="457200" cy="327025"/>
            <a:chOff x="3744" y="1584"/>
            <a:chExt cx="336" cy="240"/>
          </a:xfrm>
        </p:grpSpPr>
        <p:sp>
          <p:nvSpPr>
            <p:cNvPr id="1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4" name="Rounded Rectangle 13"/>
          <p:cNvSpPr/>
          <p:nvPr>
            <p:custDataLst>
              <p:tags r:id="rId7"/>
            </p:custDataLst>
          </p:nvPr>
        </p:nvSpPr>
        <p:spPr>
          <a:xfrm>
            <a:off x="3962400" y="4720381"/>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5" name="AutoShape 44"/>
          <p:cNvSpPr>
            <a:spLocks noChangeArrowheads="1"/>
          </p:cNvSpPr>
          <p:nvPr>
            <p:custDataLst>
              <p:tags r:id="rId8"/>
            </p:custDataLst>
          </p:nvPr>
        </p:nvSpPr>
        <p:spPr bwMode="auto">
          <a:xfrm>
            <a:off x="4114800" y="5138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
        <p:nvSpPr>
          <p:cNvPr id="16" name="TextBox 15"/>
          <p:cNvSpPr txBox="1"/>
          <p:nvPr>
            <p:custDataLst>
              <p:tags r:id="rId9"/>
            </p:custDataLst>
          </p:nvPr>
        </p:nvSpPr>
        <p:spPr>
          <a:xfrm>
            <a:off x="410337" y="4781713"/>
            <a:ext cx="1037463" cy="338554"/>
          </a:xfrm>
          <a:prstGeom prst="rect">
            <a:avLst/>
          </a:prstGeom>
          <a:noFill/>
        </p:spPr>
        <p:txBody>
          <a:bodyPr wrap="none" rtlCol="0">
            <a:spAutoFit/>
          </a:bodyPr>
          <a:lstStyle/>
          <a:p>
            <a:pPr algn="r"/>
            <a:r>
              <a:rPr lang="en-US" sz="1600" b="1" dirty="0" smtClean="0">
                <a:solidFill>
                  <a:srgbClr val="006C00"/>
                </a:solidFill>
              </a:rPr>
              <a:t>Backups</a:t>
            </a:r>
            <a:endParaRPr lang="en-US" sz="1600" b="1" dirty="0">
              <a:solidFill>
                <a:srgbClr val="006C00"/>
              </a:solidFill>
            </a:endParaRPr>
          </a:p>
        </p:txBody>
      </p:sp>
      <p:grpSp>
        <p:nvGrpSpPr>
          <p:cNvPr id="17" name="Group 16"/>
          <p:cNvGrpSpPr/>
          <p:nvPr>
            <p:custDataLst>
              <p:tags r:id="rId10"/>
            </p:custDataLst>
          </p:nvPr>
        </p:nvGrpSpPr>
        <p:grpSpPr>
          <a:xfrm>
            <a:off x="5638800" y="4724400"/>
            <a:ext cx="609600" cy="936625"/>
            <a:chOff x="6553200" y="3581400"/>
            <a:chExt cx="609600" cy="936625"/>
          </a:xfrm>
        </p:grpSpPr>
        <p:grpSp>
          <p:nvGrpSpPr>
            <p:cNvPr id="18" name="Group 39"/>
            <p:cNvGrpSpPr>
              <a:grpSpLocks/>
            </p:cNvGrpSpPr>
            <p:nvPr/>
          </p:nvGrpSpPr>
          <p:grpSpPr bwMode="auto">
            <a:xfrm>
              <a:off x="6629400" y="4191000"/>
              <a:ext cx="457200" cy="327025"/>
              <a:chOff x="3744" y="1584"/>
              <a:chExt cx="336" cy="240"/>
            </a:xfrm>
          </p:grpSpPr>
          <p:sp>
            <p:nvSpPr>
              <p:cNvPr id="2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9" name="Rounded Rectangle 1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 name="Group 24"/>
          <p:cNvGrpSpPr/>
          <p:nvPr>
            <p:custDataLst>
              <p:tags r:id="rId11"/>
            </p:custDataLst>
          </p:nvPr>
        </p:nvGrpSpPr>
        <p:grpSpPr>
          <a:xfrm>
            <a:off x="4800600" y="4724400"/>
            <a:ext cx="609600" cy="936625"/>
            <a:chOff x="6553200" y="3581400"/>
            <a:chExt cx="609600" cy="936625"/>
          </a:xfrm>
        </p:grpSpPr>
        <p:grpSp>
          <p:nvGrpSpPr>
            <p:cNvPr id="26" name="Group 39"/>
            <p:cNvGrpSpPr>
              <a:grpSpLocks/>
            </p:cNvGrpSpPr>
            <p:nvPr/>
          </p:nvGrpSpPr>
          <p:grpSpPr bwMode="auto">
            <a:xfrm>
              <a:off x="6629400" y="4191000"/>
              <a:ext cx="457200" cy="327025"/>
              <a:chOff x="3744" y="1584"/>
              <a:chExt cx="336" cy="240"/>
            </a:xfrm>
          </p:grpSpPr>
          <p:sp>
            <p:nvSpPr>
              <p:cNvPr id="2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 name="Rounded Rectangle 2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3" name="Group 32"/>
          <p:cNvGrpSpPr/>
          <p:nvPr>
            <p:custDataLst>
              <p:tags r:id="rId12"/>
            </p:custDataLst>
          </p:nvPr>
        </p:nvGrpSpPr>
        <p:grpSpPr>
          <a:xfrm>
            <a:off x="6477000" y="4724400"/>
            <a:ext cx="609600" cy="936625"/>
            <a:chOff x="6553200" y="3581400"/>
            <a:chExt cx="609600" cy="936625"/>
          </a:xfrm>
        </p:grpSpPr>
        <p:grpSp>
          <p:nvGrpSpPr>
            <p:cNvPr id="34" name="Group 39"/>
            <p:cNvGrpSpPr>
              <a:grpSpLocks/>
            </p:cNvGrpSpPr>
            <p:nvPr/>
          </p:nvGrpSpPr>
          <p:grpSpPr bwMode="auto">
            <a:xfrm>
              <a:off x="6629400" y="4191000"/>
              <a:ext cx="457200" cy="327025"/>
              <a:chOff x="3744" y="1584"/>
              <a:chExt cx="336" cy="240"/>
            </a:xfrm>
          </p:grpSpPr>
          <p:sp>
            <p:nvSpPr>
              <p:cNvPr id="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5" name="Rounded Rectangle 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1" name="Group 40"/>
          <p:cNvGrpSpPr/>
          <p:nvPr>
            <p:custDataLst>
              <p:tags r:id="rId13"/>
            </p:custDataLst>
          </p:nvPr>
        </p:nvGrpSpPr>
        <p:grpSpPr>
          <a:xfrm>
            <a:off x="3124200" y="4724400"/>
            <a:ext cx="609600" cy="936625"/>
            <a:chOff x="6553200" y="3581400"/>
            <a:chExt cx="609600" cy="936625"/>
          </a:xfrm>
        </p:grpSpPr>
        <p:grpSp>
          <p:nvGrpSpPr>
            <p:cNvPr id="42" name="Group 39"/>
            <p:cNvGrpSpPr>
              <a:grpSpLocks/>
            </p:cNvGrpSpPr>
            <p:nvPr/>
          </p:nvGrpSpPr>
          <p:grpSpPr bwMode="auto">
            <a:xfrm>
              <a:off x="6629400" y="4191000"/>
              <a:ext cx="457200" cy="327025"/>
              <a:chOff x="3744" y="1584"/>
              <a:chExt cx="336" cy="240"/>
            </a:xfrm>
          </p:grpSpPr>
          <p:sp>
            <p:nvSpPr>
              <p:cNvPr id="4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 name="Rounded Rectangle 4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9" name="Group 48"/>
          <p:cNvGrpSpPr/>
          <p:nvPr>
            <p:custDataLst>
              <p:tags r:id="rId14"/>
            </p:custDataLst>
          </p:nvPr>
        </p:nvGrpSpPr>
        <p:grpSpPr>
          <a:xfrm>
            <a:off x="2286000" y="4724400"/>
            <a:ext cx="609600" cy="936625"/>
            <a:chOff x="6553200" y="3581400"/>
            <a:chExt cx="609600" cy="936625"/>
          </a:xfrm>
        </p:grpSpPr>
        <p:grpSp>
          <p:nvGrpSpPr>
            <p:cNvPr id="50" name="Group 39"/>
            <p:cNvGrpSpPr>
              <a:grpSpLocks/>
            </p:cNvGrpSpPr>
            <p:nvPr/>
          </p:nvGrpSpPr>
          <p:grpSpPr bwMode="auto">
            <a:xfrm>
              <a:off x="6629400" y="4191000"/>
              <a:ext cx="457200" cy="327025"/>
              <a:chOff x="3744" y="1584"/>
              <a:chExt cx="336" cy="240"/>
            </a:xfrm>
          </p:grpSpPr>
          <p:sp>
            <p:nvSpPr>
              <p:cNvPr id="5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 name="Rounded Rectangle 5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7" name="Group 56"/>
          <p:cNvGrpSpPr/>
          <p:nvPr>
            <p:custDataLst>
              <p:tags r:id="rId15"/>
            </p:custDataLst>
          </p:nvPr>
        </p:nvGrpSpPr>
        <p:grpSpPr>
          <a:xfrm>
            <a:off x="1447800" y="4724400"/>
            <a:ext cx="609600" cy="936625"/>
            <a:chOff x="6553200" y="3581400"/>
            <a:chExt cx="609600" cy="936625"/>
          </a:xfrm>
        </p:grpSpPr>
        <p:grpSp>
          <p:nvGrpSpPr>
            <p:cNvPr id="58" name="Group 39"/>
            <p:cNvGrpSpPr>
              <a:grpSpLocks/>
            </p:cNvGrpSpPr>
            <p:nvPr/>
          </p:nvGrpSpPr>
          <p:grpSpPr bwMode="auto">
            <a:xfrm>
              <a:off x="6629400" y="4191000"/>
              <a:ext cx="457200" cy="327025"/>
              <a:chOff x="3744" y="1584"/>
              <a:chExt cx="336" cy="240"/>
            </a:xfrm>
          </p:grpSpPr>
          <p:sp>
            <p:nvSpPr>
              <p:cNvPr id="6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 name="Rounded Rectangle 5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sp>
        <p:nvSpPr>
          <p:cNvPr id="95" name="Rounded Rectangle 94"/>
          <p:cNvSpPr/>
          <p:nvPr>
            <p:custDataLst>
              <p:tags r:id="rId16"/>
            </p:custDataLst>
          </p:nvPr>
        </p:nvSpPr>
        <p:spPr>
          <a:xfrm>
            <a:off x="31242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96" name="Rounded Rectangle 95"/>
          <p:cNvSpPr/>
          <p:nvPr>
            <p:custDataLst>
              <p:tags r:id="rId17"/>
            </p:custDataLst>
          </p:nvPr>
        </p:nvSpPr>
        <p:spPr>
          <a:xfrm>
            <a:off x="3223002" y="3501971"/>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100" name="Rounded Rectangle 99"/>
          <p:cNvSpPr/>
          <p:nvPr>
            <p:custDataLst>
              <p:tags r:id="rId18"/>
            </p:custDataLst>
          </p:nvPr>
        </p:nvSpPr>
        <p:spPr>
          <a:xfrm>
            <a:off x="39624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2" name="Rounded Rectangle 101"/>
          <p:cNvSpPr/>
          <p:nvPr>
            <p:custDataLst>
              <p:tags r:id="rId19"/>
            </p:custDataLst>
          </p:nvPr>
        </p:nvSpPr>
        <p:spPr>
          <a:xfrm>
            <a:off x="4320798" y="3501971"/>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05" name="Rounded Rectangle 104"/>
          <p:cNvSpPr/>
          <p:nvPr>
            <p:custDataLst>
              <p:tags r:id="rId20"/>
            </p:custDataLst>
          </p:nvPr>
        </p:nvSpPr>
        <p:spPr>
          <a:xfrm>
            <a:off x="48006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8" name="Rounded Rectangle 107"/>
          <p:cNvSpPr/>
          <p:nvPr>
            <p:custDataLst>
              <p:tags r:id="rId21"/>
            </p:custDataLst>
          </p:nvPr>
        </p:nvSpPr>
        <p:spPr>
          <a:xfrm>
            <a:off x="4899402" y="3695700"/>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10" name="Rounded Rectangle 109"/>
          <p:cNvSpPr/>
          <p:nvPr>
            <p:custDataLst>
              <p:tags r:id="rId22"/>
            </p:custDataLst>
          </p:nvPr>
        </p:nvSpPr>
        <p:spPr>
          <a:xfrm>
            <a:off x="56388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4" name="Rounded Rectangle 113"/>
          <p:cNvSpPr/>
          <p:nvPr>
            <p:custDataLst>
              <p:tags r:id="rId23"/>
            </p:custDataLst>
          </p:nvPr>
        </p:nvSpPr>
        <p:spPr>
          <a:xfrm>
            <a:off x="5997198" y="3695700"/>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nvGrpSpPr>
          <p:cNvPr id="115" name="Group 114"/>
          <p:cNvGrpSpPr/>
          <p:nvPr>
            <p:custDataLst>
              <p:tags r:id="rId24"/>
            </p:custDataLst>
          </p:nvPr>
        </p:nvGrpSpPr>
        <p:grpSpPr>
          <a:xfrm>
            <a:off x="7315200" y="4724400"/>
            <a:ext cx="609600" cy="936625"/>
            <a:chOff x="6553200" y="3581400"/>
            <a:chExt cx="609600" cy="936625"/>
          </a:xfrm>
        </p:grpSpPr>
        <p:grpSp>
          <p:nvGrpSpPr>
            <p:cNvPr id="116" name="Group 39"/>
            <p:cNvGrpSpPr>
              <a:grpSpLocks/>
            </p:cNvGrpSpPr>
            <p:nvPr/>
          </p:nvGrpSpPr>
          <p:grpSpPr bwMode="auto">
            <a:xfrm>
              <a:off x="6629400" y="4191000"/>
              <a:ext cx="457200" cy="327025"/>
              <a:chOff x="3744" y="1584"/>
              <a:chExt cx="336" cy="240"/>
            </a:xfrm>
          </p:grpSpPr>
          <p:sp>
            <p:nvSpPr>
              <p:cNvPr id="1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7" name="Rounded Rectangle 1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24" name="Group 223"/>
          <p:cNvGrpSpPr/>
          <p:nvPr>
            <p:custDataLst>
              <p:tags r:id="rId25"/>
            </p:custDataLst>
          </p:nvPr>
        </p:nvGrpSpPr>
        <p:grpSpPr>
          <a:xfrm>
            <a:off x="1752600" y="3619500"/>
            <a:ext cx="5867400" cy="1104900"/>
            <a:chOff x="1752600" y="3619500"/>
            <a:chExt cx="5867400" cy="1104900"/>
          </a:xfrm>
        </p:grpSpPr>
        <p:cxnSp>
          <p:nvCxnSpPr>
            <p:cNvPr id="124" name="Straight Connector 123"/>
            <p:cNvCxnSpPr>
              <a:stCxn id="59" idx="0"/>
              <a:endCxn id="96" idx="2"/>
            </p:cNvCxnSpPr>
            <p:nvPr>
              <p:custDataLst>
                <p:tags r:id="rId34"/>
              </p:custDataLst>
            </p:nvPr>
          </p:nvCxnSpPr>
          <p:spPr>
            <a:xfrm flipV="1">
              <a:off x="1752600" y="3619500"/>
              <a:ext cx="1546602"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26" name="Straight Connector 125"/>
            <p:cNvCxnSpPr>
              <a:stCxn id="51" idx="0"/>
            </p:cNvCxnSpPr>
            <p:nvPr>
              <p:custDataLst>
                <p:tags r:id="rId35"/>
              </p:custDataLst>
            </p:nvPr>
          </p:nvCxnSpPr>
          <p:spPr>
            <a:xfrm flipV="1">
              <a:off x="2590800" y="3619500"/>
              <a:ext cx="708402"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a:stCxn id="43" idx="0"/>
              <a:endCxn id="96" idx="2"/>
            </p:cNvCxnSpPr>
            <p:nvPr>
              <p:custDataLst>
                <p:tags r:id="rId36"/>
              </p:custDataLst>
            </p:nvPr>
          </p:nvCxnSpPr>
          <p:spPr>
            <a:xfrm flipH="1" flipV="1">
              <a:off x="3299202" y="3619500"/>
              <a:ext cx="1297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0" name="Straight Connector 129"/>
            <p:cNvCxnSpPr>
              <a:stCxn id="14" idx="0"/>
              <a:endCxn id="96" idx="2"/>
            </p:cNvCxnSpPr>
            <p:nvPr>
              <p:custDataLst>
                <p:tags r:id="rId37"/>
              </p:custDataLst>
            </p:nvPr>
          </p:nvCxnSpPr>
          <p:spPr>
            <a:xfrm flipH="1" flipV="1">
              <a:off x="3299202" y="3619500"/>
              <a:ext cx="967998" cy="1100881"/>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4" name="Straight Connector 133"/>
            <p:cNvCxnSpPr>
              <a:stCxn id="27" idx="0"/>
            </p:cNvCxnSpPr>
            <p:nvPr>
              <p:custDataLst>
                <p:tags r:id="rId38"/>
              </p:custDataLst>
            </p:nvPr>
          </p:nvCxnSpPr>
          <p:spPr>
            <a:xfrm flipH="1" flipV="1">
              <a:off x="3276600" y="3619500"/>
              <a:ext cx="1828800"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6" name="Straight Connector 135"/>
            <p:cNvCxnSpPr>
              <a:stCxn id="19" idx="0"/>
              <a:endCxn id="96" idx="2"/>
            </p:cNvCxnSpPr>
            <p:nvPr>
              <p:custDataLst>
                <p:tags r:id="rId39"/>
              </p:custDataLst>
            </p:nvPr>
          </p:nvCxnSpPr>
          <p:spPr>
            <a:xfrm flipH="1" flipV="1">
              <a:off x="3299202" y="3619500"/>
              <a:ext cx="26443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8" name="Straight Connector 137"/>
            <p:cNvCxnSpPr>
              <a:stCxn id="35" idx="0"/>
              <a:endCxn id="96" idx="2"/>
            </p:cNvCxnSpPr>
            <p:nvPr>
              <p:custDataLst>
                <p:tags r:id="rId40"/>
              </p:custDataLst>
            </p:nvPr>
          </p:nvCxnSpPr>
          <p:spPr>
            <a:xfrm flipH="1" flipV="1">
              <a:off x="3299202" y="3619500"/>
              <a:ext cx="34825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0" name="Straight Connector 139"/>
            <p:cNvCxnSpPr>
              <a:stCxn id="117" idx="0"/>
              <a:endCxn id="96" idx="2"/>
            </p:cNvCxnSpPr>
            <p:nvPr>
              <p:custDataLst>
                <p:tags r:id="rId41"/>
              </p:custDataLst>
            </p:nvPr>
          </p:nvCxnSpPr>
          <p:spPr>
            <a:xfrm flipH="1" flipV="1">
              <a:off x="3299202" y="3619500"/>
              <a:ext cx="43207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2" name="Straight Connector 141"/>
            <p:cNvCxnSpPr>
              <a:stCxn id="59" idx="0"/>
              <a:endCxn id="102" idx="2"/>
            </p:cNvCxnSpPr>
            <p:nvPr>
              <p:custDataLst>
                <p:tags r:id="rId42"/>
              </p:custDataLst>
            </p:nvPr>
          </p:nvCxnSpPr>
          <p:spPr>
            <a:xfrm flipV="1">
              <a:off x="1752600" y="3619500"/>
              <a:ext cx="26443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a:stCxn id="51" idx="0"/>
              <a:endCxn id="102" idx="2"/>
            </p:cNvCxnSpPr>
            <p:nvPr>
              <p:custDataLst>
                <p:tags r:id="rId43"/>
              </p:custDataLst>
            </p:nvPr>
          </p:nvCxnSpPr>
          <p:spPr>
            <a:xfrm flipV="1">
              <a:off x="2590800" y="3619500"/>
              <a:ext cx="18061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6" name="Straight Connector 145"/>
            <p:cNvCxnSpPr>
              <a:stCxn id="43" idx="0"/>
              <a:endCxn id="102" idx="2"/>
            </p:cNvCxnSpPr>
            <p:nvPr>
              <p:custDataLst>
                <p:tags r:id="rId44"/>
              </p:custDataLst>
            </p:nvPr>
          </p:nvCxnSpPr>
          <p:spPr>
            <a:xfrm flipV="1">
              <a:off x="3429000" y="3619500"/>
              <a:ext cx="9679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8" name="Straight Connector 147"/>
            <p:cNvCxnSpPr>
              <a:stCxn id="14" idx="0"/>
              <a:endCxn id="102" idx="2"/>
            </p:cNvCxnSpPr>
            <p:nvPr>
              <p:custDataLst>
                <p:tags r:id="rId45"/>
              </p:custDataLst>
            </p:nvPr>
          </p:nvCxnSpPr>
          <p:spPr>
            <a:xfrm flipV="1">
              <a:off x="4267200" y="3619500"/>
              <a:ext cx="129798" cy="1100881"/>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0" name="Straight Connector 149"/>
            <p:cNvCxnSpPr>
              <a:stCxn id="27" idx="0"/>
            </p:cNvCxnSpPr>
            <p:nvPr>
              <p:custDataLst>
                <p:tags r:id="rId46"/>
              </p:custDataLst>
            </p:nvPr>
          </p:nvCxnSpPr>
          <p:spPr>
            <a:xfrm flipH="1" flipV="1">
              <a:off x="4396998" y="3619500"/>
              <a:ext cx="7084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2" name="Straight Connector 151"/>
            <p:cNvCxnSpPr>
              <a:stCxn id="19" idx="0"/>
              <a:endCxn id="102" idx="2"/>
            </p:cNvCxnSpPr>
            <p:nvPr>
              <p:custDataLst>
                <p:tags r:id="rId47"/>
              </p:custDataLst>
            </p:nvPr>
          </p:nvCxnSpPr>
          <p:spPr>
            <a:xfrm flipH="1" flipV="1">
              <a:off x="4396998" y="3619500"/>
              <a:ext cx="15466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4" name="Straight Connector 153"/>
            <p:cNvCxnSpPr>
              <a:stCxn id="35" idx="0"/>
              <a:endCxn id="102" idx="2"/>
            </p:cNvCxnSpPr>
            <p:nvPr>
              <p:custDataLst>
                <p:tags r:id="rId48"/>
              </p:custDataLst>
            </p:nvPr>
          </p:nvCxnSpPr>
          <p:spPr>
            <a:xfrm flipH="1" flipV="1">
              <a:off x="4396998" y="3619500"/>
              <a:ext cx="23848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6" name="Straight Connector 155"/>
            <p:cNvCxnSpPr>
              <a:stCxn id="59" idx="0"/>
              <a:endCxn id="108" idx="2"/>
            </p:cNvCxnSpPr>
            <p:nvPr>
              <p:custDataLst>
                <p:tags r:id="rId49"/>
              </p:custDataLst>
            </p:nvPr>
          </p:nvCxnSpPr>
          <p:spPr>
            <a:xfrm flipV="1">
              <a:off x="1752600" y="3813229"/>
              <a:ext cx="32230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8" name="Straight Connector 157"/>
            <p:cNvCxnSpPr>
              <a:stCxn id="51" idx="0"/>
              <a:endCxn id="108" idx="2"/>
            </p:cNvCxnSpPr>
            <p:nvPr>
              <p:custDataLst>
                <p:tags r:id="rId50"/>
              </p:custDataLst>
            </p:nvPr>
          </p:nvCxnSpPr>
          <p:spPr>
            <a:xfrm flipV="1">
              <a:off x="2590800" y="3813229"/>
              <a:ext cx="23848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0" name="Straight Connector 159"/>
            <p:cNvCxnSpPr>
              <a:stCxn id="43" idx="0"/>
              <a:endCxn id="108" idx="2"/>
            </p:cNvCxnSpPr>
            <p:nvPr>
              <p:custDataLst>
                <p:tags r:id="rId51"/>
              </p:custDataLst>
            </p:nvPr>
          </p:nvCxnSpPr>
          <p:spPr>
            <a:xfrm flipV="1">
              <a:off x="3429000" y="3813229"/>
              <a:ext cx="15466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2" name="Straight Connector 161"/>
            <p:cNvCxnSpPr>
              <a:stCxn id="14" idx="0"/>
              <a:endCxn id="108" idx="2"/>
            </p:cNvCxnSpPr>
            <p:nvPr>
              <p:custDataLst>
                <p:tags r:id="rId52"/>
              </p:custDataLst>
            </p:nvPr>
          </p:nvCxnSpPr>
          <p:spPr>
            <a:xfrm flipV="1">
              <a:off x="4267200" y="3813229"/>
              <a:ext cx="708402" cy="907152"/>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4" name="Straight Connector 163"/>
            <p:cNvCxnSpPr>
              <a:stCxn id="27" idx="0"/>
              <a:endCxn id="108" idx="2"/>
            </p:cNvCxnSpPr>
            <p:nvPr>
              <p:custDataLst>
                <p:tags r:id="rId53"/>
              </p:custDataLst>
            </p:nvPr>
          </p:nvCxnSpPr>
          <p:spPr>
            <a:xfrm flipH="1" flipV="1">
              <a:off x="4975602" y="3813229"/>
              <a:ext cx="1297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6" name="Straight Connector 165"/>
            <p:cNvCxnSpPr>
              <a:stCxn id="19" idx="0"/>
              <a:endCxn id="108" idx="2"/>
            </p:cNvCxnSpPr>
            <p:nvPr>
              <p:custDataLst>
                <p:tags r:id="rId54"/>
              </p:custDataLst>
            </p:nvPr>
          </p:nvCxnSpPr>
          <p:spPr>
            <a:xfrm flipH="1" flipV="1">
              <a:off x="4975602" y="3813229"/>
              <a:ext cx="9679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8" name="Straight Connector 167"/>
            <p:cNvCxnSpPr>
              <a:stCxn id="35" idx="0"/>
              <a:endCxn id="108" idx="2"/>
            </p:cNvCxnSpPr>
            <p:nvPr>
              <p:custDataLst>
                <p:tags r:id="rId55"/>
              </p:custDataLst>
            </p:nvPr>
          </p:nvCxnSpPr>
          <p:spPr>
            <a:xfrm flipH="1" flipV="1">
              <a:off x="4975602" y="3813229"/>
              <a:ext cx="18061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0" name="Straight Connector 169"/>
            <p:cNvCxnSpPr>
              <a:stCxn id="117" idx="0"/>
              <a:endCxn id="108" idx="2"/>
            </p:cNvCxnSpPr>
            <p:nvPr>
              <p:custDataLst>
                <p:tags r:id="rId56"/>
              </p:custDataLst>
            </p:nvPr>
          </p:nvCxnSpPr>
          <p:spPr>
            <a:xfrm flipH="1" flipV="1">
              <a:off x="4975602" y="3813229"/>
              <a:ext cx="26443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2" name="Straight Connector 171"/>
            <p:cNvCxnSpPr>
              <a:stCxn id="59" idx="0"/>
              <a:endCxn id="114" idx="2"/>
            </p:cNvCxnSpPr>
            <p:nvPr>
              <p:custDataLst>
                <p:tags r:id="rId57"/>
              </p:custDataLst>
            </p:nvPr>
          </p:nvCxnSpPr>
          <p:spPr>
            <a:xfrm flipV="1">
              <a:off x="1752600" y="3813229"/>
              <a:ext cx="43207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4" name="Straight Connector 173"/>
            <p:cNvCxnSpPr>
              <a:stCxn id="51" idx="0"/>
              <a:endCxn id="114" idx="2"/>
            </p:cNvCxnSpPr>
            <p:nvPr>
              <p:custDataLst>
                <p:tags r:id="rId58"/>
              </p:custDataLst>
            </p:nvPr>
          </p:nvCxnSpPr>
          <p:spPr>
            <a:xfrm flipV="1">
              <a:off x="2590800" y="3813229"/>
              <a:ext cx="34825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6" name="Straight Connector 175"/>
            <p:cNvCxnSpPr>
              <a:stCxn id="43" idx="0"/>
              <a:endCxn id="114" idx="2"/>
            </p:cNvCxnSpPr>
            <p:nvPr>
              <p:custDataLst>
                <p:tags r:id="rId59"/>
              </p:custDataLst>
            </p:nvPr>
          </p:nvCxnSpPr>
          <p:spPr>
            <a:xfrm flipV="1">
              <a:off x="3429000" y="3813229"/>
              <a:ext cx="26443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8" name="Straight Connector 177"/>
            <p:cNvCxnSpPr>
              <a:stCxn id="14" idx="0"/>
              <a:endCxn id="114" idx="2"/>
            </p:cNvCxnSpPr>
            <p:nvPr>
              <p:custDataLst>
                <p:tags r:id="rId60"/>
              </p:custDataLst>
            </p:nvPr>
          </p:nvCxnSpPr>
          <p:spPr>
            <a:xfrm flipV="1">
              <a:off x="4267200" y="3813229"/>
              <a:ext cx="1806198" cy="907152"/>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0" name="Straight Connector 179"/>
            <p:cNvCxnSpPr>
              <a:stCxn id="27" idx="0"/>
              <a:endCxn id="114" idx="2"/>
            </p:cNvCxnSpPr>
            <p:nvPr>
              <p:custDataLst>
                <p:tags r:id="rId61"/>
              </p:custDataLst>
            </p:nvPr>
          </p:nvCxnSpPr>
          <p:spPr>
            <a:xfrm flipV="1">
              <a:off x="5105400" y="3813229"/>
              <a:ext cx="9679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2" name="Straight Connector 181"/>
            <p:cNvCxnSpPr>
              <a:stCxn id="19" idx="0"/>
              <a:endCxn id="114" idx="2"/>
            </p:cNvCxnSpPr>
            <p:nvPr>
              <p:custDataLst>
                <p:tags r:id="rId62"/>
              </p:custDataLst>
            </p:nvPr>
          </p:nvCxnSpPr>
          <p:spPr>
            <a:xfrm flipV="1">
              <a:off x="5943600" y="3813229"/>
              <a:ext cx="1297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4" name="Straight Connector 183"/>
            <p:cNvCxnSpPr>
              <a:stCxn id="35" idx="0"/>
              <a:endCxn id="114" idx="2"/>
            </p:cNvCxnSpPr>
            <p:nvPr>
              <p:custDataLst>
                <p:tags r:id="rId63"/>
              </p:custDataLst>
            </p:nvPr>
          </p:nvCxnSpPr>
          <p:spPr>
            <a:xfrm flipH="1" flipV="1">
              <a:off x="6073398" y="3813229"/>
              <a:ext cx="708402"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6" name="Straight Connector 185"/>
            <p:cNvCxnSpPr>
              <a:stCxn id="117" idx="0"/>
              <a:endCxn id="114" idx="2"/>
            </p:cNvCxnSpPr>
            <p:nvPr>
              <p:custDataLst>
                <p:tags r:id="rId64"/>
              </p:custDataLst>
            </p:nvPr>
          </p:nvCxnSpPr>
          <p:spPr>
            <a:xfrm flipH="1" flipV="1">
              <a:off x="6073398" y="3813229"/>
              <a:ext cx="1546602"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grpSp>
      <p:grpSp>
        <p:nvGrpSpPr>
          <p:cNvPr id="4" name="Group 3"/>
          <p:cNvGrpSpPr/>
          <p:nvPr>
            <p:custDataLst>
              <p:tags r:id="rId26"/>
            </p:custDataLst>
          </p:nvPr>
        </p:nvGrpSpPr>
        <p:grpSpPr>
          <a:xfrm>
            <a:off x="7324097" y="3912726"/>
            <a:ext cx="1613401" cy="584775"/>
            <a:chOff x="443999" y="3365211"/>
            <a:chExt cx="1613401" cy="584775"/>
          </a:xfrm>
        </p:grpSpPr>
        <p:sp>
          <p:nvSpPr>
            <p:cNvPr id="84" name="Rounded Rectangle 83"/>
            <p:cNvSpPr/>
            <p:nvPr>
              <p:custDataLst>
                <p:tags r:id="rId28"/>
              </p:custDataLst>
            </p:nvPr>
          </p:nvSpPr>
          <p:spPr>
            <a:xfrm>
              <a:off x="14478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85" name="Rounded Rectangle 84"/>
            <p:cNvSpPr/>
            <p:nvPr>
              <p:custDataLst>
                <p:tags r:id="rId29"/>
              </p:custDataLst>
            </p:nvPr>
          </p:nvSpPr>
          <p:spPr>
            <a:xfrm>
              <a:off x="1546602" y="3501971"/>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86" name="Rounded Rectangle 85"/>
            <p:cNvSpPr/>
            <p:nvPr>
              <p:custDataLst>
                <p:tags r:id="rId30"/>
              </p:custDataLst>
            </p:nvPr>
          </p:nvSpPr>
          <p:spPr>
            <a:xfrm>
              <a:off x="1806198" y="3501971"/>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87" name="Rounded Rectangle 86"/>
            <p:cNvSpPr/>
            <p:nvPr>
              <p:custDataLst>
                <p:tags r:id="rId31"/>
              </p:custDataLst>
            </p:nvPr>
          </p:nvSpPr>
          <p:spPr>
            <a:xfrm>
              <a:off x="1546602" y="3695700"/>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88" name="Rounded Rectangle 87"/>
            <p:cNvSpPr/>
            <p:nvPr>
              <p:custDataLst>
                <p:tags r:id="rId32"/>
              </p:custDataLst>
            </p:nvPr>
          </p:nvSpPr>
          <p:spPr>
            <a:xfrm>
              <a:off x="1806198" y="3695700"/>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sp>
          <p:nvSpPr>
            <p:cNvPr id="187" name="TextBox 186"/>
            <p:cNvSpPr txBox="1"/>
            <p:nvPr>
              <p:custDataLst>
                <p:tags r:id="rId33"/>
              </p:custDataLst>
            </p:nvPr>
          </p:nvSpPr>
          <p:spPr>
            <a:xfrm>
              <a:off x="443999" y="3365211"/>
              <a:ext cx="1003801" cy="584775"/>
            </a:xfrm>
            <a:prstGeom prst="rect">
              <a:avLst/>
            </a:prstGeom>
            <a:noFill/>
          </p:spPr>
          <p:txBody>
            <a:bodyPr wrap="none" rtlCol="0">
              <a:spAutoFit/>
            </a:bodyPr>
            <a:lstStyle/>
            <a:p>
              <a:pPr algn="r"/>
              <a:r>
                <a:rPr lang="en-US" sz="1600" b="1" dirty="0" smtClean="0">
                  <a:solidFill>
                    <a:srgbClr val="204B98"/>
                  </a:solidFill>
                </a:rPr>
                <a:t>Crashed</a:t>
              </a:r>
              <a:br>
                <a:rPr lang="en-US" sz="1600" b="1" dirty="0" smtClean="0">
                  <a:solidFill>
                    <a:srgbClr val="204B98"/>
                  </a:solidFill>
                </a:rPr>
              </a:br>
              <a:r>
                <a:rPr lang="en-US" sz="1600" b="1" dirty="0" smtClean="0">
                  <a:solidFill>
                    <a:srgbClr val="204B98"/>
                  </a:solidFill>
                </a:rPr>
                <a:t>Master</a:t>
              </a:r>
              <a:endParaRPr lang="en-US" sz="1600" b="1" dirty="0">
                <a:solidFill>
                  <a:srgbClr val="204B98"/>
                </a:solidFill>
              </a:endParaRPr>
            </a:p>
          </p:txBody>
        </p:sp>
      </p:grpSp>
      <p:sp>
        <p:nvSpPr>
          <p:cNvPr id="123" name="Multiply 122"/>
          <p:cNvSpPr/>
          <p:nvPr>
            <p:custDataLst>
              <p:tags r:id="rId27"/>
            </p:custDataLst>
          </p:nvPr>
        </p:nvSpPr>
        <p:spPr>
          <a:xfrm>
            <a:off x="8213598" y="3731531"/>
            <a:ext cx="838200" cy="947163"/>
          </a:xfrm>
          <a:prstGeom prst="mathMultiply">
            <a:avLst/>
          </a:prstGeom>
          <a:noFill/>
          <a:ln w="539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83763710"/>
      </p:ext>
    </p:extLst>
  </p:cSld>
  <p:clrMapOvr>
    <a:masterClrMapping/>
  </p:clrMapOvr>
  <mc:AlternateContent xmlns:mc="http://schemas.openxmlformats.org/markup-compatibility/2006">
    <mc:Choice xmlns:p14="http://schemas.microsoft.com/office/powerpoint/2010/main" Requires="p14">
      <p:transition spd="slow" p14:dur="2000" advTm="45489"/>
    </mc:Choice>
    <mc:Fallback>
      <p:transition spd="slow" advTm="4548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Partitioning During Recovery</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18</a:t>
            </a:fld>
            <a:endParaRPr lang="en-US" dirty="0"/>
          </a:p>
        </p:txBody>
      </p:sp>
      <p:grpSp>
        <p:nvGrpSpPr>
          <p:cNvPr id="183" name="Group 39"/>
          <p:cNvGrpSpPr>
            <a:grpSpLocks/>
          </p:cNvGrpSpPr>
          <p:nvPr>
            <p:custDataLst>
              <p:tags r:id="rId4"/>
            </p:custDataLst>
          </p:nvPr>
        </p:nvGrpSpPr>
        <p:grpSpPr bwMode="auto">
          <a:xfrm>
            <a:off x="700678" y="5311575"/>
            <a:ext cx="1083219" cy="80684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6" name="Table 5"/>
          <p:cNvGraphicFramePr>
            <a:graphicFrameLocks noGrp="1"/>
          </p:cNvGraphicFramePr>
          <p:nvPr>
            <p:custDataLst>
              <p:tags r:id="rId5"/>
            </p:custDataLst>
            <p:extLst>
              <p:ext uri="{D42A27DB-BD31-4B8C-83A1-F6EECF244321}">
                <p14:modId xmlns:p14="http://schemas.microsoft.com/office/powerpoint/2010/main" val="1065844794"/>
              </p:ext>
            </p:extLst>
          </p:nvPr>
        </p:nvGraphicFramePr>
        <p:xfrm>
          <a:off x="457200" y="3586884"/>
          <a:ext cx="2359396" cy="1172103"/>
        </p:xfrm>
        <a:graphic>
          <a:graphicData uri="http://schemas.openxmlformats.org/drawingml/2006/table">
            <a:tbl>
              <a:tblPr firstRow="1" bandRow="1">
                <a:tableStyleId>{5C22544A-7EE6-4342-B048-85BDC9FD1C3A}</a:tableStyleId>
              </a:tblPr>
              <a:tblGrid>
                <a:gridCol w="1063996"/>
                <a:gridCol w="1295400"/>
              </a:tblGrid>
              <a:tr h="390701">
                <a:tc>
                  <a:txBody>
                    <a:bodyPr/>
                    <a:lstStyle/>
                    <a:p>
                      <a:r>
                        <a:rPr lang="en-US" sz="1600" dirty="0" smtClean="0"/>
                        <a:t>Partition</a:t>
                      </a:r>
                      <a:endParaRPr lang="en-US" sz="1600" dirty="0"/>
                    </a:p>
                  </a:txBody>
                  <a:tcPr/>
                </a:tc>
                <a:tc>
                  <a:txBody>
                    <a:bodyPr/>
                    <a:lstStyle/>
                    <a:p>
                      <a:r>
                        <a:rPr lang="en-US" sz="1600" dirty="0" smtClean="0"/>
                        <a:t>Key Range</a:t>
                      </a:r>
                      <a:endParaRPr lang="en-US" sz="1600" dirty="0"/>
                    </a:p>
                  </a:txBody>
                  <a:tcPr/>
                </a:tc>
              </a:tr>
              <a:tr h="390701">
                <a:tc>
                  <a:txBody>
                    <a:bodyPr/>
                    <a:lstStyle/>
                    <a:p>
                      <a:endParaRPr lang="en-US" sz="1600" dirty="0"/>
                    </a:p>
                  </a:txBody>
                  <a:tcPr>
                    <a:solidFill>
                      <a:srgbClr val="FF0000"/>
                    </a:solidFill>
                  </a:tcPr>
                </a:tc>
                <a:tc>
                  <a:txBody>
                    <a:bodyPr/>
                    <a:lstStyle/>
                    <a:p>
                      <a:r>
                        <a:rPr lang="en-US" sz="1600" b="1" dirty="0" smtClean="0"/>
                        <a:t>‘a’ to ‘m’</a:t>
                      </a:r>
                      <a:endParaRPr lang="en-US" sz="1600" b="1" dirty="0"/>
                    </a:p>
                  </a:txBody>
                  <a:tcPr/>
                </a:tc>
              </a:tr>
              <a:tr h="390701">
                <a:tc>
                  <a:txBody>
                    <a:bodyPr/>
                    <a:lstStyle/>
                    <a:p>
                      <a:endParaRPr lang="en-US" sz="1600" dirty="0"/>
                    </a:p>
                  </a:txBody>
                  <a:tcPr>
                    <a:solidFill>
                      <a:srgbClr val="00B050"/>
                    </a:solidFill>
                  </a:tcPr>
                </a:tc>
                <a:tc>
                  <a:txBody>
                    <a:bodyPr/>
                    <a:lstStyle/>
                    <a:p>
                      <a:r>
                        <a:rPr lang="en-US" sz="1600" b="1" dirty="0" smtClean="0"/>
                        <a:t>‘n’ </a:t>
                      </a:r>
                      <a:r>
                        <a:rPr lang="en-US" sz="1600" b="1" dirty="0" smtClean="0"/>
                        <a:t>to</a:t>
                      </a:r>
                      <a:r>
                        <a:rPr lang="en-US" sz="1600" b="1" baseline="0" dirty="0" smtClean="0"/>
                        <a:t> ‘z’</a:t>
                      </a:r>
                      <a:endParaRPr lang="en-US" sz="1600" b="1" dirty="0"/>
                    </a:p>
                  </a:txBody>
                  <a:tcPr/>
                </a:tc>
              </a:tr>
            </a:tbl>
          </a:graphicData>
        </a:graphic>
      </p:graphicFrame>
      <p:grpSp>
        <p:nvGrpSpPr>
          <p:cNvPr id="7" name="Group 6"/>
          <p:cNvGrpSpPr/>
          <p:nvPr>
            <p:custDataLst>
              <p:tags r:id="rId6"/>
            </p:custDataLst>
          </p:nvPr>
        </p:nvGrpSpPr>
        <p:grpSpPr>
          <a:xfrm>
            <a:off x="3220850" y="5486400"/>
            <a:ext cx="2068292" cy="457200"/>
            <a:chOff x="2473273" y="8915398"/>
            <a:chExt cx="920017" cy="405828"/>
          </a:xfrm>
        </p:grpSpPr>
        <p:sp>
          <p:nvSpPr>
            <p:cNvPr id="124" name="Rectangle 123"/>
            <p:cNvSpPr/>
            <p:nvPr>
              <p:custDataLst>
                <p:tags r:id="rId38"/>
              </p:custDataLst>
            </p:nvPr>
          </p:nvSpPr>
          <p:spPr>
            <a:xfrm>
              <a:off x="2743035" y="8915400"/>
              <a:ext cx="452438"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a:t>
              </a:r>
              <a:endParaRPr lang="en-US" sz="2000" b="1" dirty="0"/>
            </a:p>
          </p:txBody>
        </p:sp>
        <p:sp>
          <p:nvSpPr>
            <p:cNvPr id="125" name="Rectangle 124"/>
            <p:cNvSpPr/>
            <p:nvPr>
              <p:custDataLst>
                <p:tags r:id="rId39"/>
              </p:custDataLst>
            </p:nvPr>
          </p:nvSpPr>
          <p:spPr>
            <a:xfrm>
              <a:off x="2473273" y="8915401"/>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z</a:t>
              </a:r>
            </a:p>
          </p:txBody>
        </p:sp>
        <p:sp>
          <p:nvSpPr>
            <p:cNvPr id="126" name="Rectangle 125"/>
            <p:cNvSpPr/>
            <p:nvPr>
              <p:custDataLst>
                <p:tags r:id="rId40"/>
              </p:custDataLst>
            </p:nvPr>
          </p:nvSpPr>
          <p:spPr>
            <a:xfrm>
              <a:off x="2602241" y="8915401"/>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a:t>
              </a:r>
            </a:p>
          </p:txBody>
        </p:sp>
        <p:sp>
          <p:nvSpPr>
            <p:cNvPr id="127" name="Rectangle 126"/>
            <p:cNvSpPr/>
            <p:nvPr>
              <p:custDataLst>
                <p:tags r:id="rId41"/>
              </p:custDataLst>
            </p:nvPr>
          </p:nvSpPr>
          <p:spPr>
            <a:xfrm>
              <a:off x="3195473" y="8915398"/>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q</a:t>
              </a:r>
            </a:p>
          </p:txBody>
        </p:sp>
      </p:grpSp>
      <p:grpSp>
        <p:nvGrpSpPr>
          <p:cNvPr id="160" name="Group 159"/>
          <p:cNvGrpSpPr/>
          <p:nvPr>
            <p:custDataLst>
              <p:tags r:id="rId7"/>
            </p:custDataLst>
          </p:nvPr>
        </p:nvGrpSpPr>
        <p:grpSpPr>
          <a:xfrm>
            <a:off x="5551706" y="5486400"/>
            <a:ext cx="2068294" cy="457200"/>
            <a:chOff x="2473273" y="8915398"/>
            <a:chExt cx="920018" cy="405828"/>
          </a:xfrm>
        </p:grpSpPr>
        <p:sp>
          <p:nvSpPr>
            <p:cNvPr id="161" name="Rectangle 160"/>
            <p:cNvSpPr/>
            <p:nvPr>
              <p:custDataLst>
                <p:tags r:id="rId34"/>
              </p:custDataLst>
            </p:nvPr>
          </p:nvSpPr>
          <p:spPr>
            <a:xfrm>
              <a:off x="2835603" y="8915400"/>
              <a:ext cx="203372"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t>
              </a:r>
              <a:endParaRPr lang="en-US" sz="2000" b="1" dirty="0"/>
            </a:p>
          </p:txBody>
        </p:sp>
        <p:sp>
          <p:nvSpPr>
            <p:cNvPr id="162" name="Rectangle 161"/>
            <p:cNvSpPr/>
            <p:nvPr>
              <p:custDataLst>
                <p:tags r:id="rId35"/>
              </p:custDataLst>
            </p:nvPr>
          </p:nvSpPr>
          <p:spPr>
            <a:xfrm>
              <a:off x="2473273" y="8915401"/>
              <a:ext cx="158959"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
              </a:r>
              <a:endParaRPr lang="en-US" sz="2000" b="1" dirty="0"/>
            </a:p>
          </p:txBody>
        </p:sp>
        <p:sp>
          <p:nvSpPr>
            <p:cNvPr id="163" name="Rectangle 162"/>
            <p:cNvSpPr/>
            <p:nvPr>
              <p:custDataLst>
                <p:tags r:id="rId36"/>
              </p:custDataLst>
            </p:nvPr>
          </p:nvSpPr>
          <p:spPr>
            <a:xfrm>
              <a:off x="2632232" y="8915401"/>
              <a:ext cx="20337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t>
              </a:r>
              <a:endParaRPr lang="en-US" sz="2000" b="1" dirty="0"/>
            </a:p>
          </p:txBody>
        </p:sp>
        <p:sp>
          <p:nvSpPr>
            <p:cNvPr id="164" name="Rectangle 163"/>
            <p:cNvSpPr/>
            <p:nvPr>
              <p:custDataLst>
                <p:tags r:id="rId37"/>
              </p:custDataLst>
            </p:nvPr>
          </p:nvSpPr>
          <p:spPr>
            <a:xfrm>
              <a:off x="3038976" y="8915398"/>
              <a:ext cx="35431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a:t>
              </a:r>
            </a:p>
          </p:txBody>
        </p:sp>
      </p:grpSp>
      <p:cxnSp>
        <p:nvCxnSpPr>
          <p:cNvPr id="165" name="Straight Arrow Connector 164"/>
          <p:cNvCxnSpPr/>
          <p:nvPr>
            <p:custDataLst>
              <p:tags r:id="rId8"/>
            </p:custDataLst>
          </p:nvPr>
        </p:nvCxnSpPr>
        <p:spPr>
          <a:xfrm>
            <a:off x="1782284" y="5715001"/>
            <a:ext cx="1393222" cy="0"/>
          </a:xfrm>
          <a:prstGeom prst="straightConnector1">
            <a:avLst/>
          </a:prstGeom>
          <a:ln w="25400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3" name="Group 22"/>
          <p:cNvGrpSpPr/>
          <p:nvPr>
            <p:custDataLst>
              <p:tags r:id="rId9"/>
            </p:custDataLst>
          </p:nvPr>
        </p:nvGrpSpPr>
        <p:grpSpPr>
          <a:xfrm>
            <a:off x="5569138" y="4327900"/>
            <a:ext cx="2204703" cy="457200"/>
            <a:chOff x="3988475" y="1676396"/>
            <a:chExt cx="2204703" cy="912343"/>
          </a:xfrm>
        </p:grpSpPr>
        <p:sp>
          <p:nvSpPr>
            <p:cNvPr id="170" name="Rectangle 169"/>
            <p:cNvSpPr/>
            <p:nvPr>
              <p:custDataLst>
                <p:tags r:id="rId30"/>
              </p:custDataLst>
            </p:nvPr>
          </p:nvSpPr>
          <p:spPr>
            <a:xfrm>
              <a:off x="4278408" y="1676400"/>
              <a:ext cx="1017127" cy="912336"/>
            </a:xfrm>
            <a:prstGeom prst="rect">
              <a:avLst/>
            </a:prstGeom>
            <a:solidFill>
              <a:srgbClr val="00B050"/>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a:t>
              </a:r>
              <a:endParaRPr lang="en-US" sz="2000" b="1" dirty="0"/>
            </a:p>
          </p:txBody>
        </p:sp>
        <p:sp>
          <p:nvSpPr>
            <p:cNvPr id="171" name="Rectangle 170"/>
            <p:cNvSpPr/>
            <p:nvPr>
              <p:custDataLst>
                <p:tags r:id="rId31"/>
              </p:custDataLst>
            </p:nvPr>
          </p:nvSpPr>
          <p:spPr>
            <a:xfrm>
              <a:off x="3988475" y="1676403"/>
              <a:ext cx="289933" cy="912336"/>
            </a:xfrm>
            <a:prstGeom prst="rect">
              <a:avLst/>
            </a:prstGeom>
            <a:solidFill>
              <a:srgbClr val="00B050"/>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z</a:t>
              </a:r>
            </a:p>
          </p:txBody>
        </p:sp>
        <p:sp>
          <p:nvSpPr>
            <p:cNvPr id="172" name="Rectangle 171"/>
            <p:cNvSpPr/>
            <p:nvPr>
              <p:custDataLst>
                <p:tags r:id="rId32"/>
              </p:custDataLst>
            </p:nvPr>
          </p:nvSpPr>
          <p:spPr>
            <a:xfrm>
              <a:off x="5291264" y="1676396"/>
              <a:ext cx="444713" cy="912336"/>
            </a:xfrm>
            <a:prstGeom prst="rect">
              <a:avLst/>
            </a:prstGeom>
            <a:solidFill>
              <a:srgbClr val="00B050"/>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q</a:t>
              </a:r>
            </a:p>
          </p:txBody>
        </p:sp>
        <p:sp>
          <p:nvSpPr>
            <p:cNvPr id="173" name="Rectangle 172"/>
            <p:cNvSpPr/>
            <p:nvPr>
              <p:custDataLst>
                <p:tags r:id="rId33"/>
              </p:custDataLst>
            </p:nvPr>
          </p:nvSpPr>
          <p:spPr>
            <a:xfrm>
              <a:off x="5735977" y="1676396"/>
              <a:ext cx="457201" cy="912336"/>
            </a:xfrm>
            <a:prstGeom prst="rect">
              <a:avLst/>
            </a:prstGeom>
            <a:solidFill>
              <a:srgbClr val="00B050"/>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a:t>
              </a:r>
              <a:endParaRPr lang="en-US" sz="2000" b="1" dirty="0"/>
            </a:p>
          </p:txBody>
        </p:sp>
      </p:grpSp>
      <p:grpSp>
        <p:nvGrpSpPr>
          <p:cNvPr id="26" name="Group 25"/>
          <p:cNvGrpSpPr/>
          <p:nvPr>
            <p:custDataLst>
              <p:tags r:id="rId10"/>
            </p:custDataLst>
          </p:nvPr>
        </p:nvGrpSpPr>
        <p:grpSpPr>
          <a:xfrm>
            <a:off x="3175506" y="4327903"/>
            <a:ext cx="1927912" cy="457200"/>
            <a:chOff x="6697915" y="1676403"/>
            <a:chExt cx="1927912" cy="912336"/>
          </a:xfrm>
        </p:grpSpPr>
        <p:sp>
          <p:nvSpPr>
            <p:cNvPr id="174" name="Rectangle 173"/>
            <p:cNvSpPr/>
            <p:nvPr>
              <p:custDataLst>
                <p:tags r:id="rId26"/>
              </p:custDataLst>
            </p:nvPr>
          </p:nvSpPr>
          <p:spPr>
            <a:xfrm>
              <a:off x="6697915" y="1676403"/>
              <a:ext cx="316519" cy="912336"/>
            </a:xfrm>
            <a:prstGeom prst="rect">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a:t>
              </a:r>
              <a:endParaRPr lang="en-US" sz="2000" b="1" dirty="0"/>
            </a:p>
          </p:txBody>
        </p:sp>
        <p:sp>
          <p:nvSpPr>
            <p:cNvPr id="175" name="Rectangle 174"/>
            <p:cNvSpPr/>
            <p:nvPr>
              <p:custDataLst>
                <p:tags r:id="rId27"/>
              </p:custDataLst>
            </p:nvPr>
          </p:nvSpPr>
          <p:spPr>
            <a:xfrm>
              <a:off x="7372090" y="1676403"/>
              <a:ext cx="457201" cy="912336"/>
            </a:xfrm>
            <a:prstGeom prst="rect">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t>
              </a:r>
              <a:endParaRPr lang="en-US" sz="2000" b="1" dirty="0"/>
            </a:p>
          </p:txBody>
        </p:sp>
        <p:sp>
          <p:nvSpPr>
            <p:cNvPr id="178" name="Rectangle 177"/>
            <p:cNvSpPr/>
            <p:nvPr>
              <p:custDataLst>
                <p:tags r:id="rId28"/>
              </p:custDataLst>
            </p:nvPr>
          </p:nvSpPr>
          <p:spPr>
            <a:xfrm>
              <a:off x="7014434" y="1676403"/>
              <a:ext cx="357356" cy="912336"/>
            </a:xfrm>
            <a:prstGeom prst="rect">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
              </a:r>
              <a:endParaRPr lang="en-US" sz="2000" b="1" dirty="0"/>
            </a:p>
          </p:txBody>
        </p:sp>
        <p:sp>
          <p:nvSpPr>
            <p:cNvPr id="185" name="Rectangle 184"/>
            <p:cNvSpPr/>
            <p:nvPr>
              <p:custDataLst>
                <p:tags r:id="rId29"/>
              </p:custDataLst>
            </p:nvPr>
          </p:nvSpPr>
          <p:spPr>
            <a:xfrm>
              <a:off x="7829291" y="1676403"/>
              <a:ext cx="796536" cy="912336"/>
            </a:xfrm>
            <a:prstGeom prst="rect">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j</a:t>
              </a:r>
              <a:endParaRPr lang="en-US" sz="2000" b="1" dirty="0"/>
            </a:p>
          </p:txBody>
        </p:sp>
      </p:grpSp>
      <p:cxnSp>
        <p:nvCxnSpPr>
          <p:cNvPr id="191" name="Straight Arrow Connector 190"/>
          <p:cNvCxnSpPr>
            <a:stCxn id="125" idx="0"/>
            <a:endCxn id="171" idx="2"/>
          </p:cNvCxnSpPr>
          <p:nvPr>
            <p:custDataLst>
              <p:tags r:id="rId11"/>
            </p:custDataLst>
          </p:nvPr>
        </p:nvCxnSpPr>
        <p:spPr>
          <a:xfrm flipV="1">
            <a:off x="3365817" y="4785100"/>
            <a:ext cx="2348288" cy="701303"/>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2" name="Straight Arrow Connector 191"/>
          <p:cNvCxnSpPr>
            <a:stCxn id="124" idx="0"/>
            <a:endCxn id="170" idx="2"/>
          </p:cNvCxnSpPr>
          <p:nvPr>
            <p:custDataLst>
              <p:tags r:id="rId12"/>
            </p:custDataLst>
          </p:nvPr>
        </p:nvCxnSpPr>
        <p:spPr>
          <a:xfrm flipV="1">
            <a:off x="4335866" y="4785098"/>
            <a:ext cx="2031769" cy="701304"/>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3" name="Straight Arrow Connector 192"/>
          <p:cNvCxnSpPr>
            <a:stCxn id="127" idx="0"/>
            <a:endCxn id="172" idx="2"/>
          </p:cNvCxnSpPr>
          <p:nvPr>
            <p:custDataLst>
              <p:tags r:id="rId13"/>
            </p:custDataLst>
          </p:nvPr>
        </p:nvCxnSpPr>
        <p:spPr>
          <a:xfrm flipV="1">
            <a:off x="5066786" y="4785096"/>
            <a:ext cx="2027498" cy="701304"/>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4" name="Straight Arrow Connector 193"/>
          <p:cNvCxnSpPr>
            <a:stCxn id="126" idx="0"/>
            <a:endCxn id="174" idx="2"/>
          </p:cNvCxnSpPr>
          <p:nvPr>
            <p:custDataLst>
              <p:tags r:id="rId14"/>
            </p:custDataLst>
          </p:nvPr>
        </p:nvCxnSpPr>
        <p:spPr>
          <a:xfrm flipH="1" flipV="1">
            <a:off x="3333766" y="4785103"/>
            <a:ext cx="335277" cy="701300"/>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5" name="Straight Arrow Connector 194"/>
          <p:cNvCxnSpPr>
            <a:stCxn id="162" idx="0"/>
            <a:endCxn id="178" idx="2"/>
          </p:cNvCxnSpPr>
          <p:nvPr>
            <p:custDataLst>
              <p:tags r:id="rId15"/>
            </p:custDataLst>
          </p:nvPr>
        </p:nvCxnSpPr>
        <p:spPr>
          <a:xfrm flipH="1" flipV="1">
            <a:off x="3670703" y="4785103"/>
            <a:ext cx="2059681" cy="701300"/>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6" name="Straight Arrow Connector 195"/>
          <p:cNvCxnSpPr>
            <a:stCxn id="163" idx="0"/>
            <a:endCxn id="173" idx="2"/>
          </p:cNvCxnSpPr>
          <p:nvPr>
            <p:custDataLst>
              <p:tags r:id="rId16"/>
            </p:custDataLst>
          </p:nvPr>
        </p:nvCxnSpPr>
        <p:spPr>
          <a:xfrm flipV="1">
            <a:off x="6137663" y="4785096"/>
            <a:ext cx="1407578" cy="701307"/>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7" name="Straight Arrow Connector 196"/>
          <p:cNvCxnSpPr>
            <a:stCxn id="161" idx="0"/>
            <a:endCxn id="175" idx="2"/>
          </p:cNvCxnSpPr>
          <p:nvPr>
            <p:custDataLst>
              <p:tags r:id="rId17"/>
            </p:custDataLst>
          </p:nvPr>
        </p:nvCxnSpPr>
        <p:spPr>
          <a:xfrm flipH="1" flipV="1">
            <a:off x="4078282" y="4785103"/>
            <a:ext cx="2516580" cy="701299"/>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8" name="Straight Arrow Connector 197"/>
          <p:cNvCxnSpPr>
            <a:stCxn id="164" idx="0"/>
            <a:endCxn id="185" idx="2"/>
          </p:cNvCxnSpPr>
          <p:nvPr>
            <p:custDataLst>
              <p:tags r:id="rId18"/>
            </p:custDataLst>
          </p:nvPr>
        </p:nvCxnSpPr>
        <p:spPr>
          <a:xfrm flipH="1" flipV="1">
            <a:off x="4705150" y="4785103"/>
            <a:ext cx="2516582" cy="701297"/>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sp>
        <p:nvSpPr>
          <p:cNvPr id="199" name="TextBox 198"/>
          <p:cNvSpPr txBox="1"/>
          <p:nvPr>
            <p:custDataLst>
              <p:tags r:id="rId19"/>
            </p:custDataLst>
          </p:nvPr>
        </p:nvSpPr>
        <p:spPr>
          <a:xfrm>
            <a:off x="3739223" y="5969451"/>
            <a:ext cx="1050288" cy="338554"/>
          </a:xfrm>
          <a:prstGeom prst="rect">
            <a:avLst/>
          </a:prstGeom>
          <a:noFill/>
        </p:spPr>
        <p:txBody>
          <a:bodyPr wrap="none" rtlCol="0">
            <a:spAutoFit/>
          </a:bodyPr>
          <a:lstStyle/>
          <a:p>
            <a:pPr algn="ctr"/>
            <a:r>
              <a:rPr lang="en-US" sz="1600" b="1" dirty="0" smtClean="0">
                <a:solidFill>
                  <a:srgbClr val="204B98"/>
                </a:solidFill>
              </a:rPr>
              <a:t>Segment</a:t>
            </a:r>
            <a:endParaRPr lang="en-US" sz="1600" b="1" dirty="0">
              <a:solidFill>
                <a:srgbClr val="204B98"/>
              </a:solidFill>
            </a:endParaRPr>
          </a:p>
        </p:txBody>
      </p:sp>
      <p:sp>
        <p:nvSpPr>
          <p:cNvPr id="200" name="TextBox 199"/>
          <p:cNvSpPr txBox="1"/>
          <p:nvPr>
            <p:custDataLst>
              <p:tags r:id="rId20"/>
            </p:custDataLst>
          </p:nvPr>
        </p:nvSpPr>
        <p:spPr>
          <a:xfrm>
            <a:off x="6100766" y="5957033"/>
            <a:ext cx="1050288" cy="338554"/>
          </a:xfrm>
          <a:prstGeom prst="rect">
            <a:avLst/>
          </a:prstGeom>
          <a:noFill/>
        </p:spPr>
        <p:txBody>
          <a:bodyPr wrap="none" rtlCol="0">
            <a:spAutoFit/>
          </a:bodyPr>
          <a:lstStyle/>
          <a:p>
            <a:pPr algn="ctr"/>
            <a:r>
              <a:rPr lang="en-US" sz="1600" b="1" dirty="0" smtClean="0">
                <a:solidFill>
                  <a:srgbClr val="204B98"/>
                </a:solidFill>
              </a:rPr>
              <a:t>Segment</a:t>
            </a:r>
            <a:endParaRPr lang="en-US" sz="1600" b="1" dirty="0">
              <a:solidFill>
                <a:srgbClr val="204B98"/>
              </a:solidFill>
            </a:endParaRPr>
          </a:p>
        </p:txBody>
      </p:sp>
      <p:cxnSp>
        <p:nvCxnSpPr>
          <p:cNvPr id="202" name="Straight Arrow Connector 201"/>
          <p:cNvCxnSpPr>
            <a:stCxn id="175" idx="0"/>
          </p:cNvCxnSpPr>
          <p:nvPr>
            <p:custDataLst>
              <p:tags r:id="rId21"/>
            </p:custDataLst>
          </p:nvPr>
        </p:nvCxnSpPr>
        <p:spPr>
          <a:xfrm flipV="1">
            <a:off x="4078282" y="3385357"/>
            <a:ext cx="0" cy="942546"/>
          </a:xfrm>
          <a:prstGeom prst="straightConnector1">
            <a:avLst/>
          </a:prstGeom>
          <a:ln w="2540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custDataLst>
              <p:tags r:id="rId22"/>
            </p:custDataLst>
          </p:nvPr>
        </p:nvCxnSpPr>
        <p:spPr>
          <a:xfrm flipH="1" flipV="1">
            <a:off x="6650399" y="3385361"/>
            <a:ext cx="1" cy="942546"/>
          </a:xfrm>
          <a:prstGeom prst="straightConnector1">
            <a:avLst/>
          </a:prstGeom>
          <a:ln w="254000">
            <a:solidFill>
              <a:srgbClr val="00B05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 name="TextBox 203"/>
          <p:cNvSpPr txBox="1"/>
          <p:nvPr>
            <p:custDataLst>
              <p:tags r:id="rId23"/>
            </p:custDataLst>
          </p:nvPr>
        </p:nvSpPr>
        <p:spPr>
          <a:xfrm>
            <a:off x="7151054" y="3157274"/>
            <a:ext cx="1582484" cy="1015663"/>
          </a:xfrm>
          <a:prstGeom prst="rect">
            <a:avLst/>
          </a:prstGeom>
          <a:noFill/>
        </p:spPr>
        <p:txBody>
          <a:bodyPr wrap="none" rtlCol="0">
            <a:spAutoFit/>
          </a:bodyPr>
          <a:lstStyle/>
          <a:p>
            <a:pPr algn="ctr"/>
            <a:r>
              <a:rPr lang="en-US" sz="2000" b="1" dirty="0" smtClean="0">
                <a:solidFill>
                  <a:srgbClr val="00B050"/>
                </a:solidFill>
              </a:rPr>
              <a:t>To Master</a:t>
            </a:r>
          </a:p>
          <a:p>
            <a:pPr algn="ctr"/>
            <a:r>
              <a:rPr lang="en-US" sz="2000" b="1" dirty="0" smtClean="0">
                <a:solidFill>
                  <a:srgbClr val="00B050"/>
                </a:solidFill>
              </a:rPr>
              <a:t>Recovering</a:t>
            </a:r>
          </a:p>
          <a:p>
            <a:pPr algn="ctr"/>
            <a:r>
              <a:rPr lang="en-US" sz="2000" b="1" dirty="0" smtClean="0">
                <a:solidFill>
                  <a:srgbClr val="00B050"/>
                </a:solidFill>
              </a:rPr>
              <a:t>‘n’ to ‘z’</a:t>
            </a:r>
            <a:endParaRPr lang="en-US" sz="2000" b="1" dirty="0">
              <a:solidFill>
                <a:srgbClr val="00B050"/>
              </a:solidFill>
            </a:endParaRPr>
          </a:p>
        </p:txBody>
      </p:sp>
      <p:sp>
        <p:nvSpPr>
          <p:cNvPr id="205" name="TextBox 204"/>
          <p:cNvSpPr txBox="1"/>
          <p:nvPr>
            <p:custDataLst>
              <p:tags r:id="rId24"/>
            </p:custDataLst>
          </p:nvPr>
        </p:nvSpPr>
        <p:spPr>
          <a:xfrm>
            <a:off x="4302500" y="3157273"/>
            <a:ext cx="1582484" cy="1015663"/>
          </a:xfrm>
          <a:prstGeom prst="rect">
            <a:avLst/>
          </a:prstGeom>
          <a:noFill/>
        </p:spPr>
        <p:txBody>
          <a:bodyPr wrap="none" rtlCol="0">
            <a:spAutoFit/>
          </a:bodyPr>
          <a:lstStyle/>
          <a:p>
            <a:pPr algn="ctr"/>
            <a:r>
              <a:rPr lang="en-US" sz="2000" b="1" dirty="0" smtClean="0">
                <a:solidFill>
                  <a:srgbClr val="FF0000"/>
                </a:solidFill>
              </a:rPr>
              <a:t>To Master</a:t>
            </a:r>
          </a:p>
          <a:p>
            <a:pPr algn="ctr"/>
            <a:r>
              <a:rPr lang="en-US" sz="2000" b="1" dirty="0" smtClean="0">
                <a:solidFill>
                  <a:srgbClr val="FF0000"/>
                </a:solidFill>
              </a:rPr>
              <a:t>Recovering</a:t>
            </a:r>
          </a:p>
          <a:p>
            <a:pPr algn="ctr"/>
            <a:r>
              <a:rPr lang="en-US" sz="2000" b="1" dirty="0" smtClean="0">
                <a:solidFill>
                  <a:srgbClr val="FF0000"/>
                </a:solidFill>
              </a:rPr>
              <a:t>‘a’ to ‘m’</a:t>
            </a:r>
            <a:endParaRPr lang="en-US" sz="2000" b="1" dirty="0">
              <a:solidFill>
                <a:srgbClr val="FF0000"/>
              </a:solidFill>
            </a:endParaRPr>
          </a:p>
        </p:txBody>
      </p:sp>
      <p:sp>
        <p:nvSpPr>
          <p:cNvPr id="206" name="Content Placeholder 1"/>
          <p:cNvSpPr>
            <a:spLocks noGrp="1"/>
          </p:cNvSpPr>
          <p:nvPr>
            <p:ph idx="1"/>
            <p:custDataLst>
              <p:tags r:id="rId25"/>
            </p:custDataLst>
          </p:nvPr>
        </p:nvSpPr>
        <p:spPr>
          <a:xfrm>
            <a:off x="304800" y="1138936"/>
            <a:ext cx="8428737" cy="1909064"/>
          </a:xfrm>
        </p:spPr>
        <p:txBody>
          <a:bodyPr>
            <a:normAutofit fontScale="92500"/>
          </a:bodyPr>
          <a:lstStyle/>
          <a:p>
            <a:r>
              <a:rPr lang="en-US" dirty="0" smtClean="0"/>
              <a:t>Backups receive a partition list at the start of recovery</a:t>
            </a:r>
          </a:p>
          <a:p>
            <a:r>
              <a:rPr lang="en-US" dirty="0" smtClean="0"/>
              <a:t>Backups load segments from disk and partition log entries</a:t>
            </a:r>
            <a:endParaRPr lang="en-US" i="1" dirty="0" smtClean="0"/>
          </a:p>
          <a:p>
            <a:r>
              <a:rPr lang="en-US" dirty="0" smtClean="0"/>
              <a:t>Each recovery master replays only relevant log entries</a:t>
            </a:r>
            <a:endParaRPr lang="en-US" dirty="0"/>
          </a:p>
        </p:txBody>
      </p:sp>
    </p:spTree>
    <p:custDataLst>
      <p:tags r:id="rId1"/>
    </p:custDataLst>
    <p:extLst>
      <p:ext uri="{BB962C8B-B14F-4D97-AF65-F5344CB8AC3E}">
        <p14:creationId xmlns:p14="http://schemas.microsoft.com/office/powerpoint/2010/main" val="3402723479"/>
      </p:ext>
    </p:extLst>
  </p:cSld>
  <p:clrMapOvr>
    <a:masterClrMapping/>
  </p:clrMapOvr>
  <mc:AlternateContent xmlns:mc="http://schemas.openxmlformats.org/markup-compatibility/2006">
    <mc:Choice xmlns:p14="http://schemas.microsoft.com/office/powerpoint/2010/main" Requires="p14">
      <p:transition spd="slow" p14:dur="2000" advTm="87556"/>
    </mc:Choice>
    <mc:Fallback>
      <p:transition spd="slow" advTm="8755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 Harnessing Scale</a:t>
            </a:r>
            <a:endParaRPr lang="en-US" dirty="0"/>
          </a:p>
        </p:txBody>
      </p:sp>
      <p:sp>
        <p:nvSpPr>
          <p:cNvPr id="3" name="Content Placeholder 2"/>
          <p:cNvSpPr>
            <a:spLocks noGrp="1"/>
          </p:cNvSpPr>
          <p:nvPr>
            <p:ph idx="1"/>
            <p:custDataLst>
              <p:tags r:id="rId3"/>
            </p:custDataLst>
          </p:nvPr>
        </p:nvSpPr>
        <p:spPr/>
        <p:txBody>
          <a:bodyPr/>
          <a:lstStyle/>
          <a:p>
            <a:r>
              <a:rPr lang="en-US" dirty="0" smtClean="0"/>
              <a:t>Balancing work evenly</a:t>
            </a:r>
            <a:endParaRPr lang="en-US" dirty="0"/>
          </a:p>
          <a:p>
            <a:pPr lvl="1"/>
            <a:r>
              <a:rPr lang="en-US" dirty="0"/>
              <a:t>Parallel work is </a:t>
            </a:r>
            <a:r>
              <a:rPr lang="en-US" dirty="0" smtClean="0"/>
              <a:t>only as </a:t>
            </a:r>
            <a:r>
              <a:rPr lang="en-US" dirty="0"/>
              <a:t>fast as the slowest </a:t>
            </a:r>
            <a:r>
              <a:rPr lang="en-US" dirty="0" smtClean="0"/>
              <a:t>unit</a:t>
            </a:r>
          </a:p>
          <a:p>
            <a:pPr lvl="1"/>
            <a:endParaRPr lang="en-US" dirty="0"/>
          </a:p>
          <a:p>
            <a:r>
              <a:rPr lang="en-US" dirty="0" smtClean="0"/>
              <a:t>Avoiding centralized control</a:t>
            </a:r>
          </a:p>
          <a:p>
            <a:pPr lvl="1"/>
            <a:r>
              <a:rPr lang="en-US" dirty="0"/>
              <a:t>C</a:t>
            </a:r>
            <a:r>
              <a:rPr lang="en-US" dirty="0" smtClean="0"/>
              <a:t>entralized control eventually becomes a bottleneck</a:t>
            </a:r>
          </a:p>
          <a:p>
            <a:pPr lvl="1"/>
            <a:r>
              <a:rPr lang="en-US" dirty="0" smtClean="0"/>
              <a:t>Nodes often work without perfect/global knowledge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19</a:t>
            </a:fld>
            <a:endParaRPr lang="en-US" dirty="0"/>
          </a:p>
        </p:txBody>
      </p:sp>
    </p:spTree>
    <p:custDataLst>
      <p:tags r:id="rId1"/>
    </p:custDataLst>
    <p:extLst>
      <p:ext uri="{BB962C8B-B14F-4D97-AF65-F5344CB8AC3E}">
        <p14:creationId xmlns:p14="http://schemas.microsoft.com/office/powerpoint/2010/main" val="1857604935"/>
      </p:ext>
    </p:extLst>
  </p:cSld>
  <p:clrMapOvr>
    <a:masterClrMapping/>
  </p:clrMapOvr>
  <mc:AlternateContent xmlns:mc="http://schemas.openxmlformats.org/markup-compatibility/2006">
    <mc:Choice xmlns:p14="http://schemas.microsoft.com/office/powerpoint/2010/main" Requires="p14">
      <p:transition spd="slow" p14:dur="2000" advTm="43895"/>
    </mc:Choice>
    <mc:Fallback>
      <p:transition spd="slow" advTm="438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Overview</a:t>
            </a:r>
            <a:endParaRPr lang="en-US" dirty="0"/>
          </a:p>
        </p:txBody>
      </p:sp>
      <p:sp>
        <p:nvSpPr>
          <p:cNvPr id="3" name="Content Placeholder 2"/>
          <p:cNvSpPr>
            <a:spLocks noGrp="1"/>
          </p:cNvSpPr>
          <p:nvPr>
            <p:ph idx="1"/>
            <p:custDataLst>
              <p:tags r:id="rId3"/>
            </p:custDataLst>
          </p:nvPr>
        </p:nvSpPr>
        <p:spPr/>
        <p:txBody>
          <a:bodyPr>
            <a:normAutofit fontScale="85000" lnSpcReduction="20000"/>
          </a:bodyPr>
          <a:lstStyle/>
          <a:p>
            <a:r>
              <a:rPr lang="en-US" dirty="0" smtClean="0"/>
              <a:t>RAMCloud</a:t>
            </a:r>
            <a:r>
              <a:rPr lang="en-US" dirty="0"/>
              <a:t>: General purpose storage in RAM</a:t>
            </a:r>
          </a:p>
          <a:p>
            <a:pPr lvl="1"/>
            <a:r>
              <a:rPr lang="en-US" dirty="0" smtClean="0"/>
              <a:t>Low </a:t>
            </a:r>
            <a:r>
              <a:rPr lang="en-US" dirty="0"/>
              <a:t>latency: </a:t>
            </a:r>
            <a:r>
              <a:rPr lang="en-US" b="1" dirty="0">
                <a:solidFill>
                  <a:schemeClr val="accent2">
                    <a:lumMod val="75000"/>
                  </a:schemeClr>
                </a:solidFill>
              </a:rPr>
              <a:t>5-10 µs </a:t>
            </a:r>
            <a:r>
              <a:rPr lang="en-US" dirty="0"/>
              <a:t>remote </a:t>
            </a:r>
            <a:r>
              <a:rPr lang="en-US" dirty="0" smtClean="0"/>
              <a:t>access</a:t>
            </a:r>
          </a:p>
          <a:p>
            <a:pPr lvl="1"/>
            <a:r>
              <a:rPr lang="en-US" dirty="0" smtClean="0"/>
              <a:t>Large scale: 10,000 nodes, 100 TB to 1 PB</a:t>
            </a:r>
          </a:p>
          <a:p>
            <a:r>
              <a:rPr lang="en-US" dirty="0" smtClean="0"/>
              <a:t>Key Problem: RAM’s lack of durability</a:t>
            </a:r>
          </a:p>
          <a:p>
            <a:r>
              <a:rPr lang="en-US" dirty="0" smtClean="0"/>
              <a:t>Durability: Pervasive log structure, even in RAM</a:t>
            </a:r>
          </a:p>
          <a:p>
            <a:pPr lvl="1"/>
            <a:r>
              <a:rPr lang="en-US" dirty="0" smtClean="0"/>
              <a:t>Uses inexpensive disk-based replication</a:t>
            </a:r>
          </a:p>
          <a:p>
            <a:pPr lvl="1"/>
            <a:r>
              <a:rPr lang="en-US" dirty="0" smtClean="0"/>
              <a:t>RAM performance by eliminating synchronous disk writes</a:t>
            </a:r>
          </a:p>
          <a:p>
            <a:r>
              <a:rPr lang="en-US" dirty="0" smtClean="0"/>
              <a:t>Availability: Fast </a:t>
            </a:r>
            <a:r>
              <a:rPr lang="en-US" dirty="0"/>
              <a:t>c</a:t>
            </a:r>
            <a:r>
              <a:rPr lang="en-US" dirty="0" smtClean="0"/>
              <a:t>rash recovery in 1 to 2 s</a:t>
            </a:r>
          </a:p>
          <a:p>
            <a:pPr lvl="1"/>
            <a:r>
              <a:rPr lang="en-US" dirty="0" smtClean="0"/>
              <a:t>Recovers </a:t>
            </a:r>
            <a:r>
              <a:rPr lang="en-US" b="1" dirty="0" smtClean="0">
                <a:solidFill>
                  <a:schemeClr val="accent2">
                    <a:lumMod val="75000"/>
                  </a:schemeClr>
                </a:solidFill>
              </a:rPr>
              <a:t>35 GB to RAM in 1.6 s </a:t>
            </a:r>
            <a:r>
              <a:rPr lang="en-US" dirty="0" smtClean="0"/>
              <a:t>using 60 nodes</a:t>
            </a:r>
          </a:p>
          <a:p>
            <a:pPr lvl="1"/>
            <a:r>
              <a:rPr lang="en-US" dirty="0" smtClean="0"/>
              <a:t>Leverages </a:t>
            </a:r>
            <a:r>
              <a:rPr lang="en-US" dirty="0"/>
              <a:t>the scale of the cluster</a:t>
            </a:r>
          </a:p>
          <a:p>
            <a:pPr lvl="2"/>
            <a:r>
              <a:rPr lang="en-US" dirty="0" smtClean="0"/>
              <a:t>Balances work evenly across hosts</a:t>
            </a:r>
          </a:p>
          <a:p>
            <a:pPr lvl="2"/>
            <a:r>
              <a:rPr lang="en-US" dirty="0" smtClean="0"/>
              <a:t>Avoids centralized control</a:t>
            </a:r>
          </a:p>
          <a:p>
            <a:endParaRPr lang="en-US" dirty="0"/>
          </a:p>
          <a:p>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a:t>
            </a:fld>
            <a:endParaRPr lang="en-US" dirty="0"/>
          </a:p>
        </p:txBody>
      </p:sp>
    </p:spTree>
    <p:custDataLst>
      <p:tags r:id="rId1"/>
    </p:custDataLst>
    <p:extLst>
      <p:ext uri="{BB962C8B-B14F-4D97-AF65-F5344CB8AC3E}">
        <p14:creationId xmlns:p14="http://schemas.microsoft.com/office/powerpoint/2010/main" val="1886168310"/>
      </p:ext>
    </p:extLst>
  </p:cSld>
  <p:clrMapOvr>
    <a:masterClrMapping/>
  </p:clrMapOvr>
  <mc:AlternateContent xmlns:mc="http://schemas.openxmlformats.org/markup-compatibility/2006">
    <mc:Choice xmlns:p14="http://schemas.microsoft.com/office/powerpoint/2010/main" Requires="p14">
      <p:transition spd="slow" p14:dur="2000" advTm="148822"/>
    </mc:Choice>
    <mc:Fallback>
      <p:transition spd="slow" advTm="14882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Balancing Partitions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Problem:  Balancing work of each recovery master</a:t>
            </a:r>
          </a:p>
          <a:p>
            <a:pPr lvl="1"/>
            <a:r>
              <a:rPr lang="en-US" dirty="0" smtClean="0"/>
              <a:t>Recovery will be slow if a single </a:t>
            </a:r>
            <a:r>
              <a:rPr lang="en-US" dirty="0"/>
              <a:t>M</a:t>
            </a:r>
            <a:r>
              <a:rPr lang="en-US" dirty="0" smtClean="0"/>
              <a:t>aster is given</a:t>
            </a:r>
          </a:p>
          <a:p>
            <a:pPr lvl="2"/>
            <a:r>
              <a:rPr lang="en-US" dirty="0" smtClean="0"/>
              <a:t>Too much data</a:t>
            </a:r>
          </a:p>
          <a:p>
            <a:pPr lvl="2"/>
            <a:r>
              <a:rPr lang="en-US" dirty="0" smtClean="0"/>
              <a:t>Too many objects</a:t>
            </a:r>
          </a:p>
          <a:p>
            <a:pPr lvl="2"/>
            <a:endParaRPr lang="en-US" dirty="0"/>
          </a:p>
          <a:p>
            <a:r>
              <a:rPr lang="en-US" dirty="0" smtClean="0"/>
              <a:t>Solution: </a:t>
            </a:r>
            <a:r>
              <a:rPr lang="en-US" dirty="0" smtClean="0">
                <a:solidFill>
                  <a:schemeClr val="accent3">
                    <a:lumMod val="75000"/>
                  </a:schemeClr>
                </a:solidFill>
              </a:rPr>
              <a:t>Profiler</a:t>
            </a:r>
            <a:r>
              <a:rPr lang="en-US" dirty="0" smtClean="0"/>
              <a:t> tracks density of key ranges</a:t>
            </a:r>
          </a:p>
          <a:p>
            <a:pPr lvl="1"/>
            <a:r>
              <a:rPr lang="en-US" dirty="0" smtClean="0"/>
              <a:t>Done locally on each master</a:t>
            </a:r>
            <a:endParaRPr lang="en-US" dirty="0"/>
          </a:p>
          <a:p>
            <a:pPr lvl="1"/>
            <a:r>
              <a:rPr lang="en-US" dirty="0" smtClean="0"/>
              <a:t>Balance size </a:t>
            </a:r>
            <a:r>
              <a:rPr lang="en-US" dirty="0"/>
              <a:t>and </a:t>
            </a:r>
            <a:r>
              <a:rPr lang="en-US" dirty="0" smtClean="0"/>
              <a:t>number of objects per partition</a:t>
            </a: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20</a:t>
            </a:fld>
            <a:endParaRPr lang="en-US" dirty="0"/>
          </a:p>
        </p:txBody>
      </p:sp>
    </p:spTree>
    <p:custDataLst>
      <p:tags r:id="rId1"/>
    </p:custDataLst>
    <p:extLst>
      <p:ext uri="{BB962C8B-B14F-4D97-AF65-F5344CB8AC3E}">
        <p14:creationId xmlns:p14="http://schemas.microsoft.com/office/powerpoint/2010/main" val="3822410070"/>
      </p:ext>
    </p:extLst>
  </p:cSld>
  <p:clrMapOvr>
    <a:masterClrMapping/>
  </p:clrMapOvr>
  <mc:AlternateContent xmlns:mc="http://schemas.openxmlformats.org/markup-compatibility/2006">
    <mc:Choice xmlns:p14="http://schemas.microsoft.com/office/powerpoint/2010/main" Requires="p14">
      <p:transition spd="slow" p14:dur="2000" advTm="45097"/>
    </mc:Choice>
    <mc:Fallback>
      <p:transition spd="slow" advTm="4509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Segment Scattering</a:t>
            </a:r>
            <a:endParaRPr lang="en-US" dirty="0"/>
          </a:p>
        </p:txBody>
      </p:sp>
      <p:sp>
        <p:nvSpPr>
          <p:cNvPr id="3" name="Content Placeholder 2"/>
          <p:cNvSpPr>
            <a:spLocks noGrp="1"/>
          </p:cNvSpPr>
          <p:nvPr>
            <p:ph idx="1"/>
            <p:custDataLst>
              <p:tags r:id="rId3"/>
            </p:custDataLst>
          </p:nvPr>
        </p:nvSpPr>
        <p:spPr>
          <a:xfrm>
            <a:off x="457200" y="1219200"/>
            <a:ext cx="6248400" cy="4906963"/>
          </a:xfrm>
        </p:spPr>
        <p:txBody>
          <a:bodyPr>
            <a:normAutofit/>
          </a:bodyPr>
          <a:lstStyle/>
          <a:p>
            <a:r>
              <a:rPr lang="en-US" dirty="0" smtClean="0"/>
              <a:t>Problem: Balancing time reading data across disks</a:t>
            </a:r>
          </a:p>
          <a:p>
            <a:pPr lvl="1"/>
            <a:r>
              <a:rPr lang="en-US" dirty="0" smtClean="0"/>
              <a:t>Recovery is slow </a:t>
            </a:r>
            <a:r>
              <a:rPr lang="en-US" dirty="0"/>
              <a:t>if just one </a:t>
            </a:r>
            <a:r>
              <a:rPr lang="en-US" dirty="0" smtClean="0"/>
              <a:t>Backup is slow</a:t>
            </a:r>
          </a:p>
          <a:p>
            <a:pPr marL="0" indent="0">
              <a:buNone/>
            </a:pPr>
            <a:endParaRPr lang="en-US" dirty="0"/>
          </a:p>
          <a:p>
            <a:r>
              <a:rPr lang="en-US" dirty="0" smtClean="0"/>
              <a:t>Solution: Use similar approach to [Mitzenmacher 1996]</a:t>
            </a:r>
          </a:p>
          <a:p>
            <a:pPr lvl="1"/>
            <a:r>
              <a:rPr lang="en-US" dirty="0" smtClean="0"/>
              <a:t>Choose candidate Backups randomly</a:t>
            </a:r>
          </a:p>
          <a:p>
            <a:pPr lvl="1"/>
            <a:r>
              <a:rPr lang="en-US" dirty="0" smtClean="0"/>
              <a:t>Select the “best”</a:t>
            </a:r>
          </a:p>
          <a:p>
            <a:pPr lvl="1"/>
            <a:r>
              <a:rPr lang="en-US" dirty="0" smtClean="0"/>
              <a:t>Minimize worst-case disk read time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21</a:t>
            </a:fld>
            <a:endParaRPr lang="en-US" dirty="0"/>
          </a:p>
        </p:txBody>
      </p:sp>
      <p:sp>
        <p:nvSpPr>
          <p:cNvPr id="58" name="Rounded Rectangle 57"/>
          <p:cNvSpPr/>
          <p:nvPr>
            <p:custDataLst>
              <p:tags r:id="rId5"/>
            </p:custDataLst>
          </p:nvPr>
        </p:nvSpPr>
        <p:spPr>
          <a:xfrm>
            <a:off x="7776705" y="83261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243" name="Group 242"/>
          <p:cNvGrpSpPr/>
          <p:nvPr>
            <p:custDataLst>
              <p:tags r:id="rId6"/>
            </p:custDataLst>
          </p:nvPr>
        </p:nvGrpSpPr>
        <p:grpSpPr>
          <a:xfrm>
            <a:off x="6223572" y="3174927"/>
            <a:ext cx="846707" cy="840579"/>
            <a:chOff x="6105018" y="3174927"/>
            <a:chExt cx="846707" cy="840579"/>
          </a:xfrm>
        </p:grpSpPr>
        <p:sp>
          <p:nvSpPr>
            <p:cNvPr id="6" name="Rounded Rectangle 5"/>
            <p:cNvSpPr/>
            <p:nvPr>
              <p:custDataLst>
                <p:tags r:id="rId33"/>
              </p:custDataLst>
            </p:nvPr>
          </p:nvSpPr>
          <p:spPr>
            <a:xfrm>
              <a:off x="6223572" y="3174927"/>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 name="TextBox 126"/>
            <p:cNvSpPr txBox="1"/>
            <p:nvPr>
              <p:custDataLst>
                <p:tags r:id="rId34"/>
              </p:custDataLst>
            </p:nvPr>
          </p:nvSpPr>
          <p:spPr>
            <a:xfrm>
              <a:off x="6105018" y="3676952"/>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grpSp>
      <p:sp>
        <p:nvSpPr>
          <p:cNvPr id="128" name="TextBox 127"/>
          <p:cNvSpPr txBox="1"/>
          <p:nvPr>
            <p:custDataLst>
              <p:tags r:id="rId7"/>
            </p:custDataLst>
          </p:nvPr>
        </p:nvSpPr>
        <p:spPr>
          <a:xfrm>
            <a:off x="7854162" y="494065"/>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cxnSp>
        <p:nvCxnSpPr>
          <p:cNvPr id="131" name="Straight Arrow Connector 130"/>
          <p:cNvCxnSpPr>
            <a:stCxn id="6" idx="3"/>
            <a:endCxn id="58" idx="1"/>
          </p:cNvCxnSpPr>
          <p:nvPr>
            <p:custDataLst>
              <p:tags r:id="rId8"/>
            </p:custDataLst>
          </p:nvPr>
        </p:nvCxnSpPr>
        <p:spPr>
          <a:xfrm flipV="1">
            <a:off x="6951726" y="1061219"/>
            <a:ext cx="824979" cy="2342308"/>
          </a:xfrm>
          <a:prstGeom prst="straightConnector1">
            <a:avLst/>
          </a:prstGeom>
          <a:ln w="254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134" name="Straight Arrow Connector 133"/>
          <p:cNvCxnSpPr>
            <a:stCxn id="6" idx="3"/>
            <a:endCxn id="178" idx="1"/>
          </p:cNvCxnSpPr>
          <p:nvPr>
            <p:custDataLst>
              <p:tags r:id="rId9"/>
            </p:custDataLst>
          </p:nvPr>
        </p:nvCxnSpPr>
        <p:spPr>
          <a:xfrm>
            <a:off x="6951726" y="3403527"/>
            <a:ext cx="820674" cy="999704"/>
          </a:xfrm>
          <a:prstGeom prst="straightConnector1">
            <a:avLst/>
          </a:prstGeom>
          <a:ln w="2540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37" name="Straight Arrow Connector 136"/>
          <p:cNvCxnSpPr>
            <a:stCxn id="6" idx="3"/>
            <a:endCxn id="176" idx="1"/>
          </p:cNvCxnSpPr>
          <p:nvPr>
            <p:custDataLst>
              <p:tags r:id="rId10"/>
            </p:custDataLst>
          </p:nvPr>
        </p:nvCxnSpPr>
        <p:spPr>
          <a:xfrm flipV="1">
            <a:off x="6951726" y="3289227"/>
            <a:ext cx="820674" cy="114300"/>
          </a:xfrm>
          <a:prstGeom prst="straightConnector1">
            <a:avLst/>
          </a:prstGeom>
          <a:ln w="25400">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162" name="Straight Arrow Connector 161"/>
          <p:cNvCxnSpPr>
            <a:stCxn id="6" idx="3"/>
            <a:endCxn id="179" idx="1"/>
          </p:cNvCxnSpPr>
          <p:nvPr>
            <p:custDataLst>
              <p:tags r:id="rId11"/>
            </p:custDataLst>
          </p:nvPr>
        </p:nvCxnSpPr>
        <p:spPr>
          <a:xfrm>
            <a:off x="6951726" y="3403527"/>
            <a:ext cx="820674" cy="1556706"/>
          </a:xfrm>
          <a:prstGeom prst="straightConnector1">
            <a:avLst/>
          </a:prstGeom>
          <a:ln w="25400">
            <a:prstDash val="sysDot"/>
            <a:tailEnd type="triangle"/>
          </a:ln>
        </p:spPr>
        <p:style>
          <a:lnRef idx="1">
            <a:schemeClr val="accent6"/>
          </a:lnRef>
          <a:fillRef idx="0">
            <a:schemeClr val="accent6"/>
          </a:fillRef>
          <a:effectRef idx="0">
            <a:schemeClr val="accent6"/>
          </a:effectRef>
          <a:fontRef idx="minor">
            <a:schemeClr val="tx1"/>
          </a:fontRef>
        </p:style>
      </p:cxnSp>
      <p:sp>
        <p:nvSpPr>
          <p:cNvPr id="173" name="Rounded Rectangle 172"/>
          <p:cNvSpPr/>
          <p:nvPr>
            <p:custDataLst>
              <p:tags r:id="rId12"/>
            </p:custDataLst>
          </p:nvPr>
        </p:nvSpPr>
        <p:spPr>
          <a:xfrm>
            <a:off x="7772400" y="1389621"/>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4" name="Rounded Rectangle 173"/>
          <p:cNvSpPr/>
          <p:nvPr>
            <p:custDataLst>
              <p:tags r:id="rId13"/>
            </p:custDataLst>
          </p:nvPr>
        </p:nvSpPr>
        <p:spPr>
          <a:xfrm>
            <a:off x="7772400" y="1946623"/>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5" name="Rounded Rectangle 174"/>
          <p:cNvSpPr/>
          <p:nvPr>
            <p:custDataLst>
              <p:tags r:id="rId14"/>
            </p:custDataLst>
          </p:nvPr>
        </p:nvSpPr>
        <p:spPr>
          <a:xfrm>
            <a:off x="7772400" y="2503625"/>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6" name="Rounded Rectangle 175"/>
          <p:cNvSpPr/>
          <p:nvPr>
            <p:custDataLst>
              <p:tags r:id="rId15"/>
            </p:custDataLst>
          </p:nvPr>
        </p:nvSpPr>
        <p:spPr>
          <a:xfrm>
            <a:off x="7772400" y="3060627"/>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7" name="Rounded Rectangle 176"/>
          <p:cNvSpPr/>
          <p:nvPr>
            <p:custDataLst>
              <p:tags r:id="rId16"/>
            </p:custDataLst>
          </p:nvPr>
        </p:nvSpPr>
        <p:spPr>
          <a:xfrm>
            <a:off x="7772400" y="361762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8" name="Rounded Rectangle 177"/>
          <p:cNvSpPr/>
          <p:nvPr>
            <p:custDataLst>
              <p:tags r:id="rId17"/>
            </p:custDataLst>
          </p:nvPr>
        </p:nvSpPr>
        <p:spPr>
          <a:xfrm>
            <a:off x="7772400" y="4174631"/>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9" name="Rounded Rectangle 178"/>
          <p:cNvSpPr/>
          <p:nvPr>
            <p:custDataLst>
              <p:tags r:id="rId18"/>
            </p:custDataLst>
          </p:nvPr>
        </p:nvSpPr>
        <p:spPr>
          <a:xfrm>
            <a:off x="7772400" y="4731633"/>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0" name="Rounded Rectangle 179"/>
          <p:cNvSpPr/>
          <p:nvPr>
            <p:custDataLst>
              <p:tags r:id="rId19"/>
            </p:custDataLst>
          </p:nvPr>
        </p:nvSpPr>
        <p:spPr>
          <a:xfrm>
            <a:off x="7772400" y="5288635"/>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1" name="Rounded Rectangle 180"/>
          <p:cNvSpPr/>
          <p:nvPr>
            <p:custDataLst>
              <p:tags r:id="rId20"/>
            </p:custDataLst>
          </p:nvPr>
        </p:nvSpPr>
        <p:spPr>
          <a:xfrm>
            <a:off x="7772400" y="5845637"/>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2" name="Rectangle 181"/>
          <p:cNvSpPr/>
          <p:nvPr>
            <p:custDataLst>
              <p:tags r:id="rId21"/>
            </p:custDataLst>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p:cNvGrpSpPr/>
          <p:nvPr>
            <p:custDataLst>
              <p:tags r:id="rId22"/>
            </p:custDataLst>
          </p:nvPr>
        </p:nvGrpSpPr>
        <p:grpSpPr>
          <a:xfrm>
            <a:off x="7869620" y="1503921"/>
            <a:ext cx="507270" cy="228600"/>
            <a:chOff x="7869338" y="946919"/>
            <a:chExt cx="507270" cy="228600"/>
          </a:xfrm>
        </p:grpSpPr>
        <p:sp>
          <p:nvSpPr>
            <p:cNvPr id="188" name="Rectangle 187"/>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Rectangle 191"/>
          <p:cNvSpPr/>
          <p:nvPr>
            <p:custDataLst>
              <p:tags r:id="rId23"/>
            </p:custDataLst>
          </p:nvPr>
        </p:nvSpPr>
        <p:spPr>
          <a:xfrm>
            <a:off x="7869902" y="2060923"/>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p:cNvGrpSpPr/>
          <p:nvPr>
            <p:custDataLst>
              <p:tags r:id="rId24"/>
            </p:custDataLst>
          </p:nvPr>
        </p:nvGrpSpPr>
        <p:grpSpPr>
          <a:xfrm>
            <a:off x="7870184" y="2617925"/>
            <a:ext cx="785940" cy="228600"/>
            <a:chOff x="7869338" y="946919"/>
            <a:chExt cx="785940" cy="228600"/>
          </a:xfrm>
        </p:grpSpPr>
        <p:sp>
          <p:nvSpPr>
            <p:cNvPr id="196" name="Rectangle 19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p:cNvSpPr/>
            <p:nvPr/>
          </p:nvSpPr>
          <p:spPr>
            <a:xfrm>
              <a:off x="842667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p:cNvGrpSpPr/>
          <p:nvPr>
            <p:custDataLst>
              <p:tags r:id="rId25"/>
            </p:custDataLst>
          </p:nvPr>
        </p:nvGrpSpPr>
        <p:grpSpPr>
          <a:xfrm>
            <a:off x="7870466" y="3174927"/>
            <a:ext cx="507270" cy="228600"/>
            <a:chOff x="7869338" y="946919"/>
            <a:chExt cx="507270" cy="228600"/>
          </a:xfrm>
        </p:grpSpPr>
        <p:sp>
          <p:nvSpPr>
            <p:cNvPr id="200" name="Rectangle 19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p:cNvGrpSpPr/>
          <p:nvPr>
            <p:custDataLst>
              <p:tags r:id="rId26"/>
            </p:custDataLst>
          </p:nvPr>
        </p:nvGrpSpPr>
        <p:grpSpPr>
          <a:xfrm>
            <a:off x="7870748" y="3731929"/>
            <a:ext cx="785940" cy="228600"/>
            <a:chOff x="7869338" y="946919"/>
            <a:chExt cx="785940" cy="228600"/>
          </a:xfrm>
        </p:grpSpPr>
        <p:sp>
          <p:nvSpPr>
            <p:cNvPr id="204" name="Rectangle 203"/>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842667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 name="Rectangle 207"/>
          <p:cNvSpPr/>
          <p:nvPr>
            <p:custDataLst>
              <p:tags r:id="rId27"/>
            </p:custDataLst>
          </p:nvPr>
        </p:nvSpPr>
        <p:spPr>
          <a:xfrm>
            <a:off x="7871030" y="4288931"/>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p:cNvGrpSpPr/>
          <p:nvPr>
            <p:custDataLst>
              <p:tags r:id="rId28"/>
            </p:custDataLst>
          </p:nvPr>
        </p:nvGrpSpPr>
        <p:grpSpPr>
          <a:xfrm>
            <a:off x="7871312" y="4845933"/>
            <a:ext cx="507270" cy="228600"/>
            <a:chOff x="7869338" y="946919"/>
            <a:chExt cx="507270" cy="228600"/>
          </a:xfrm>
        </p:grpSpPr>
        <p:sp>
          <p:nvSpPr>
            <p:cNvPr id="212" name="Rectangle 211"/>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p:cNvGrpSpPr/>
          <p:nvPr>
            <p:custDataLst>
              <p:tags r:id="rId29"/>
            </p:custDataLst>
          </p:nvPr>
        </p:nvGrpSpPr>
        <p:grpSpPr>
          <a:xfrm>
            <a:off x="7871594" y="5402935"/>
            <a:ext cx="785940" cy="228600"/>
            <a:chOff x="7869338" y="946919"/>
            <a:chExt cx="785940" cy="228600"/>
          </a:xfrm>
        </p:grpSpPr>
        <p:sp>
          <p:nvSpPr>
            <p:cNvPr id="216" name="Rectangle 21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842667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p:cNvGrpSpPr/>
          <p:nvPr>
            <p:custDataLst>
              <p:tags r:id="rId30"/>
            </p:custDataLst>
          </p:nvPr>
        </p:nvGrpSpPr>
        <p:grpSpPr>
          <a:xfrm>
            <a:off x="7871876" y="5959937"/>
            <a:ext cx="507270" cy="228600"/>
            <a:chOff x="7869338" y="946919"/>
            <a:chExt cx="507270" cy="228600"/>
          </a:xfrm>
        </p:grpSpPr>
        <p:sp>
          <p:nvSpPr>
            <p:cNvPr id="220" name="Rectangle 21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4" name="Straight Arrow Connector 223"/>
          <p:cNvCxnSpPr>
            <a:stCxn id="6" idx="3"/>
            <a:endCxn id="180" idx="1"/>
          </p:cNvCxnSpPr>
          <p:nvPr>
            <p:custDataLst>
              <p:tags r:id="rId31"/>
            </p:custDataLst>
          </p:nvPr>
        </p:nvCxnSpPr>
        <p:spPr>
          <a:xfrm>
            <a:off x="6951726" y="3403527"/>
            <a:ext cx="820674" cy="2113708"/>
          </a:xfrm>
          <a:prstGeom prst="straightConnector1">
            <a:avLst/>
          </a:prstGeom>
          <a:ln w="25400">
            <a:prstDash val="sysDot"/>
            <a:tailEnd type="triangle"/>
          </a:ln>
        </p:spPr>
        <p:style>
          <a:lnRef idx="1">
            <a:schemeClr val="accent6"/>
          </a:lnRef>
          <a:fillRef idx="0">
            <a:schemeClr val="accent6"/>
          </a:fillRef>
          <a:effectRef idx="0">
            <a:schemeClr val="accent6"/>
          </a:effectRef>
          <a:fontRef idx="minor">
            <a:schemeClr val="tx1"/>
          </a:fontRef>
        </p:style>
      </p:cxnSp>
      <p:sp>
        <p:nvSpPr>
          <p:cNvPr id="242" name="Oval 241"/>
          <p:cNvSpPr/>
          <p:nvPr>
            <p:custDataLst>
              <p:tags r:id="rId32"/>
            </p:custDataLst>
          </p:nvPr>
        </p:nvSpPr>
        <p:spPr>
          <a:xfrm>
            <a:off x="7671213" y="4074829"/>
            <a:ext cx="656804" cy="656804"/>
          </a:xfrm>
          <a:prstGeom prst="ellipse">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62868789"/>
      </p:ext>
    </p:extLst>
  </p:cSld>
  <p:clrMapOvr>
    <a:masterClrMapping/>
  </p:clrMapOvr>
  <mc:AlternateContent xmlns:mc="http://schemas.openxmlformats.org/markup-compatibility/2006">
    <mc:Choice xmlns:p14="http://schemas.microsoft.com/office/powerpoint/2010/main" Requires="p14">
      <p:transition spd="slow" p14:dur="2000" advTm="58175"/>
    </mc:Choice>
    <mc:Fallback>
      <p:transition spd="slow" advTm="5817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Detecting Incomplete Logs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Problem:  Ensure entire log is found during recovery</a:t>
            </a:r>
          </a:p>
          <a:p>
            <a:pPr lvl="1"/>
            <a:r>
              <a:rPr lang="en-US" dirty="0" smtClean="0"/>
              <a:t>Centrally cataloging segments for each log expensive</a:t>
            </a:r>
          </a:p>
          <a:p>
            <a:pPr lvl="1"/>
            <a:endParaRPr lang="en-US" dirty="0"/>
          </a:p>
          <a:p>
            <a:r>
              <a:rPr lang="en-US" dirty="0" smtClean="0"/>
              <a:t>Solution:  Self-describing log</a:t>
            </a:r>
          </a:p>
          <a:p>
            <a:pPr lvl="1"/>
            <a:r>
              <a:rPr lang="en-US" dirty="0" smtClean="0"/>
              <a:t>Masters record catalog of log segments in segments</a:t>
            </a:r>
          </a:p>
          <a:p>
            <a:pPr lvl="1"/>
            <a:r>
              <a:rPr lang="en-US" dirty="0" smtClean="0"/>
              <a:t>Coordinator talks to each Backup at start of recovery</a:t>
            </a:r>
          </a:p>
          <a:p>
            <a:pPr lvl="2"/>
            <a:r>
              <a:rPr lang="en-US" dirty="0" smtClean="0"/>
              <a:t>Finds most recent catalog</a:t>
            </a:r>
          </a:p>
          <a:p>
            <a:pPr lvl="1"/>
            <a:r>
              <a:rPr lang="en-US" dirty="0" smtClean="0"/>
              <a:t>Can detect if all copies of most recent catalog are lost</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22</a:t>
            </a:fld>
            <a:endParaRPr lang="en-US" dirty="0"/>
          </a:p>
        </p:txBody>
      </p:sp>
    </p:spTree>
    <p:custDataLst>
      <p:tags r:id="rId1"/>
    </p:custDataLst>
    <p:extLst>
      <p:ext uri="{BB962C8B-B14F-4D97-AF65-F5344CB8AC3E}">
        <p14:creationId xmlns:p14="http://schemas.microsoft.com/office/powerpoint/2010/main" val="1615065711"/>
      </p:ext>
    </p:extLst>
  </p:cSld>
  <p:clrMapOvr>
    <a:masterClrMapping/>
  </p:clrMapOvr>
  <mc:AlternateContent xmlns:mc="http://schemas.openxmlformats.org/markup-compatibility/2006">
    <mc:Choice xmlns:p14="http://schemas.microsoft.com/office/powerpoint/2010/main" Requires="p14">
      <p:transition spd="slow" p14:dur="2000" advTm="98078"/>
    </mc:Choice>
    <mc:Fallback>
      <p:transition spd="slow" advTm="9807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Experimental Setup</a:t>
            </a:r>
            <a:endParaRPr lang="en-US"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841686228"/>
              </p:ext>
            </p:extLst>
          </p:nvPr>
        </p:nvGraphicFramePr>
        <p:xfrm>
          <a:off x="457200" y="1166122"/>
          <a:ext cx="8229600" cy="3017520"/>
        </p:xfrm>
        <a:graphic>
          <a:graphicData uri="http://schemas.openxmlformats.org/drawingml/2006/table">
            <a:tbl>
              <a:tblPr firstRow="1" bandRow="1">
                <a:tableStyleId>{5C22544A-7EE6-4342-B048-85BDC9FD1C3A}</a:tableStyleId>
              </a:tblPr>
              <a:tblGrid>
                <a:gridCol w="8229600"/>
              </a:tblGrid>
              <a:tr h="357888">
                <a:tc>
                  <a:txBody>
                    <a:bodyPr/>
                    <a:lstStyle/>
                    <a:p>
                      <a:r>
                        <a:rPr lang="en-US" sz="2400" dirty="0" smtClean="0"/>
                        <a:t>Cluster Configuration</a:t>
                      </a:r>
                      <a:endParaRPr lang="en-US" sz="2400" dirty="0"/>
                    </a:p>
                  </a:txBody>
                  <a:tcPr/>
                </a:tc>
              </a:tr>
              <a:tr h="357888">
                <a:tc>
                  <a:txBody>
                    <a:bodyPr/>
                    <a:lstStyle/>
                    <a:p>
                      <a:r>
                        <a:rPr lang="en-US" sz="2400" dirty="0" smtClean="0"/>
                        <a:t>60</a:t>
                      </a:r>
                      <a:r>
                        <a:rPr lang="en-US" sz="2400" baseline="0" dirty="0" smtClean="0"/>
                        <a:t> Machines</a:t>
                      </a:r>
                      <a:endParaRPr lang="en-US" sz="2400" dirty="0"/>
                    </a:p>
                  </a:txBody>
                  <a:tcPr/>
                </a:tc>
              </a:tr>
              <a:tr h="357888">
                <a:tc>
                  <a:txBody>
                    <a:bodyPr/>
                    <a:lstStyle/>
                    <a:p>
                      <a:r>
                        <a:rPr lang="en-US" sz="2400" dirty="0" smtClean="0"/>
                        <a:t>2 Disks</a:t>
                      </a:r>
                      <a:r>
                        <a:rPr lang="en-US" sz="2400" baseline="0" dirty="0" smtClean="0"/>
                        <a:t> per Machine (100 MB/s/disk)</a:t>
                      </a:r>
                      <a:endParaRPr lang="en-US" sz="2400" dirty="0"/>
                    </a:p>
                  </a:txBody>
                  <a:tcPr/>
                </a:tc>
              </a:tr>
              <a:tr h="365760">
                <a:tc>
                  <a:txBody>
                    <a:bodyPr/>
                    <a:lstStyle/>
                    <a:p>
                      <a:r>
                        <a:rPr lang="en-US" sz="2400" dirty="0" smtClean="0"/>
                        <a:t>Mellanox</a:t>
                      </a:r>
                      <a:r>
                        <a:rPr lang="en-US" sz="2400" baseline="0" dirty="0" smtClean="0"/>
                        <a:t> Infiniband HCAs (25 Gbps, PCI Express limited)</a:t>
                      </a:r>
                      <a:endParaRPr lang="en-US" sz="2400" dirty="0"/>
                    </a:p>
                  </a:txBody>
                  <a:tcPr/>
                </a:tc>
              </a:tr>
              <a:tr h="381000">
                <a:tc>
                  <a:txBody>
                    <a:bodyPr/>
                    <a:lstStyle/>
                    <a:p>
                      <a:r>
                        <a:rPr lang="en-US" sz="2400" dirty="0" smtClean="0"/>
                        <a:t>5 </a:t>
                      </a:r>
                      <a:r>
                        <a:rPr lang="en-US" sz="2400" baseline="0" dirty="0" smtClean="0"/>
                        <a:t>Mellanox Infiniband Switches</a:t>
                      </a:r>
                    </a:p>
                    <a:p>
                      <a:r>
                        <a:rPr lang="en-US" sz="2400" dirty="0" smtClean="0"/>
                        <a:t>    Two</a:t>
                      </a:r>
                      <a:r>
                        <a:rPr lang="en-US" sz="2400" baseline="0" dirty="0" smtClean="0"/>
                        <a:t> layer topology</a:t>
                      </a:r>
                    </a:p>
                    <a:p>
                      <a:r>
                        <a:rPr lang="en-US" sz="2400" baseline="0" dirty="0" smtClean="0"/>
                        <a:t>    Nearly full bisection bandwidth</a:t>
                      </a:r>
                      <a:endParaRPr lang="en-US" sz="2400" dirty="0"/>
                    </a:p>
                  </a:txBody>
                  <a:tcPr/>
                </a:tc>
              </a:tr>
            </a:tbl>
          </a:graphicData>
        </a:graphic>
      </p:graphicFrame>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23</a:t>
            </a:fld>
            <a:endParaRPr lang="en-US" dirty="0"/>
          </a:p>
        </p:txBody>
      </p:sp>
      <p:sp>
        <p:nvSpPr>
          <p:cNvPr id="6" name="Content Placeholder 2"/>
          <p:cNvSpPr txBox="1">
            <a:spLocks/>
          </p:cNvSpPr>
          <p:nvPr>
            <p:custDataLst>
              <p:tags r:id="rId5"/>
            </p:custDataLst>
          </p:nvPr>
        </p:nvSpPr>
        <p:spPr>
          <a:xfrm>
            <a:off x="457200" y="4572000"/>
            <a:ext cx="8229600" cy="155416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Approx. for datacenter networks in 3-5 years</a:t>
            </a:r>
          </a:p>
          <a:p>
            <a:r>
              <a:rPr lang="en-US" dirty="0" smtClean="0"/>
              <a:t>5.2 </a:t>
            </a:r>
            <a:r>
              <a:rPr lang="en-US" dirty="0"/>
              <a:t>µs </a:t>
            </a:r>
            <a:r>
              <a:rPr lang="en-US" dirty="0" smtClean="0"/>
              <a:t>round trip from 100 B read </a:t>
            </a:r>
            <a:r>
              <a:rPr lang="en-US" dirty="0" smtClean="0"/>
              <a:t>operations</a:t>
            </a:r>
            <a:endParaRPr lang="en-US" dirty="0" smtClean="0"/>
          </a:p>
        </p:txBody>
      </p:sp>
    </p:spTree>
    <p:custDataLst>
      <p:tags r:id="rId1"/>
    </p:custDataLst>
    <p:extLst>
      <p:ext uri="{BB962C8B-B14F-4D97-AF65-F5344CB8AC3E}">
        <p14:creationId xmlns:p14="http://schemas.microsoft.com/office/powerpoint/2010/main" val="489717435"/>
      </p:ext>
    </p:extLst>
  </p:cSld>
  <p:clrMapOvr>
    <a:masterClrMapping/>
  </p:clrMapOvr>
  <mc:AlternateContent xmlns:mc="http://schemas.openxmlformats.org/markup-compatibility/2006">
    <mc:Choice xmlns:p14="http://schemas.microsoft.com/office/powerpoint/2010/main" Requires="p14">
      <p:transition spd="slow" p14:dur="2000" advTm="39682"/>
    </mc:Choice>
    <mc:Fallback>
      <p:transition spd="slow" advTm="3968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534400" cy="792162"/>
          </a:xfrm>
        </p:spPr>
        <p:txBody>
          <a:bodyPr>
            <a:noAutofit/>
          </a:bodyPr>
          <a:lstStyle/>
          <a:p>
            <a:r>
              <a:rPr lang="en-US" sz="3800" spc="-150" dirty="0" smtClean="0"/>
              <a:t>How much can a Master recover in 1s?</a:t>
            </a:r>
            <a:endParaRPr lang="en-US" sz="3800" spc="-150"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24</a:t>
            </a:fld>
            <a:endParaRPr lang="en-US" dirty="0"/>
          </a:p>
        </p:txBody>
      </p:sp>
      <p:pic>
        <p:nvPicPr>
          <p:cNvPr id="11" name="Content Placeholder 10"/>
          <p:cNvPicPr>
            <a:picLocks noGrp="1" noChangeAspect="1"/>
          </p:cNvPicPr>
          <p:nvPr>
            <p:ph idx="1"/>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300691" y="1219200"/>
            <a:ext cx="6542616" cy="4906962"/>
          </a:xfrm>
        </p:spPr>
      </p:pic>
      <p:sp>
        <p:nvSpPr>
          <p:cNvPr id="7" name="Rectangle 6"/>
          <p:cNvSpPr/>
          <p:nvPr>
            <p:custDataLst>
              <p:tags r:id="rId5"/>
            </p:custDataLst>
          </p:nvPr>
        </p:nvSpPr>
        <p:spPr>
          <a:xfrm>
            <a:off x="3102984" y="2590800"/>
            <a:ext cx="1447800" cy="61949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accent2">
                    <a:lumMod val="75000"/>
                  </a:schemeClr>
                </a:solidFill>
              </a:rPr>
              <a:t>400 MB</a:t>
            </a:r>
            <a:endParaRPr lang="en-US" sz="2800" dirty="0"/>
          </a:p>
        </p:txBody>
      </p:sp>
      <p:cxnSp>
        <p:nvCxnSpPr>
          <p:cNvPr id="5" name="Straight Connector 4"/>
          <p:cNvCxnSpPr/>
          <p:nvPr>
            <p:custDataLst>
              <p:tags r:id="rId6"/>
            </p:custDataLst>
          </p:nvPr>
        </p:nvCxnSpPr>
        <p:spPr>
          <a:xfrm>
            <a:off x="2438400" y="3810000"/>
            <a:ext cx="5181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3689268"/>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8"/>
            </p:custDataLst>
          </p:nvPr>
        </p:nvSpPr>
        <p:spPr>
          <a:xfrm>
            <a:off x="5398711" y="3689268"/>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custDataLst>
              <p:tags r:id="rId9"/>
            </p:custDataLst>
          </p:nvPr>
        </p:nvSpPr>
        <p:spPr>
          <a:xfrm>
            <a:off x="6605215" y="36957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10"/>
            </p:custDataLst>
          </p:nvPr>
        </p:nvSpPr>
        <p:spPr>
          <a:xfrm>
            <a:off x="7010400" y="4343400"/>
            <a:ext cx="1447800" cy="61949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accent2">
                    <a:lumMod val="75000"/>
                  </a:schemeClr>
                </a:solidFill>
              </a:rPr>
              <a:t>8</a:t>
            </a:r>
            <a:r>
              <a:rPr lang="en-US" sz="2800" b="1" dirty="0" smtClean="0">
                <a:solidFill>
                  <a:schemeClr val="accent2">
                    <a:lumMod val="75000"/>
                  </a:schemeClr>
                </a:solidFill>
              </a:rPr>
              <a:t>00 MB</a:t>
            </a:r>
            <a:endParaRPr lang="en-US" sz="2800" dirty="0"/>
          </a:p>
        </p:txBody>
      </p:sp>
      <p:cxnSp>
        <p:nvCxnSpPr>
          <p:cNvPr id="15" name="Straight Connector 14"/>
          <p:cNvCxnSpPr>
            <a:stCxn id="8" idx="1"/>
            <a:endCxn id="7" idx="2"/>
          </p:cNvCxnSpPr>
          <p:nvPr>
            <p:custDataLst>
              <p:tags r:id="rId11"/>
            </p:custDataLst>
          </p:nvPr>
        </p:nvCxnSpPr>
        <p:spPr>
          <a:xfrm flipH="1" flipV="1">
            <a:off x="3826884" y="3210296"/>
            <a:ext cx="549994" cy="51245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8" name="Straight Connector 17"/>
          <p:cNvCxnSpPr>
            <a:stCxn id="12" idx="4"/>
            <a:endCxn id="13" idx="1"/>
          </p:cNvCxnSpPr>
          <p:nvPr>
            <p:custDataLst>
              <p:tags r:id="rId12"/>
            </p:custDataLst>
          </p:nvPr>
        </p:nvCxnSpPr>
        <p:spPr>
          <a:xfrm>
            <a:off x="6719515" y="3924300"/>
            <a:ext cx="290885" cy="72884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481480236"/>
      </p:ext>
    </p:extLst>
  </p:cSld>
  <p:clrMapOvr>
    <a:masterClrMapping/>
  </p:clrMapOvr>
  <mc:AlternateContent xmlns:mc="http://schemas.openxmlformats.org/markup-compatibility/2006">
    <mc:Choice xmlns:p14="http://schemas.microsoft.com/office/powerpoint/2010/main" Requires="p14">
      <p:transition spd="slow" p14:dur="2000" advTm="49997"/>
    </mc:Choice>
    <mc:Fallback>
      <p:transition spd="slow" advTm="4999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a:stCxn id="113" idx="0"/>
            <a:endCxn id="157" idx="2"/>
          </p:cNvCxnSpPr>
          <p:nvPr>
            <p:custDataLst>
              <p:tags r:id="rId2"/>
            </p:custDataLst>
          </p:nvPr>
        </p:nvCxnSpPr>
        <p:spPr>
          <a:xfrm flipV="1">
            <a:off x="6236004" y="3581400"/>
            <a:ext cx="56235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custDataLst>
              <p:tags r:id="rId3"/>
            </p:custDataLst>
          </p:nvPr>
        </p:nvSpPr>
        <p:spPr/>
        <p:txBody>
          <a:bodyPr>
            <a:normAutofit fontScale="90000"/>
          </a:bodyPr>
          <a:lstStyle/>
          <a:p>
            <a:r>
              <a:rPr lang="en-US" dirty="0"/>
              <a:t>How well does recovery scale?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25</a:t>
            </a:fld>
            <a:endParaRPr lang="en-US" dirty="0"/>
          </a:p>
        </p:txBody>
      </p:sp>
      <p:cxnSp>
        <p:nvCxnSpPr>
          <p:cNvPr id="46" name="Straight Arrow Connector 45"/>
          <p:cNvCxnSpPr>
            <a:stCxn id="97" idx="0"/>
            <a:endCxn id="157" idx="2"/>
          </p:cNvCxnSpPr>
          <p:nvPr>
            <p:custDataLst>
              <p:tags r:id="rId5"/>
            </p:custDataLst>
          </p:nvPr>
        </p:nvCxnSpPr>
        <p:spPr>
          <a:xfrm flipV="1">
            <a:off x="4914280" y="3581400"/>
            <a:ext cx="188407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a:stCxn id="81" idx="0"/>
            <a:endCxn id="157" idx="2"/>
          </p:cNvCxnSpPr>
          <p:nvPr>
            <p:custDataLst>
              <p:tags r:id="rId6"/>
            </p:custDataLst>
          </p:nvPr>
        </p:nvCxnSpPr>
        <p:spPr>
          <a:xfrm flipV="1">
            <a:off x="4253418" y="3581400"/>
            <a:ext cx="254493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p:cNvCxnSpPr>
            <a:stCxn id="105" idx="0"/>
            <a:endCxn id="157" idx="2"/>
          </p:cNvCxnSpPr>
          <p:nvPr>
            <p:custDataLst>
              <p:tags r:id="rId7"/>
            </p:custDataLst>
          </p:nvPr>
        </p:nvCxnSpPr>
        <p:spPr>
          <a:xfrm flipV="1">
            <a:off x="5575142" y="3581400"/>
            <a:ext cx="122321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grpSp>
        <p:nvGrpSpPr>
          <p:cNvPr id="6" name="Group 5"/>
          <p:cNvGrpSpPr/>
          <p:nvPr>
            <p:custDataLst>
              <p:tags r:id="rId8"/>
            </p:custDataLst>
          </p:nvPr>
        </p:nvGrpSpPr>
        <p:grpSpPr>
          <a:xfrm>
            <a:off x="2626894" y="4572000"/>
            <a:ext cx="3913910" cy="936625"/>
            <a:chOff x="535873" y="1447800"/>
            <a:chExt cx="3913910" cy="936625"/>
          </a:xfrm>
        </p:grpSpPr>
        <p:grpSp>
          <p:nvGrpSpPr>
            <p:cNvPr id="63" name="Group 62"/>
            <p:cNvGrpSpPr/>
            <p:nvPr>
              <p:custDataLst>
                <p:tags r:id="rId24"/>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25"/>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26"/>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27"/>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28"/>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29"/>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9"/>
            </p:custDataLst>
          </p:nvPr>
        </p:nvSpPr>
        <p:spPr>
          <a:xfrm>
            <a:off x="3967508" y="5508625"/>
            <a:ext cx="1208985" cy="338554"/>
          </a:xfrm>
          <a:prstGeom prst="rect">
            <a:avLst/>
          </a:prstGeom>
          <a:noFill/>
        </p:spPr>
        <p:txBody>
          <a:bodyPr wrap="none" rtlCol="0">
            <a:spAutoFit/>
          </a:bodyPr>
          <a:lstStyle/>
          <a:p>
            <a:pPr algn="ctr"/>
            <a:r>
              <a:rPr lang="en-US" sz="1600" b="1" dirty="0" smtClean="0">
                <a:solidFill>
                  <a:srgbClr val="006C00"/>
                </a:solidFill>
              </a:rPr>
              <a:t>6 Backups</a:t>
            </a:r>
            <a:endParaRPr lang="en-US" sz="1600" b="1" dirty="0">
              <a:solidFill>
                <a:srgbClr val="006C00"/>
              </a:solidFill>
            </a:endParaRPr>
          </a:p>
        </p:txBody>
      </p:sp>
      <p:grpSp>
        <p:nvGrpSpPr>
          <p:cNvPr id="15" name="Group 14"/>
          <p:cNvGrpSpPr/>
          <p:nvPr>
            <p:custDataLst>
              <p:tags r:id="rId10"/>
            </p:custDataLst>
          </p:nvPr>
        </p:nvGrpSpPr>
        <p:grpSpPr>
          <a:xfrm>
            <a:off x="578096" y="1828800"/>
            <a:ext cx="8090401" cy="1752600"/>
            <a:chOff x="407392" y="1524000"/>
            <a:chExt cx="8090401" cy="1752600"/>
          </a:xfrm>
        </p:grpSpPr>
        <p:grpSp>
          <p:nvGrpSpPr>
            <p:cNvPr id="13" name="Group 12"/>
            <p:cNvGrpSpPr/>
            <p:nvPr/>
          </p:nvGrpSpPr>
          <p:grpSpPr>
            <a:xfrm>
              <a:off x="407392" y="1524000"/>
              <a:ext cx="2524302" cy="1752600"/>
              <a:chOff x="407392" y="1524000"/>
              <a:chExt cx="2524302" cy="1752600"/>
            </a:xfrm>
          </p:grpSpPr>
          <p:sp>
            <p:nvSpPr>
              <p:cNvPr id="38" name="TextBox 37"/>
              <p:cNvSpPr txBox="1"/>
              <p:nvPr>
                <p:custDataLst>
                  <p:tags r:id="rId22"/>
                </p:custDataLst>
              </p:nvPr>
            </p:nvSpPr>
            <p:spPr>
              <a:xfrm>
                <a:off x="407392" y="15240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grpSp>
            <p:nvGrpSpPr>
              <p:cNvPr id="11" name="Group 10"/>
              <p:cNvGrpSpPr/>
              <p:nvPr/>
            </p:nvGrpSpPr>
            <p:grpSpPr>
              <a:xfrm>
                <a:off x="1411193" y="1568738"/>
                <a:ext cx="1520501" cy="1707862"/>
                <a:chOff x="1411193" y="1568738"/>
                <a:chExt cx="2037604" cy="1707862"/>
              </a:xfrm>
            </p:grpSpPr>
            <p:sp>
              <p:nvSpPr>
                <p:cNvPr id="36" name="Rounded Rectangle 35"/>
                <p:cNvSpPr/>
                <p:nvPr>
                  <p:custDataLst>
                    <p:tags r:id="rId23"/>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5" name="Rounded Rectangle 4"/>
                <p:cNvSpPr/>
                <p:nvPr/>
              </p:nvSpPr>
              <p:spPr>
                <a:xfrm>
                  <a:off x="1553695" y="2727469"/>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nvGrpSpPr>
            <p:cNvPr id="12" name="Group 11"/>
            <p:cNvGrpSpPr/>
            <p:nvPr/>
          </p:nvGrpSpPr>
          <p:grpSpPr>
            <a:xfrm>
              <a:off x="5867400" y="1524000"/>
              <a:ext cx="2630393" cy="1752600"/>
              <a:chOff x="5867400" y="1524000"/>
              <a:chExt cx="2630393" cy="1752600"/>
            </a:xfrm>
          </p:grpSpPr>
          <p:sp>
            <p:nvSpPr>
              <p:cNvPr id="145" name="TextBox 144"/>
              <p:cNvSpPr txBox="1"/>
              <p:nvPr>
                <p:custDataLst>
                  <p:tags r:id="rId20"/>
                </p:custDataLst>
              </p:nvPr>
            </p:nvSpPr>
            <p:spPr>
              <a:xfrm>
                <a:off x="7391400" y="1524000"/>
                <a:ext cx="1106393" cy="584775"/>
              </a:xfrm>
              <a:prstGeom prst="rect">
                <a:avLst/>
              </a:prstGeom>
              <a:noFill/>
            </p:spPr>
            <p:txBody>
              <a:bodyPr wrap="none" rtlCol="0">
                <a:spAutoFit/>
              </a:bodyPr>
              <a:lstStyle/>
              <a:p>
                <a:r>
                  <a:rPr lang="en-US" sz="1600" b="1" dirty="0" smtClean="0">
                    <a:solidFill>
                      <a:srgbClr val="204B98"/>
                    </a:solidFill>
                  </a:rPr>
                  <a:t>Recovery</a:t>
                </a:r>
              </a:p>
              <a:p>
                <a:r>
                  <a:rPr lang="en-US" sz="1600" b="1" dirty="0" smtClean="0">
                    <a:solidFill>
                      <a:srgbClr val="204B98"/>
                    </a:solidFill>
                  </a:rPr>
                  <a:t>Master</a:t>
                </a:r>
                <a:endParaRPr lang="en-US" sz="1600" b="1" dirty="0">
                  <a:solidFill>
                    <a:srgbClr val="204B98"/>
                  </a:solidFill>
                </a:endParaRPr>
              </a:p>
            </p:txBody>
          </p:sp>
          <p:grpSp>
            <p:nvGrpSpPr>
              <p:cNvPr id="156" name="Group 155"/>
              <p:cNvGrpSpPr/>
              <p:nvPr/>
            </p:nvGrpSpPr>
            <p:grpSpPr>
              <a:xfrm>
                <a:off x="5867400" y="1568738"/>
                <a:ext cx="1520501" cy="1707862"/>
                <a:chOff x="1411193" y="1568738"/>
                <a:chExt cx="2037604" cy="1707862"/>
              </a:xfrm>
            </p:grpSpPr>
            <p:sp>
              <p:nvSpPr>
                <p:cNvPr id="157" name="Rounded Rectangle 156"/>
                <p:cNvSpPr/>
                <p:nvPr>
                  <p:custDataLst>
                    <p:tags r:id="rId21"/>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59" name="Rounded Rectangle 158"/>
                <p:cNvSpPr/>
                <p:nvPr/>
              </p:nvSpPr>
              <p:spPr>
                <a:xfrm>
                  <a:off x="1553695" y="2727469"/>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cxnSp>
        <p:nvCxnSpPr>
          <p:cNvPr id="34" name="Straight Arrow Connector 33"/>
          <p:cNvCxnSpPr>
            <a:stCxn id="65" idx="0"/>
            <a:endCxn id="157" idx="2"/>
          </p:cNvCxnSpPr>
          <p:nvPr>
            <p:custDataLst>
              <p:tags r:id="rId11"/>
            </p:custDataLst>
          </p:nvPr>
        </p:nvCxnSpPr>
        <p:spPr>
          <a:xfrm flipV="1">
            <a:off x="2931694" y="3581400"/>
            <a:ext cx="386666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p:cNvCxnSpPr>
            <a:stCxn id="73" idx="0"/>
            <a:endCxn id="157" idx="2"/>
          </p:cNvCxnSpPr>
          <p:nvPr>
            <p:custDataLst>
              <p:tags r:id="rId12"/>
            </p:custDataLst>
          </p:nvPr>
        </p:nvCxnSpPr>
        <p:spPr>
          <a:xfrm flipV="1">
            <a:off x="3592556" y="3581400"/>
            <a:ext cx="3205799"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88" name="Straight Arrow Connector 87"/>
          <p:cNvCxnSpPr/>
          <p:nvPr>
            <p:custDataLst>
              <p:tags r:id="rId13"/>
            </p:custDataLst>
          </p:nvPr>
        </p:nvCxnSpPr>
        <p:spPr>
          <a:xfrm>
            <a:off x="2342148" y="3581400"/>
            <a:ext cx="389385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p:nvPr>
            <p:custDataLst>
              <p:tags r:id="rId14"/>
            </p:custDataLst>
          </p:nvPr>
        </p:nvCxnSpPr>
        <p:spPr>
          <a:xfrm>
            <a:off x="2342148" y="3581400"/>
            <a:ext cx="257213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0" name="Straight Arrow Connector 89"/>
          <p:cNvCxnSpPr/>
          <p:nvPr>
            <p:custDataLst>
              <p:tags r:id="rId15"/>
            </p:custDataLst>
          </p:nvPr>
        </p:nvCxnSpPr>
        <p:spPr>
          <a:xfrm>
            <a:off x="2342148" y="3581400"/>
            <a:ext cx="191127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1" name="Straight Arrow Connector 90"/>
          <p:cNvCxnSpPr/>
          <p:nvPr>
            <p:custDataLst>
              <p:tags r:id="rId16"/>
            </p:custDataLst>
          </p:nvPr>
        </p:nvCxnSpPr>
        <p:spPr>
          <a:xfrm>
            <a:off x="2342148" y="3581400"/>
            <a:ext cx="323299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2" name="Straight Arrow Connector 91"/>
          <p:cNvCxnSpPr/>
          <p:nvPr>
            <p:custDataLst>
              <p:tags r:id="rId17"/>
            </p:custDataLst>
          </p:nvPr>
        </p:nvCxnSpPr>
        <p:spPr>
          <a:xfrm>
            <a:off x="2342148" y="3581400"/>
            <a:ext cx="58954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p:nvPr>
            <p:custDataLst>
              <p:tags r:id="rId18"/>
            </p:custDataLst>
          </p:nvPr>
        </p:nvCxnSpPr>
        <p:spPr>
          <a:xfrm>
            <a:off x="2342148" y="3581400"/>
            <a:ext cx="125040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94" name="Rectangle 93"/>
          <p:cNvSpPr/>
          <p:nvPr>
            <p:custDataLst>
              <p:tags r:id="rId19"/>
            </p:custDataLst>
          </p:nvPr>
        </p:nvSpPr>
        <p:spPr>
          <a:xfrm rot="5400000">
            <a:off x="963115" y="789485"/>
            <a:ext cx="2310669"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0" b="1" cap="none" spc="50" dirty="0" smtClean="0">
                <a:ln w="11430"/>
                <a:gradFill>
                  <a:gsLst>
                    <a:gs pos="25000">
                      <a:schemeClr val="accent2">
                        <a:satMod val="155000"/>
                      </a:schemeClr>
                    </a:gs>
                    <a:gs pos="100000">
                      <a:schemeClr val="accent2">
                        <a:shade val="45000"/>
                        <a:satMod val="165000"/>
                      </a:schemeClr>
                    </a:gs>
                  </a:gsLst>
                  <a:lin ang="5400000"/>
                </a:gradFill>
                <a:latin typeface="Segoe Script"/>
              </a:rPr>
              <a:t>X</a:t>
            </a:r>
            <a:endParaRPr lang="en-US" sz="20000" b="1" cap="none" spc="50" dirty="0">
              <a:ln w="11430"/>
              <a:gradFill>
                <a:gsLst>
                  <a:gs pos="25000">
                    <a:schemeClr val="accent2">
                      <a:satMod val="155000"/>
                    </a:schemeClr>
                  </a:gs>
                  <a:gs pos="100000">
                    <a:schemeClr val="accent2">
                      <a:shade val="45000"/>
                      <a:satMod val="165000"/>
                    </a:schemeClr>
                  </a:gs>
                </a:gsLst>
                <a:lin ang="5400000"/>
              </a:gradFill>
            </a:endParaRPr>
          </a:p>
        </p:txBody>
      </p:sp>
    </p:spTree>
    <p:custDataLst>
      <p:tags r:id="rId1"/>
    </p:custDataLst>
    <p:extLst>
      <p:ext uri="{BB962C8B-B14F-4D97-AF65-F5344CB8AC3E}">
        <p14:creationId xmlns:p14="http://schemas.microsoft.com/office/powerpoint/2010/main" val="4083292212"/>
      </p:ext>
    </p:extLst>
  </p:cSld>
  <p:clrMapOvr>
    <a:masterClrMapping/>
  </p:clrMapOvr>
  <mc:AlternateContent xmlns:mc="http://schemas.openxmlformats.org/markup-compatibility/2006">
    <mc:Choice xmlns:p14="http://schemas.microsoft.com/office/powerpoint/2010/main" Requires="p14">
      <p:transition spd="slow" p14:dur="2000" advTm="49649"/>
    </mc:Choice>
    <mc:Fallback>
      <p:transition spd="slow" advTm="4964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a:t>How well does recovery scale?</a:t>
            </a:r>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26</a:t>
            </a:fld>
            <a:endParaRPr lang="en-US" dirty="0"/>
          </a:p>
        </p:txBody>
      </p:sp>
      <p:grpSp>
        <p:nvGrpSpPr>
          <p:cNvPr id="6" name="Group 5"/>
          <p:cNvGrpSpPr/>
          <p:nvPr>
            <p:custDataLst>
              <p:tags r:id="rId4"/>
            </p:custDataLst>
          </p:nvPr>
        </p:nvGrpSpPr>
        <p:grpSpPr>
          <a:xfrm>
            <a:off x="644308" y="4572000"/>
            <a:ext cx="7879082" cy="936625"/>
            <a:chOff x="-1446713" y="1447800"/>
            <a:chExt cx="7879082" cy="936625"/>
          </a:xfrm>
        </p:grpSpPr>
        <p:grpSp>
          <p:nvGrpSpPr>
            <p:cNvPr id="24" name="Group 23"/>
            <p:cNvGrpSpPr/>
            <p:nvPr>
              <p:custDataLst>
                <p:tags r:id="rId49"/>
              </p:custDataLst>
            </p:nvPr>
          </p:nvGrpSpPr>
          <p:grpSpPr>
            <a:xfrm>
              <a:off x="-1446713" y="1447800"/>
              <a:ext cx="609600" cy="936625"/>
              <a:chOff x="6553200" y="3581400"/>
              <a:chExt cx="609600" cy="936625"/>
            </a:xfrm>
          </p:grpSpPr>
          <p:grpSp>
            <p:nvGrpSpPr>
              <p:cNvPr id="25" name="Group 39"/>
              <p:cNvGrpSpPr>
                <a:grpSpLocks/>
              </p:cNvGrpSpPr>
              <p:nvPr/>
            </p:nvGrpSpPr>
            <p:grpSpPr bwMode="auto">
              <a:xfrm>
                <a:off x="6629400" y="4191000"/>
                <a:ext cx="457200" cy="327025"/>
                <a:chOff x="3744" y="1584"/>
                <a:chExt cx="336" cy="240"/>
              </a:xfrm>
            </p:grpSpPr>
            <p:sp>
              <p:nvSpPr>
                <p:cNvPr id="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 name="Rounded Rectangle 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7" name="Group 46"/>
            <p:cNvGrpSpPr/>
            <p:nvPr>
              <p:custDataLst>
                <p:tags r:id="rId50"/>
              </p:custDataLst>
            </p:nvPr>
          </p:nvGrpSpPr>
          <p:grpSpPr>
            <a:xfrm>
              <a:off x="-785851" y="1447800"/>
              <a:ext cx="609600" cy="936625"/>
              <a:chOff x="6553200" y="3581400"/>
              <a:chExt cx="609600" cy="936625"/>
            </a:xfrm>
          </p:grpSpPr>
          <p:grpSp>
            <p:nvGrpSpPr>
              <p:cNvPr id="48" name="Group 39"/>
              <p:cNvGrpSpPr>
                <a:grpSpLocks/>
              </p:cNvGrpSpPr>
              <p:nvPr/>
            </p:nvGrpSpPr>
            <p:grpSpPr bwMode="auto">
              <a:xfrm>
                <a:off x="6629400" y="4191000"/>
                <a:ext cx="457200" cy="327025"/>
                <a:chOff x="3744" y="1584"/>
                <a:chExt cx="336" cy="240"/>
              </a:xfrm>
            </p:grpSpPr>
            <p:sp>
              <p:nvSpPr>
                <p:cNvPr id="5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 name="Rounded Rectangle 4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 name="Group 54"/>
            <p:cNvGrpSpPr/>
            <p:nvPr>
              <p:custDataLst>
                <p:tags r:id="rId51"/>
              </p:custDataLst>
            </p:nvPr>
          </p:nvGrpSpPr>
          <p:grpSpPr>
            <a:xfrm>
              <a:off x="-124989" y="1447800"/>
              <a:ext cx="609600" cy="936625"/>
              <a:chOff x="6553200" y="3581400"/>
              <a:chExt cx="609600" cy="936625"/>
            </a:xfrm>
          </p:grpSpPr>
          <p:grpSp>
            <p:nvGrpSpPr>
              <p:cNvPr id="56" name="Group 39"/>
              <p:cNvGrpSpPr>
                <a:grpSpLocks/>
              </p:cNvGrpSpPr>
              <p:nvPr/>
            </p:nvGrpSpPr>
            <p:grpSpPr bwMode="auto">
              <a:xfrm>
                <a:off x="6629400" y="4191000"/>
                <a:ext cx="457200" cy="327025"/>
                <a:chOff x="3744" y="1584"/>
                <a:chExt cx="336" cy="240"/>
              </a:xfrm>
            </p:grpSpPr>
            <p:sp>
              <p:nvSpPr>
                <p:cNvPr id="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 name="Rounded Rectangle 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3" name="Group 62"/>
            <p:cNvGrpSpPr/>
            <p:nvPr>
              <p:custDataLst>
                <p:tags r:id="rId52"/>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53"/>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54"/>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55"/>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56"/>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57"/>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9" name="Group 118"/>
            <p:cNvGrpSpPr/>
            <p:nvPr>
              <p:custDataLst>
                <p:tags r:id="rId58"/>
              </p:custDataLst>
            </p:nvPr>
          </p:nvGrpSpPr>
          <p:grpSpPr>
            <a:xfrm>
              <a:off x="4501045" y="1447800"/>
              <a:ext cx="609600" cy="936625"/>
              <a:chOff x="6553200" y="3581400"/>
              <a:chExt cx="609600" cy="936625"/>
            </a:xfrm>
          </p:grpSpPr>
          <p:grpSp>
            <p:nvGrpSpPr>
              <p:cNvPr id="120" name="Group 39"/>
              <p:cNvGrpSpPr>
                <a:grpSpLocks/>
              </p:cNvGrpSpPr>
              <p:nvPr/>
            </p:nvGrpSpPr>
            <p:grpSpPr bwMode="auto">
              <a:xfrm>
                <a:off x="6629400" y="4191000"/>
                <a:ext cx="457200" cy="327025"/>
                <a:chOff x="3744" y="1584"/>
                <a:chExt cx="336" cy="240"/>
              </a:xfrm>
            </p:grpSpPr>
            <p:sp>
              <p:nvSpPr>
                <p:cNvPr id="1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 name="Rounded Rectangle 1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27" name="Group 126"/>
            <p:cNvGrpSpPr/>
            <p:nvPr>
              <p:custDataLst>
                <p:tags r:id="rId59"/>
              </p:custDataLst>
            </p:nvPr>
          </p:nvGrpSpPr>
          <p:grpSpPr>
            <a:xfrm>
              <a:off x="5161907" y="1447800"/>
              <a:ext cx="609600" cy="936625"/>
              <a:chOff x="6553200" y="3581400"/>
              <a:chExt cx="609600" cy="936625"/>
            </a:xfrm>
          </p:grpSpPr>
          <p:grpSp>
            <p:nvGrpSpPr>
              <p:cNvPr id="128" name="Group 39"/>
              <p:cNvGrpSpPr>
                <a:grpSpLocks/>
              </p:cNvGrpSpPr>
              <p:nvPr/>
            </p:nvGrpSpPr>
            <p:grpSpPr bwMode="auto">
              <a:xfrm>
                <a:off x="6629400" y="4191000"/>
                <a:ext cx="457200" cy="327025"/>
                <a:chOff x="3744" y="1584"/>
                <a:chExt cx="336" cy="240"/>
              </a:xfrm>
            </p:grpSpPr>
            <p:sp>
              <p:nvSpPr>
                <p:cNvPr id="1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9" name="Rounded Rectangle 1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35" name="Group 134"/>
            <p:cNvGrpSpPr/>
            <p:nvPr>
              <p:custDataLst>
                <p:tags r:id="rId60"/>
              </p:custDataLst>
            </p:nvPr>
          </p:nvGrpSpPr>
          <p:grpSpPr>
            <a:xfrm>
              <a:off x="5822769" y="1447800"/>
              <a:ext cx="609600" cy="936625"/>
              <a:chOff x="6553200" y="3581400"/>
              <a:chExt cx="609600" cy="936625"/>
            </a:xfrm>
          </p:grpSpPr>
          <p:grpSp>
            <p:nvGrpSpPr>
              <p:cNvPr id="136" name="Group 39"/>
              <p:cNvGrpSpPr>
                <a:grpSpLocks/>
              </p:cNvGrpSpPr>
              <p:nvPr/>
            </p:nvGrpSpPr>
            <p:grpSpPr bwMode="auto">
              <a:xfrm>
                <a:off x="6629400" y="4191000"/>
                <a:ext cx="457200" cy="327025"/>
                <a:chOff x="3744" y="1584"/>
                <a:chExt cx="336" cy="240"/>
              </a:xfrm>
            </p:grpSpPr>
            <p:sp>
              <p:nvSpPr>
                <p:cNvPr id="13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7" name="Rounded Rectangle 13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5"/>
            </p:custDataLst>
          </p:nvPr>
        </p:nvSpPr>
        <p:spPr>
          <a:xfrm>
            <a:off x="3910602" y="5486400"/>
            <a:ext cx="1322798" cy="338554"/>
          </a:xfrm>
          <a:prstGeom prst="rect">
            <a:avLst/>
          </a:prstGeom>
          <a:noFill/>
        </p:spPr>
        <p:txBody>
          <a:bodyPr wrap="none" rtlCol="0">
            <a:spAutoFit/>
          </a:bodyPr>
          <a:lstStyle/>
          <a:p>
            <a:pPr algn="ctr"/>
            <a:r>
              <a:rPr lang="en-US" sz="1600" b="1" dirty="0" smtClean="0">
                <a:solidFill>
                  <a:srgbClr val="006C00"/>
                </a:solidFill>
              </a:rPr>
              <a:t>12 Backups</a:t>
            </a:r>
            <a:endParaRPr lang="en-US" sz="1600" b="1" dirty="0">
              <a:solidFill>
                <a:srgbClr val="006C00"/>
              </a:solidFill>
            </a:endParaRPr>
          </a:p>
        </p:txBody>
      </p:sp>
      <p:grpSp>
        <p:nvGrpSpPr>
          <p:cNvPr id="15" name="Group 14"/>
          <p:cNvGrpSpPr/>
          <p:nvPr>
            <p:custDataLst>
              <p:tags r:id="rId6"/>
            </p:custDataLst>
          </p:nvPr>
        </p:nvGrpSpPr>
        <p:grpSpPr>
          <a:xfrm>
            <a:off x="578096" y="1828800"/>
            <a:ext cx="8261922" cy="1752600"/>
            <a:chOff x="407392" y="1524000"/>
            <a:chExt cx="8261922" cy="1752600"/>
          </a:xfrm>
        </p:grpSpPr>
        <p:grpSp>
          <p:nvGrpSpPr>
            <p:cNvPr id="13" name="Group 12"/>
            <p:cNvGrpSpPr/>
            <p:nvPr/>
          </p:nvGrpSpPr>
          <p:grpSpPr>
            <a:xfrm>
              <a:off x="407392" y="1524000"/>
              <a:ext cx="2524302" cy="1752600"/>
              <a:chOff x="407392" y="1524000"/>
              <a:chExt cx="2524302" cy="1752600"/>
            </a:xfrm>
          </p:grpSpPr>
          <p:sp>
            <p:nvSpPr>
              <p:cNvPr id="38" name="TextBox 37"/>
              <p:cNvSpPr txBox="1"/>
              <p:nvPr>
                <p:custDataLst>
                  <p:tags r:id="rId47"/>
                </p:custDataLst>
              </p:nvPr>
            </p:nvSpPr>
            <p:spPr>
              <a:xfrm>
                <a:off x="407392" y="15240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grpSp>
            <p:nvGrpSpPr>
              <p:cNvPr id="11" name="Group 10"/>
              <p:cNvGrpSpPr/>
              <p:nvPr/>
            </p:nvGrpSpPr>
            <p:grpSpPr>
              <a:xfrm>
                <a:off x="1411193" y="1568738"/>
                <a:ext cx="1520501" cy="1707862"/>
                <a:chOff x="1411193" y="1568738"/>
                <a:chExt cx="2037604" cy="1707862"/>
              </a:xfrm>
            </p:grpSpPr>
            <p:sp>
              <p:nvSpPr>
                <p:cNvPr id="36" name="Rounded Rectangle 35"/>
                <p:cNvSpPr/>
                <p:nvPr>
                  <p:custDataLst>
                    <p:tags r:id="rId48"/>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5" name="Rounded Rectangle 4"/>
                <p:cNvSpPr/>
                <p:nvPr/>
              </p:nvSpPr>
              <p:spPr>
                <a:xfrm>
                  <a:off x="1553695" y="2213119"/>
                  <a:ext cx="1752600" cy="933450"/>
                </a:xfrm>
                <a:prstGeom prst="roundRect">
                  <a:avLst>
                    <a:gd name="adj" fmla="val 8222"/>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1200 MB</a:t>
                  </a:r>
                  <a:endParaRPr lang="en-US" b="1" dirty="0"/>
                </a:p>
              </p:txBody>
            </p:sp>
          </p:grpSp>
        </p:grpSp>
        <p:grpSp>
          <p:nvGrpSpPr>
            <p:cNvPr id="12" name="Group 11"/>
            <p:cNvGrpSpPr/>
            <p:nvPr/>
          </p:nvGrpSpPr>
          <p:grpSpPr>
            <a:xfrm>
              <a:off x="4211925" y="1524000"/>
              <a:ext cx="4457389" cy="1752600"/>
              <a:chOff x="4211925" y="1524000"/>
              <a:chExt cx="4457389" cy="1752600"/>
            </a:xfrm>
          </p:grpSpPr>
          <p:sp>
            <p:nvSpPr>
              <p:cNvPr id="145" name="TextBox 144"/>
              <p:cNvSpPr txBox="1"/>
              <p:nvPr>
                <p:custDataLst>
                  <p:tags r:id="rId44"/>
                </p:custDataLst>
              </p:nvPr>
            </p:nvSpPr>
            <p:spPr>
              <a:xfrm>
                <a:off x="7391400" y="1524000"/>
                <a:ext cx="1277914" cy="584775"/>
              </a:xfrm>
              <a:prstGeom prst="rect">
                <a:avLst/>
              </a:prstGeom>
              <a:noFill/>
            </p:spPr>
            <p:txBody>
              <a:bodyPr wrap="none" rtlCol="0">
                <a:spAutoFit/>
              </a:bodyPr>
              <a:lstStyle/>
              <a:p>
                <a:r>
                  <a:rPr lang="en-US" sz="1600" b="1" dirty="0" smtClean="0">
                    <a:solidFill>
                      <a:srgbClr val="204B98"/>
                    </a:solidFill>
                  </a:rPr>
                  <a:t>2 Recovery</a:t>
                </a:r>
              </a:p>
              <a:p>
                <a:r>
                  <a:rPr lang="en-US" sz="1600" b="1" dirty="0" smtClean="0">
                    <a:solidFill>
                      <a:srgbClr val="204B98"/>
                    </a:solidFill>
                  </a:rPr>
                  <a:t>Masters</a:t>
                </a:r>
                <a:endParaRPr lang="en-US" sz="1600" b="1" dirty="0">
                  <a:solidFill>
                    <a:srgbClr val="204B98"/>
                  </a:solidFill>
                </a:endParaRPr>
              </a:p>
            </p:txBody>
          </p:sp>
          <p:grpSp>
            <p:nvGrpSpPr>
              <p:cNvPr id="156" name="Group 155"/>
              <p:cNvGrpSpPr/>
              <p:nvPr/>
            </p:nvGrpSpPr>
            <p:grpSpPr>
              <a:xfrm>
                <a:off x="4211925" y="1568738"/>
                <a:ext cx="3175976" cy="1707862"/>
                <a:chOff x="-807288" y="1568738"/>
                <a:chExt cx="4256085" cy="1707862"/>
              </a:xfrm>
            </p:grpSpPr>
            <p:sp>
              <p:nvSpPr>
                <p:cNvPr id="157" name="Rounded Rectangle 156"/>
                <p:cNvSpPr/>
                <p:nvPr>
                  <p:custDataLst>
                    <p:tags r:id="rId45"/>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44" name="Rounded Rectangle 143"/>
                <p:cNvSpPr/>
                <p:nvPr>
                  <p:custDataLst>
                    <p:tags r:id="rId46"/>
                  </p:custDataLst>
                </p:nvPr>
              </p:nvSpPr>
              <p:spPr>
                <a:xfrm>
                  <a:off x="-807288"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grpSp>
              <p:nvGrpSpPr>
                <p:cNvPr id="158" name="Group 157"/>
                <p:cNvGrpSpPr/>
                <p:nvPr/>
              </p:nvGrpSpPr>
              <p:grpSpPr>
                <a:xfrm>
                  <a:off x="-664786" y="2727469"/>
                  <a:ext cx="3971081" cy="419100"/>
                  <a:chOff x="-873849" y="2705100"/>
                  <a:chExt cx="3971081" cy="419100"/>
                </a:xfrm>
              </p:grpSpPr>
              <p:sp>
                <p:nvSpPr>
                  <p:cNvPr id="159" name="Rounded Rectangle 158"/>
                  <p:cNvSpPr/>
                  <p:nvPr/>
                </p:nvSpPr>
                <p:spPr>
                  <a:xfrm>
                    <a:off x="1344632" y="2705100"/>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sp>
                <p:nvSpPr>
                  <p:cNvPr id="160" name="Rounded Rectangle 159"/>
                  <p:cNvSpPr/>
                  <p:nvPr/>
                </p:nvSpPr>
                <p:spPr>
                  <a:xfrm>
                    <a:off x="-873849" y="2705100"/>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grpSp>
      <p:cxnSp>
        <p:nvCxnSpPr>
          <p:cNvPr id="152" name="Straight Arrow Connector 151"/>
          <p:cNvCxnSpPr>
            <a:stCxn id="113" idx="0"/>
            <a:endCxn id="157" idx="2"/>
          </p:cNvCxnSpPr>
          <p:nvPr>
            <p:custDataLst>
              <p:tags r:id="rId7"/>
            </p:custDataLst>
          </p:nvPr>
        </p:nvCxnSpPr>
        <p:spPr>
          <a:xfrm flipV="1">
            <a:off x="6236004" y="3581400"/>
            <a:ext cx="56235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3" name="Straight Arrow Connector 152"/>
          <p:cNvCxnSpPr>
            <a:endCxn id="157" idx="2"/>
          </p:cNvCxnSpPr>
          <p:nvPr>
            <p:custDataLst>
              <p:tags r:id="rId8"/>
            </p:custDataLst>
          </p:nvPr>
        </p:nvCxnSpPr>
        <p:spPr>
          <a:xfrm flipV="1">
            <a:off x="4761880" y="3581400"/>
            <a:ext cx="203647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4" name="Straight Arrow Connector 153"/>
          <p:cNvCxnSpPr>
            <a:stCxn id="81" idx="0"/>
            <a:endCxn id="157" idx="2"/>
          </p:cNvCxnSpPr>
          <p:nvPr>
            <p:custDataLst>
              <p:tags r:id="rId9"/>
            </p:custDataLst>
          </p:nvPr>
        </p:nvCxnSpPr>
        <p:spPr>
          <a:xfrm flipV="1">
            <a:off x="4253418" y="3581400"/>
            <a:ext cx="254493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5" name="Straight Arrow Connector 154"/>
          <p:cNvCxnSpPr>
            <a:stCxn id="105" idx="0"/>
            <a:endCxn id="157" idx="2"/>
          </p:cNvCxnSpPr>
          <p:nvPr>
            <p:custDataLst>
              <p:tags r:id="rId10"/>
            </p:custDataLst>
          </p:nvPr>
        </p:nvCxnSpPr>
        <p:spPr>
          <a:xfrm flipV="1">
            <a:off x="5575142" y="3581400"/>
            <a:ext cx="122321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2" name="Straight Arrow Connector 161"/>
          <p:cNvCxnSpPr>
            <a:endCxn id="157" idx="2"/>
          </p:cNvCxnSpPr>
          <p:nvPr>
            <p:custDataLst>
              <p:tags r:id="rId11"/>
            </p:custDataLst>
          </p:nvPr>
        </p:nvCxnSpPr>
        <p:spPr>
          <a:xfrm flipV="1">
            <a:off x="2779294" y="3581400"/>
            <a:ext cx="401906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3" name="Straight Arrow Connector 162"/>
          <p:cNvCxnSpPr>
            <a:stCxn id="73" idx="0"/>
            <a:endCxn id="157" idx="2"/>
          </p:cNvCxnSpPr>
          <p:nvPr>
            <p:custDataLst>
              <p:tags r:id="rId12"/>
            </p:custDataLst>
          </p:nvPr>
        </p:nvCxnSpPr>
        <p:spPr>
          <a:xfrm flipV="1">
            <a:off x="3592556" y="3581400"/>
            <a:ext cx="3205799"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4" name="Straight Arrow Connector 163"/>
          <p:cNvCxnSpPr>
            <a:stCxn id="26" idx="0"/>
            <a:endCxn id="157" idx="2"/>
          </p:cNvCxnSpPr>
          <p:nvPr>
            <p:custDataLst>
              <p:tags r:id="rId13"/>
            </p:custDataLst>
          </p:nvPr>
        </p:nvCxnSpPr>
        <p:spPr>
          <a:xfrm flipV="1">
            <a:off x="949108" y="3581400"/>
            <a:ext cx="584924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5" name="Straight Arrow Connector 164"/>
          <p:cNvCxnSpPr>
            <a:stCxn id="49" idx="0"/>
            <a:endCxn id="157" idx="2"/>
          </p:cNvCxnSpPr>
          <p:nvPr>
            <p:custDataLst>
              <p:tags r:id="rId14"/>
            </p:custDataLst>
          </p:nvPr>
        </p:nvCxnSpPr>
        <p:spPr>
          <a:xfrm flipV="1">
            <a:off x="1609970" y="3581400"/>
            <a:ext cx="518838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6" name="Straight Arrow Connector 165"/>
          <p:cNvCxnSpPr>
            <a:stCxn id="57" idx="0"/>
            <a:endCxn id="157" idx="2"/>
          </p:cNvCxnSpPr>
          <p:nvPr>
            <p:custDataLst>
              <p:tags r:id="rId15"/>
            </p:custDataLst>
          </p:nvPr>
        </p:nvCxnSpPr>
        <p:spPr>
          <a:xfrm flipV="1">
            <a:off x="2270832" y="3581400"/>
            <a:ext cx="452752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7" name="Straight Arrow Connector 166"/>
          <p:cNvCxnSpPr>
            <a:stCxn id="121" idx="0"/>
            <a:endCxn id="157" idx="2"/>
          </p:cNvCxnSpPr>
          <p:nvPr>
            <p:custDataLst>
              <p:tags r:id="rId16"/>
            </p:custDataLst>
          </p:nvPr>
        </p:nvCxnSpPr>
        <p:spPr>
          <a:xfrm flipH="1" flipV="1">
            <a:off x="6798355" y="3581400"/>
            <a:ext cx="9851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8" name="Straight Arrow Connector 167"/>
          <p:cNvCxnSpPr>
            <a:stCxn id="129" idx="0"/>
            <a:endCxn id="157" idx="2"/>
          </p:cNvCxnSpPr>
          <p:nvPr>
            <p:custDataLst>
              <p:tags r:id="rId17"/>
            </p:custDataLst>
          </p:nvPr>
        </p:nvCxnSpPr>
        <p:spPr>
          <a:xfrm flipH="1" flipV="1">
            <a:off x="6798355" y="3581400"/>
            <a:ext cx="75937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9" name="Straight Arrow Connector 168"/>
          <p:cNvCxnSpPr>
            <a:stCxn id="137" idx="0"/>
            <a:endCxn id="157" idx="2"/>
          </p:cNvCxnSpPr>
          <p:nvPr>
            <p:custDataLst>
              <p:tags r:id="rId18"/>
            </p:custDataLst>
          </p:nvPr>
        </p:nvCxnSpPr>
        <p:spPr>
          <a:xfrm flipH="1" flipV="1">
            <a:off x="6798355" y="3581400"/>
            <a:ext cx="142023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0" name="Straight Arrow Connector 169"/>
          <p:cNvCxnSpPr>
            <a:stCxn id="137" idx="0"/>
            <a:endCxn id="144" idx="2"/>
          </p:cNvCxnSpPr>
          <p:nvPr>
            <p:custDataLst>
              <p:tags r:id="rId19"/>
            </p:custDataLst>
          </p:nvPr>
        </p:nvCxnSpPr>
        <p:spPr>
          <a:xfrm flipH="1" flipV="1">
            <a:off x="5142880" y="3581400"/>
            <a:ext cx="307571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1" name="Straight Arrow Connector 170"/>
          <p:cNvCxnSpPr>
            <a:stCxn id="129" idx="0"/>
            <a:endCxn id="144" idx="2"/>
          </p:cNvCxnSpPr>
          <p:nvPr>
            <p:custDataLst>
              <p:tags r:id="rId20"/>
            </p:custDataLst>
          </p:nvPr>
        </p:nvCxnSpPr>
        <p:spPr>
          <a:xfrm flipH="1" flipV="1">
            <a:off x="5142880" y="3581400"/>
            <a:ext cx="241484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2" name="Straight Arrow Connector 171"/>
          <p:cNvCxnSpPr>
            <a:stCxn id="121" idx="0"/>
            <a:endCxn id="144" idx="2"/>
          </p:cNvCxnSpPr>
          <p:nvPr>
            <p:custDataLst>
              <p:tags r:id="rId21"/>
            </p:custDataLst>
          </p:nvPr>
        </p:nvCxnSpPr>
        <p:spPr>
          <a:xfrm flipH="1" flipV="1">
            <a:off x="5142880" y="3581400"/>
            <a:ext cx="175398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3" name="Straight Arrow Connector 172"/>
          <p:cNvCxnSpPr>
            <a:stCxn id="113" idx="0"/>
            <a:endCxn id="144" idx="2"/>
          </p:cNvCxnSpPr>
          <p:nvPr>
            <p:custDataLst>
              <p:tags r:id="rId22"/>
            </p:custDataLst>
          </p:nvPr>
        </p:nvCxnSpPr>
        <p:spPr>
          <a:xfrm flipH="1" flipV="1">
            <a:off x="5142880" y="3581400"/>
            <a:ext cx="109312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4" name="Straight Arrow Connector 173"/>
          <p:cNvCxnSpPr>
            <a:stCxn id="105" idx="0"/>
            <a:endCxn id="144" idx="2"/>
          </p:cNvCxnSpPr>
          <p:nvPr>
            <p:custDataLst>
              <p:tags r:id="rId23"/>
            </p:custDataLst>
          </p:nvPr>
        </p:nvCxnSpPr>
        <p:spPr>
          <a:xfrm flipH="1" flipV="1">
            <a:off x="5142880" y="3581400"/>
            <a:ext cx="43226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5" name="Straight Arrow Connector 174"/>
          <p:cNvCxnSpPr>
            <a:stCxn id="97" idx="0"/>
            <a:endCxn id="144" idx="2"/>
          </p:cNvCxnSpPr>
          <p:nvPr>
            <p:custDataLst>
              <p:tags r:id="rId24"/>
            </p:custDataLst>
          </p:nvPr>
        </p:nvCxnSpPr>
        <p:spPr>
          <a:xfrm flipV="1">
            <a:off x="4914280" y="3581400"/>
            <a:ext cx="22860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6" name="Straight Arrow Connector 175"/>
          <p:cNvCxnSpPr>
            <a:stCxn id="81" idx="0"/>
            <a:endCxn id="144" idx="2"/>
          </p:cNvCxnSpPr>
          <p:nvPr>
            <p:custDataLst>
              <p:tags r:id="rId25"/>
            </p:custDataLst>
          </p:nvPr>
        </p:nvCxnSpPr>
        <p:spPr>
          <a:xfrm flipV="1">
            <a:off x="4253418" y="3581400"/>
            <a:ext cx="88946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7" name="Straight Arrow Connector 176"/>
          <p:cNvCxnSpPr>
            <a:stCxn id="73" idx="0"/>
            <a:endCxn id="144" idx="2"/>
          </p:cNvCxnSpPr>
          <p:nvPr>
            <p:custDataLst>
              <p:tags r:id="rId26"/>
            </p:custDataLst>
          </p:nvPr>
        </p:nvCxnSpPr>
        <p:spPr>
          <a:xfrm flipV="1">
            <a:off x="3592556" y="3581400"/>
            <a:ext cx="155032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8" name="Straight Arrow Connector 177"/>
          <p:cNvCxnSpPr>
            <a:stCxn id="65" idx="0"/>
            <a:endCxn id="144" idx="2"/>
          </p:cNvCxnSpPr>
          <p:nvPr>
            <p:custDataLst>
              <p:tags r:id="rId27"/>
            </p:custDataLst>
          </p:nvPr>
        </p:nvCxnSpPr>
        <p:spPr>
          <a:xfrm flipV="1">
            <a:off x="2931694" y="3581400"/>
            <a:ext cx="221118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1" name="Straight Arrow Connector 180"/>
          <p:cNvCxnSpPr>
            <a:stCxn id="57" idx="0"/>
            <a:endCxn id="144" idx="2"/>
          </p:cNvCxnSpPr>
          <p:nvPr>
            <p:custDataLst>
              <p:tags r:id="rId28"/>
            </p:custDataLst>
          </p:nvPr>
        </p:nvCxnSpPr>
        <p:spPr>
          <a:xfrm flipV="1">
            <a:off x="2270832" y="3581400"/>
            <a:ext cx="287204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4" name="Straight Arrow Connector 183"/>
          <p:cNvCxnSpPr>
            <a:stCxn id="49" idx="0"/>
            <a:endCxn id="144" idx="2"/>
          </p:cNvCxnSpPr>
          <p:nvPr>
            <p:custDataLst>
              <p:tags r:id="rId29"/>
            </p:custDataLst>
          </p:nvPr>
        </p:nvCxnSpPr>
        <p:spPr>
          <a:xfrm flipV="1">
            <a:off x="1609970" y="3581400"/>
            <a:ext cx="353291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7" name="Straight Arrow Connector 186"/>
          <p:cNvCxnSpPr>
            <a:stCxn id="26" idx="0"/>
            <a:endCxn id="144" idx="2"/>
          </p:cNvCxnSpPr>
          <p:nvPr>
            <p:custDataLst>
              <p:tags r:id="rId30"/>
            </p:custDataLst>
          </p:nvPr>
        </p:nvCxnSpPr>
        <p:spPr>
          <a:xfrm flipV="1">
            <a:off x="949108" y="3581400"/>
            <a:ext cx="419377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6" name="Straight Arrow Connector 145"/>
          <p:cNvCxnSpPr/>
          <p:nvPr>
            <p:custDataLst>
              <p:tags r:id="rId31"/>
            </p:custDataLst>
          </p:nvPr>
        </p:nvCxnSpPr>
        <p:spPr>
          <a:xfrm>
            <a:off x="2342148" y="3581400"/>
            <a:ext cx="389385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7" name="Straight Arrow Connector 146"/>
          <p:cNvCxnSpPr/>
          <p:nvPr>
            <p:custDataLst>
              <p:tags r:id="rId32"/>
            </p:custDataLst>
          </p:nvPr>
        </p:nvCxnSpPr>
        <p:spPr>
          <a:xfrm>
            <a:off x="2342148" y="3581400"/>
            <a:ext cx="257213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8" name="Straight Arrow Connector 147"/>
          <p:cNvCxnSpPr/>
          <p:nvPr>
            <p:custDataLst>
              <p:tags r:id="rId33"/>
            </p:custDataLst>
          </p:nvPr>
        </p:nvCxnSpPr>
        <p:spPr>
          <a:xfrm>
            <a:off x="2342148" y="3581400"/>
            <a:ext cx="191127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9" name="Straight Arrow Connector 148"/>
          <p:cNvCxnSpPr/>
          <p:nvPr>
            <p:custDataLst>
              <p:tags r:id="rId34"/>
            </p:custDataLst>
          </p:nvPr>
        </p:nvCxnSpPr>
        <p:spPr>
          <a:xfrm>
            <a:off x="2342148" y="3581400"/>
            <a:ext cx="323299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0" name="Straight Arrow Connector 149"/>
          <p:cNvCxnSpPr/>
          <p:nvPr>
            <p:custDataLst>
              <p:tags r:id="rId35"/>
            </p:custDataLst>
          </p:nvPr>
        </p:nvCxnSpPr>
        <p:spPr>
          <a:xfrm>
            <a:off x="2342148" y="3581400"/>
            <a:ext cx="58954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1" name="Straight Arrow Connector 150"/>
          <p:cNvCxnSpPr/>
          <p:nvPr>
            <p:custDataLst>
              <p:tags r:id="rId36"/>
            </p:custDataLst>
          </p:nvPr>
        </p:nvCxnSpPr>
        <p:spPr>
          <a:xfrm>
            <a:off x="2342148" y="3581400"/>
            <a:ext cx="125040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1" name="Straight Arrow Connector 160"/>
          <p:cNvCxnSpPr/>
          <p:nvPr>
            <p:custDataLst>
              <p:tags r:id="rId37"/>
            </p:custDataLst>
          </p:nvPr>
        </p:nvCxnSpPr>
        <p:spPr>
          <a:xfrm flipH="1">
            <a:off x="949108" y="3581400"/>
            <a:ext cx="139304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9" name="Straight Arrow Connector 178"/>
          <p:cNvCxnSpPr/>
          <p:nvPr>
            <p:custDataLst>
              <p:tags r:id="rId38"/>
            </p:custDataLst>
          </p:nvPr>
        </p:nvCxnSpPr>
        <p:spPr>
          <a:xfrm flipH="1">
            <a:off x="1609970" y="3581400"/>
            <a:ext cx="73217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0" name="Straight Arrow Connector 179"/>
          <p:cNvCxnSpPr/>
          <p:nvPr>
            <p:custDataLst>
              <p:tags r:id="rId39"/>
            </p:custDataLst>
          </p:nvPr>
        </p:nvCxnSpPr>
        <p:spPr>
          <a:xfrm flipH="1">
            <a:off x="2270832" y="3581400"/>
            <a:ext cx="7131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2" name="Straight Arrow Connector 181"/>
          <p:cNvCxnSpPr/>
          <p:nvPr>
            <p:custDataLst>
              <p:tags r:id="rId40"/>
            </p:custDataLst>
          </p:nvPr>
        </p:nvCxnSpPr>
        <p:spPr>
          <a:xfrm>
            <a:off x="2342148" y="3581400"/>
            <a:ext cx="455471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3" name="Straight Arrow Connector 182"/>
          <p:cNvCxnSpPr/>
          <p:nvPr>
            <p:custDataLst>
              <p:tags r:id="rId41"/>
            </p:custDataLst>
          </p:nvPr>
        </p:nvCxnSpPr>
        <p:spPr>
          <a:xfrm>
            <a:off x="2342148" y="3581400"/>
            <a:ext cx="521558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5" name="Straight Arrow Connector 184"/>
          <p:cNvCxnSpPr/>
          <p:nvPr>
            <p:custDataLst>
              <p:tags r:id="rId42"/>
            </p:custDataLst>
          </p:nvPr>
        </p:nvCxnSpPr>
        <p:spPr>
          <a:xfrm>
            <a:off x="2342148" y="3581400"/>
            <a:ext cx="587644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188" name="Rectangle 187"/>
          <p:cNvSpPr/>
          <p:nvPr>
            <p:custDataLst>
              <p:tags r:id="rId43"/>
            </p:custDataLst>
          </p:nvPr>
        </p:nvSpPr>
        <p:spPr>
          <a:xfrm rot="5400000">
            <a:off x="963115" y="789485"/>
            <a:ext cx="2310669"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0" b="1" cap="none" spc="50" dirty="0" smtClean="0">
                <a:ln w="11430"/>
                <a:gradFill>
                  <a:gsLst>
                    <a:gs pos="25000">
                      <a:schemeClr val="accent2">
                        <a:satMod val="155000"/>
                      </a:schemeClr>
                    </a:gs>
                    <a:gs pos="100000">
                      <a:schemeClr val="accent2">
                        <a:shade val="45000"/>
                        <a:satMod val="165000"/>
                      </a:schemeClr>
                    </a:gs>
                  </a:gsLst>
                  <a:lin ang="5400000"/>
                </a:gradFill>
                <a:latin typeface="Segoe Script"/>
              </a:rPr>
              <a:t>X</a:t>
            </a:r>
            <a:endParaRPr lang="en-US" sz="20000" b="1" cap="none" spc="50" dirty="0">
              <a:ln w="11430"/>
              <a:gradFill>
                <a:gsLst>
                  <a:gs pos="25000">
                    <a:schemeClr val="accent2">
                      <a:satMod val="155000"/>
                    </a:schemeClr>
                  </a:gs>
                  <a:gs pos="100000">
                    <a:schemeClr val="accent2">
                      <a:shade val="45000"/>
                      <a:satMod val="165000"/>
                    </a:schemeClr>
                  </a:gs>
                </a:gsLst>
                <a:lin ang="5400000"/>
              </a:gradFill>
            </a:endParaRPr>
          </a:p>
        </p:txBody>
      </p:sp>
    </p:spTree>
    <p:custDataLst>
      <p:tags r:id="rId1"/>
    </p:custDataLst>
    <p:extLst>
      <p:ext uri="{BB962C8B-B14F-4D97-AF65-F5344CB8AC3E}">
        <p14:creationId xmlns:p14="http://schemas.microsoft.com/office/powerpoint/2010/main" val="3010235701"/>
      </p:ext>
    </p:extLst>
  </p:cSld>
  <p:clrMapOvr>
    <a:masterClrMapping/>
  </p:clrMapOvr>
  <mc:AlternateContent xmlns:mc="http://schemas.openxmlformats.org/markup-compatibility/2006">
    <mc:Choice xmlns:p14="http://schemas.microsoft.com/office/powerpoint/2010/main" Requires="p14">
      <p:transition spd="slow" p14:dur="2000" advTm="19077"/>
    </mc:Choice>
    <mc:Fallback>
      <p:transition spd="slow" advTm="1907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a:t>How well does recovery scale?</a:t>
            </a:r>
          </a:p>
        </p:txBody>
      </p:sp>
      <p:sp>
        <p:nvSpPr>
          <p:cNvPr id="4" name="Slide Number Placeholder 3"/>
          <p:cNvSpPr>
            <a:spLocks noGrp="1"/>
          </p:cNvSpPr>
          <p:nvPr>
            <p:ph type="sldNum" sz="quarter" idx="12"/>
            <p:custDataLst>
              <p:tags r:id="rId3"/>
            </p:custDataLst>
          </p:nvPr>
        </p:nvSpPr>
        <p:spPr>
          <a:xfrm>
            <a:off x="6044738" y="5986145"/>
            <a:ext cx="2133600" cy="365125"/>
          </a:xfrm>
        </p:spPr>
        <p:txBody>
          <a:bodyPr/>
          <a:lstStyle/>
          <a:p>
            <a:fld id="{E7A5B8A6-A355-495E-943D-2625EB1675EB}" type="slidenum">
              <a:rPr lang="en-US" smtClean="0"/>
              <a:t>27</a:t>
            </a:fld>
            <a:endParaRPr lang="en-US" dirty="0"/>
          </a:p>
        </p:txBody>
      </p:sp>
      <p:grpSp>
        <p:nvGrpSpPr>
          <p:cNvPr id="6" name="Group 5"/>
          <p:cNvGrpSpPr/>
          <p:nvPr>
            <p:custDataLst>
              <p:tags r:id="rId4"/>
            </p:custDataLst>
          </p:nvPr>
        </p:nvGrpSpPr>
        <p:grpSpPr>
          <a:xfrm>
            <a:off x="135846" y="4201795"/>
            <a:ext cx="7879082" cy="936625"/>
            <a:chOff x="-1446713" y="1447800"/>
            <a:chExt cx="7879082" cy="936625"/>
          </a:xfrm>
        </p:grpSpPr>
        <p:grpSp>
          <p:nvGrpSpPr>
            <p:cNvPr id="24" name="Group 23"/>
            <p:cNvGrpSpPr/>
            <p:nvPr>
              <p:custDataLst>
                <p:tags r:id="rId150"/>
              </p:custDataLst>
            </p:nvPr>
          </p:nvGrpSpPr>
          <p:grpSpPr>
            <a:xfrm>
              <a:off x="-1446713" y="1447800"/>
              <a:ext cx="609600" cy="936625"/>
              <a:chOff x="6553200" y="3581400"/>
              <a:chExt cx="609600" cy="936625"/>
            </a:xfrm>
          </p:grpSpPr>
          <p:grpSp>
            <p:nvGrpSpPr>
              <p:cNvPr id="25" name="Group 39"/>
              <p:cNvGrpSpPr>
                <a:grpSpLocks/>
              </p:cNvGrpSpPr>
              <p:nvPr/>
            </p:nvGrpSpPr>
            <p:grpSpPr bwMode="auto">
              <a:xfrm>
                <a:off x="6629400" y="4191000"/>
                <a:ext cx="457200" cy="327025"/>
                <a:chOff x="3744" y="1584"/>
                <a:chExt cx="336" cy="240"/>
              </a:xfrm>
            </p:grpSpPr>
            <p:sp>
              <p:nvSpPr>
                <p:cNvPr id="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 name="Rounded Rectangle 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7" name="Group 46"/>
            <p:cNvGrpSpPr/>
            <p:nvPr>
              <p:custDataLst>
                <p:tags r:id="rId151"/>
              </p:custDataLst>
            </p:nvPr>
          </p:nvGrpSpPr>
          <p:grpSpPr>
            <a:xfrm>
              <a:off x="-785851" y="1447800"/>
              <a:ext cx="609600" cy="936625"/>
              <a:chOff x="6553200" y="3581400"/>
              <a:chExt cx="609600" cy="936625"/>
            </a:xfrm>
          </p:grpSpPr>
          <p:grpSp>
            <p:nvGrpSpPr>
              <p:cNvPr id="48" name="Group 39"/>
              <p:cNvGrpSpPr>
                <a:grpSpLocks/>
              </p:cNvGrpSpPr>
              <p:nvPr/>
            </p:nvGrpSpPr>
            <p:grpSpPr bwMode="auto">
              <a:xfrm>
                <a:off x="6629400" y="4191000"/>
                <a:ext cx="457200" cy="327025"/>
                <a:chOff x="3744" y="1584"/>
                <a:chExt cx="336" cy="240"/>
              </a:xfrm>
            </p:grpSpPr>
            <p:sp>
              <p:nvSpPr>
                <p:cNvPr id="5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 name="Rounded Rectangle 4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 name="Group 54"/>
            <p:cNvGrpSpPr/>
            <p:nvPr>
              <p:custDataLst>
                <p:tags r:id="rId152"/>
              </p:custDataLst>
            </p:nvPr>
          </p:nvGrpSpPr>
          <p:grpSpPr>
            <a:xfrm>
              <a:off x="-124989" y="1447800"/>
              <a:ext cx="609600" cy="936625"/>
              <a:chOff x="6553200" y="3581400"/>
              <a:chExt cx="609600" cy="936625"/>
            </a:xfrm>
          </p:grpSpPr>
          <p:grpSp>
            <p:nvGrpSpPr>
              <p:cNvPr id="56" name="Group 39"/>
              <p:cNvGrpSpPr>
                <a:grpSpLocks/>
              </p:cNvGrpSpPr>
              <p:nvPr/>
            </p:nvGrpSpPr>
            <p:grpSpPr bwMode="auto">
              <a:xfrm>
                <a:off x="6629400" y="4191000"/>
                <a:ext cx="457200" cy="327025"/>
                <a:chOff x="3744" y="1584"/>
                <a:chExt cx="336" cy="240"/>
              </a:xfrm>
            </p:grpSpPr>
            <p:sp>
              <p:nvSpPr>
                <p:cNvPr id="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 name="Rounded Rectangle 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3" name="Group 62"/>
            <p:cNvGrpSpPr/>
            <p:nvPr>
              <p:custDataLst>
                <p:tags r:id="rId153"/>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154"/>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155"/>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156"/>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157"/>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158"/>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9" name="Group 118"/>
            <p:cNvGrpSpPr/>
            <p:nvPr>
              <p:custDataLst>
                <p:tags r:id="rId159"/>
              </p:custDataLst>
            </p:nvPr>
          </p:nvGrpSpPr>
          <p:grpSpPr>
            <a:xfrm>
              <a:off x="4501045" y="1447800"/>
              <a:ext cx="609600" cy="936625"/>
              <a:chOff x="6553200" y="3581400"/>
              <a:chExt cx="609600" cy="936625"/>
            </a:xfrm>
          </p:grpSpPr>
          <p:grpSp>
            <p:nvGrpSpPr>
              <p:cNvPr id="120" name="Group 39"/>
              <p:cNvGrpSpPr>
                <a:grpSpLocks/>
              </p:cNvGrpSpPr>
              <p:nvPr/>
            </p:nvGrpSpPr>
            <p:grpSpPr bwMode="auto">
              <a:xfrm>
                <a:off x="6629400" y="4191000"/>
                <a:ext cx="457200" cy="327025"/>
                <a:chOff x="3744" y="1584"/>
                <a:chExt cx="336" cy="240"/>
              </a:xfrm>
            </p:grpSpPr>
            <p:sp>
              <p:nvSpPr>
                <p:cNvPr id="1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 name="Rounded Rectangle 1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27" name="Group 126"/>
            <p:cNvGrpSpPr/>
            <p:nvPr>
              <p:custDataLst>
                <p:tags r:id="rId160"/>
              </p:custDataLst>
            </p:nvPr>
          </p:nvGrpSpPr>
          <p:grpSpPr>
            <a:xfrm>
              <a:off x="5161907" y="1447800"/>
              <a:ext cx="609600" cy="936625"/>
              <a:chOff x="6553200" y="3581400"/>
              <a:chExt cx="609600" cy="936625"/>
            </a:xfrm>
          </p:grpSpPr>
          <p:grpSp>
            <p:nvGrpSpPr>
              <p:cNvPr id="128" name="Group 39"/>
              <p:cNvGrpSpPr>
                <a:grpSpLocks/>
              </p:cNvGrpSpPr>
              <p:nvPr/>
            </p:nvGrpSpPr>
            <p:grpSpPr bwMode="auto">
              <a:xfrm>
                <a:off x="6629400" y="4191000"/>
                <a:ext cx="457200" cy="327025"/>
                <a:chOff x="3744" y="1584"/>
                <a:chExt cx="336" cy="240"/>
              </a:xfrm>
            </p:grpSpPr>
            <p:sp>
              <p:nvSpPr>
                <p:cNvPr id="1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9" name="Rounded Rectangle 1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35" name="Group 134"/>
            <p:cNvGrpSpPr/>
            <p:nvPr>
              <p:custDataLst>
                <p:tags r:id="rId161"/>
              </p:custDataLst>
            </p:nvPr>
          </p:nvGrpSpPr>
          <p:grpSpPr>
            <a:xfrm>
              <a:off x="5822769" y="1447800"/>
              <a:ext cx="609600" cy="936625"/>
              <a:chOff x="6553200" y="3581400"/>
              <a:chExt cx="609600" cy="936625"/>
            </a:xfrm>
          </p:grpSpPr>
          <p:grpSp>
            <p:nvGrpSpPr>
              <p:cNvPr id="136" name="Group 39"/>
              <p:cNvGrpSpPr>
                <a:grpSpLocks/>
              </p:cNvGrpSpPr>
              <p:nvPr/>
            </p:nvGrpSpPr>
            <p:grpSpPr bwMode="auto">
              <a:xfrm>
                <a:off x="6629400" y="4191000"/>
                <a:ext cx="457200" cy="327025"/>
                <a:chOff x="3744" y="1584"/>
                <a:chExt cx="336" cy="240"/>
              </a:xfrm>
            </p:grpSpPr>
            <p:sp>
              <p:nvSpPr>
                <p:cNvPr id="13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7" name="Rounded Rectangle 13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5"/>
            </p:custDataLst>
          </p:nvPr>
        </p:nvSpPr>
        <p:spPr>
          <a:xfrm>
            <a:off x="3668756" y="6528971"/>
            <a:ext cx="1436612" cy="338554"/>
          </a:xfrm>
          <a:prstGeom prst="rect">
            <a:avLst/>
          </a:prstGeom>
          <a:noFill/>
        </p:spPr>
        <p:txBody>
          <a:bodyPr wrap="none" rtlCol="0">
            <a:spAutoFit/>
          </a:bodyPr>
          <a:lstStyle/>
          <a:p>
            <a:pPr algn="ctr"/>
            <a:r>
              <a:rPr lang="en-US" sz="1600" b="1" dirty="0" smtClean="0">
                <a:solidFill>
                  <a:srgbClr val="006C00"/>
                </a:solidFill>
              </a:rPr>
              <a:t>120 Backups</a:t>
            </a:r>
            <a:endParaRPr lang="en-US" sz="1600" b="1" dirty="0">
              <a:solidFill>
                <a:srgbClr val="006C00"/>
              </a:solidFill>
            </a:endParaRPr>
          </a:p>
        </p:txBody>
      </p:sp>
      <p:grpSp>
        <p:nvGrpSpPr>
          <p:cNvPr id="254" name="Group 253"/>
          <p:cNvGrpSpPr/>
          <p:nvPr>
            <p:custDataLst>
              <p:tags r:id="rId6"/>
            </p:custDataLst>
          </p:nvPr>
        </p:nvGrpSpPr>
        <p:grpSpPr>
          <a:xfrm>
            <a:off x="288246" y="4354195"/>
            <a:ext cx="7879082" cy="936625"/>
            <a:chOff x="-1446713" y="1447800"/>
            <a:chExt cx="7879082" cy="936625"/>
          </a:xfrm>
        </p:grpSpPr>
        <p:grpSp>
          <p:nvGrpSpPr>
            <p:cNvPr id="255" name="Group 254"/>
            <p:cNvGrpSpPr/>
            <p:nvPr>
              <p:custDataLst>
                <p:tags r:id="rId138"/>
              </p:custDataLst>
            </p:nvPr>
          </p:nvGrpSpPr>
          <p:grpSpPr>
            <a:xfrm>
              <a:off x="-1446713" y="1447800"/>
              <a:ext cx="609600" cy="936625"/>
              <a:chOff x="6553200" y="3581400"/>
              <a:chExt cx="609600" cy="936625"/>
            </a:xfrm>
          </p:grpSpPr>
          <p:grpSp>
            <p:nvGrpSpPr>
              <p:cNvPr id="344" name="Group 39"/>
              <p:cNvGrpSpPr>
                <a:grpSpLocks/>
              </p:cNvGrpSpPr>
              <p:nvPr/>
            </p:nvGrpSpPr>
            <p:grpSpPr bwMode="auto">
              <a:xfrm>
                <a:off x="6629400" y="4191000"/>
                <a:ext cx="457200" cy="327025"/>
                <a:chOff x="3744" y="1584"/>
                <a:chExt cx="336" cy="240"/>
              </a:xfrm>
            </p:grpSpPr>
            <p:sp>
              <p:nvSpPr>
                <p:cNvPr id="34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45" name="Rounded Rectangle 34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4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6" name="Group 255"/>
            <p:cNvGrpSpPr/>
            <p:nvPr>
              <p:custDataLst>
                <p:tags r:id="rId139"/>
              </p:custDataLst>
            </p:nvPr>
          </p:nvGrpSpPr>
          <p:grpSpPr>
            <a:xfrm>
              <a:off x="-785851" y="1447800"/>
              <a:ext cx="609600" cy="936625"/>
              <a:chOff x="6553200" y="3581400"/>
              <a:chExt cx="609600" cy="936625"/>
            </a:xfrm>
          </p:grpSpPr>
          <p:grpSp>
            <p:nvGrpSpPr>
              <p:cNvPr id="337" name="Group 39"/>
              <p:cNvGrpSpPr>
                <a:grpSpLocks/>
              </p:cNvGrpSpPr>
              <p:nvPr/>
            </p:nvGrpSpPr>
            <p:grpSpPr bwMode="auto">
              <a:xfrm>
                <a:off x="6629400" y="4191000"/>
                <a:ext cx="457200" cy="327025"/>
                <a:chOff x="3744" y="1584"/>
                <a:chExt cx="336" cy="240"/>
              </a:xfrm>
            </p:grpSpPr>
            <p:sp>
              <p:nvSpPr>
                <p:cNvPr id="34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8" name="Rounded Rectangle 33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3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7" name="Group 256"/>
            <p:cNvGrpSpPr/>
            <p:nvPr>
              <p:custDataLst>
                <p:tags r:id="rId140"/>
              </p:custDataLst>
            </p:nvPr>
          </p:nvGrpSpPr>
          <p:grpSpPr>
            <a:xfrm>
              <a:off x="-124989" y="1447800"/>
              <a:ext cx="609600" cy="936625"/>
              <a:chOff x="6553200" y="3581400"/>
              <a:chExt cx="609600" cy="936625"/>
            </a:xfrm>
          </p:grpSpPr>
          <p:grpSp>
            <p:nvGrpSpPr>
              <p:cNvPr id="330" name="Group 39"/>
              <p:cNvGrpSpPr>
                <a:grpSpLocks/>
              </p:cNvGrpSpPr>
              <p:nvPr/>
            </p:nvGrpSpPr>
            <p:grpSpPr bwMode="auto">
              <a:xfrm>
                <a:off x="6629400" y="4191000"/>
                <a:ext cx="457200" cy="327025"/>
                <a:chOff x="3744" y="1584"/>
                <a:chExt cx="336" cy="240"/>
              </a:xfrm>
            </p:grpSpPr>
            <p:sp>
              <p:nvSpPr>
                <p:cNvPr id="33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1" name="Rounded Rectangle 33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3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8" name="Group 257"/>
            <p:cNvGrpSpPr/>
            <p:nvPr>
              <p:custDataLst>
                <p:tags r:id="rId141"/>
              </p:custDataLst>
            </p:nvPr>
          </p:nvGrpSpPr>
          <p:grpSpPr>
            <a:xfrm>
              <a:off x="535873" y="1447800"/>
              <a:ext cx="609600" cy="936625"/>
              <a:chOff x="6553200" y="3581400"/>
              <a:chExt cx="609600" cy="936625"/>
            </a:xfrm>
          </p:grpSpPr>
          <p:grpSp>
            <p:nvGrpSpPr>
              <p:cNvPr id="323" name="Group 39"/>
              <p:cNvGrpSpPr>
                <a:grpSpLocks/>
              </p:cNvGrpSpPr>
              <p:nvPr/>
            </p:nvGrpSpPr>
            <p:grpSpPr bwMode="auto">
              <a:xfrm>
                <a:off x="6629400" y="4191000"/>
                <a:ext cx="457200" cy="327025"/>
                <a:chOff x="3744" y="1584"/>
                <a:chExt cx="336" cy="240"/>
              </a:xfrm>
            </p:grpSpPr>
            <p:sp>
              <p:nvSpPr>
                <p:cNvPr id="32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24" name="Rounded Rectangle 32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2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9" name="Group 258"/>
            <p:cNvGrpSpPr/>
            <p:nvPr>
              <p:custDataLst>
                <p:tags r:id="rId142"/>
              </p:custDataLst>
            </p:nvPr>
          </p:nvGrpSpPr>
          <p:grpSpPr>
            <a:xfrm>
              <a:off x="1196735" y="1447800"/>
              <a:ext cx="609600" cy="936625"/>
              <a:chOff x="6553200" y="3581400"/>
              <a:chExt cx="609600" cy="936625"/>
            </a:xfrm>
          </p:grpSpPr>
          <p:grpSp>
            <p:nvGrpSpPr>
              <p:cNvPr id="316" name="Group 39"/>
              <p:cNvGrpSpPr>
                <a:grpSpLocks/>
              </p:cNvGrpSpPr>
              <p:nvPr/>
            </p:nvGrpSpPr>
            <p:grpSpPr bwMode="auto">
              <a:xfrm>
                <a:off x="6629400" y="4191000"/>
                <a:ext cx="457200" cy="327025"/>
                <a:chOff x="3744" y="1584"/>
                <a:chExt cx="336" cy="240"/>
              </a:xfrm>
            </p:grpSpPr>
            <p:sp>
              <p:nvSpPr>
                <p:cNvPr id="3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7" name="Rounded Rectangle 3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0" name="Group 259"/>
            <p:cNvGrpSpPr/>
            <p:nvPr>
              <p:custDataLst>
                <p:tags r:id="rId143"/>
              </p:custDataLst>
            </p:nvPr>
          </p:nvGrpSpPr>
          <p:grpSpPr>
            <a:xfrm>
              <a:off x="1857597" y="1447800"/>
              <a:ext cx="609600" cy="936625"/>
              <a:chOff x="6553200" y="3581400"/>
              <a:chExt cx="609600" cy="936625"/>
            </a:xfrm>
          </p:grpSpPr>
          <p:grpSp>
            <p:nvGrpSpPr>
              <p:cNvPr id="309" name="Group 39"/>
              <p:cNvGrpSpPr>
                <a:grpSpLocks/>
              </p:cNvGrpSpPr>
              <p:nvPr/>
            </p:nvGrpSpPr>
            <p:grpSpPr bwMode="auto">
              <a:xfrm>
                <a:off x="6629400" y="4191000"/>
                <a:ext cx="457200" cy="327025"/>
                <a:chOff x="3744" y="1584"/>
                <a:chExt cx="336" cy="240"/>
              </a:xfrm>
            </p:grpSpPr>
            <p:sp>
              <p:nvSpPr>
                <p:cNvPr id="31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0" name="Rounded Rectangle 30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1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1" name="Group 260"/>
            <p:cNvGrpSpPr/>
            <p:nvPr>
              <p:custDataLst>
                <p:tags r:id="rId144"/>
              </p:custDataLst>
            </p:nvPr>
          </p:nvGrpSpPr>
          <p:grpSpPr>
            <a:xfrm>
              <a:off x="2518459" y="1447800"/>
              <a:ext cx="609600" cy="936625"/>
              <a:chOff x="6553200" y="3581400"/>
              <a:chExt cx="609600" cy="936625"/>
            </a:xfrm>
          </p:grpSpPr>
          <p:grpSp>
            <p:nvGrpSpPr>
              <p:cNvPr id="302" name="Group 39"/>
              <p:cNvGrpSpPr>
                <a:grpSpLocks/>
              </p:cNvGrpSpPr>
              <p:nvPr/>
            </p:nvGrpSpPr>
            <p:grpSpPr bwMode="auto">
              <a:xfrm>
                <a:off x="6629400" y="4191000"/>
                <a:ext cx="457200" cy="327025"/>
                <a:chOff x="3744" y="1584"/>
                <a:chExt cx="336" cy="240"/>
              </a:xfrm>
            </p:grpSpPr>
            <p:sp>
              <p:nvSpPr>
                <p:cNvPr id="30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3" name="Rounded Rectangle 30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2" name="Group 261"/>
            <p:cNvGrpSpPr/>
            <p:nvPr>
              <p:custDataLst>
                <p:tags r:id="rId145"/>
              </p:custDataLst>
            </p:nvPr>
          </p:nvGrpSpPr>
          <p:grpSpPr>
            <a:xfrm>
              <a:off x="3179321" y="1447800"/>
              <a:ext cx="609600" cy="936625"/>
              <a:chOff x="6553200" y="3581400"/>
              <a:chExt cx="609600" cy="936625"/>
            </a:xfrm>
          </p:grpSpPr>
          <p:grpSp>
            <p:nvGrpSpPr>
              <p:cNvPr id="295" name="Group 39"/>
              <p:cNvGrpSpPr>
                <a:grpSpLocks/>
              </p:cNvGrpSpPr>
              <p:nvPr/>
            </p:nvGrpSpPr>
            <p:grpSpPr bwMode="auto">
              <a:xfrm>
                <a:off x="6629400" y="4191000"/>
                <a:ext cx="457200" cy="327025"/>
                <a:chOff x="3744" y="1584"/>
                <a:chExt cx="336" cy="240"/>
              </a:xfrm>
            </p:grpSpPr>
            <p:sp>
              <p:nvSpPr>
                <p:cNvPr id="29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96" name="Rounded Rectangle 29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9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3" name="Group 262"/>
            <p:cNvGrpSpPr/>
            <p:nvPr>
              <p:custDataLst>
                <p:tags r:id="rId146"/>
              </p:custDataLst>
            </p:nvPr>
          </p:nvGrpSpPr>
          <p:grpSpPr>
            <a:xfrm>
              <a:off x="3840183" y="1447800"/>
              <a:ext cx="609600" cy="936625"/>
              <a:chOff x="6553200" y="3581400"/>
              <a:chExt cx="609600" cy="936625"/>
            </a:xfrm>
          </p:grpSpPr>
          <p:grpSp>
            <p:nvGrpSpPr>
              <p:cNvPr id="288" name="Group 39"/>
              <p:cNvGrpSpPr>
                <a:grpSpLocks/>
              </p:cNvGrpSpPr>
              <p:nvPr/>
            </p:nvGrpSpPr>
            <p:grpSpPr bwMode="auto">
              <a:xfrm>
                <a:off x="6629400" y="4191000"/>
                <a:ext cx="457200" cy="327025"/>
                <a:chOff x="3744" y="1584"/>
                <a:chExt cx="336" cy="240"/>
              </a:xfrm>
            </p:grpSpPr>
            <p:sp>
              <p:nvSpPr>
                <p:cNvPr id="29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9" name="Rounded Rectangle 28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9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4" name="Group 263"/>
            <p:cNvGrpSpPr/>
            <p:nvPr>
              <p:custDataLst>
                <p:tags r:id="rId147"/>
              </p:custDataLst>
            </p:nvPr>
          </p:nvGrpSpPr>
          <p:grpSpPr>
            <a:xfrm>
              <a:off x="4501045" y="1447800"/>
              <a:ext cx="609600" cy="936625"/>
              <a:chOff x="6553200" y="3581400"/>
              <a:chExt cx="609600" cy="936625"/>
            </a:xfrm>
          </p:grpSpPr>
          <p:grpSp>
            <p:nvGrpSpPr>
              <p:cNvPr id="281" name="Group 39"/>
              <p:cNvGrpSpPr>
                <a:grpSpLocks/>
              </p:cNvGrpSpPr>
              <p:nvPr/>
            </p:nvGrpSpPr>
            <p:grpSpPr bwMode="auto">
              <a:xfrm>
                <a:off x="6629400" y="4191000"/>
                <a:ext cx="457200" cy="327025"/>
                <a:chOff x="3744" y="1584"/>
                <a:chExt cx="336" cy="240"/>
              </a:xfrm>
            </p:grpSpPr>
            <p:sp>
              <p:nvSpPr>
                <p:cNvPr id="28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2" name="Rounded Rectangle 28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8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5" name="Group 264"/>
            <p:cNvGrpSpPr/>
            <p:nvPr>
              <p:custDataLst>
                <p:tags r:id="rId148"/>
              </p:custDataLst>
            </p:nvPr>
          </p:nvGrpSpPr>
          <p:grpSpPr>
            <a:xfrm>
              <a:off x="5161907" y="1447800"/>
              <a:ext cx="609600" cy="936625"/>
              <a:chOff x="6553200" y="3581400"/>
              <a:chExt cx="609600" cy="936625"/>
            </a:xfrm>
          </p:grpSpPr>
          <p:grpSp>
            <p:nvGrpSpPr>
              <p:cNvPr id="274" name="Group 39"/>
              <p:cNvGrpSpPr>
                <a:grpSpLocks/>
              </p:cNvGrpSpPr>
              <p:nvPr/>
            </p:nvGrpSpPr>
            <p:grpSpPr bwMode="auto">
              <a:xfrm>
                <a:off x="6629400" y="4191000"/>
                <a:ext cx="457200" cy="327025"/>
                <a:chOff x="3744" y="1584"/>
                <a:chExt cx="336" cy="240"/>
              </a:xfrm>
            </p:grpSpPr>
            <p:sp>
              <p:nvSpPr>
                <p:cNvPr id="27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5" name="Rounded Rectangle 27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7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6" name="Group 265"/>
            <p:cNvGrpSpPr/>
            <p:nvPr>
              <p:custDataLst>
                <p:tags r:id="rId149"/>
              </p:custDataLst>
            </p:nvPr>
          </p:nvGrpSpPr>
          <p:grpSpPr>
            <a:xfrm>
              <a:off x="5822769" y="1447800"/>
              <a:ext cx="609600" cy="936625"/>
              <a:chOff x="6553200" y="3581400"/>
              <a:chExt cx="609600" cy="936625"/>
            </a:xfrm>
          </p:grpSpPr>
          <p:grpSp>
            <p:nvGrpSpPr>
              <p:cNvPr id="267" name="Group 39"/>
              <p:cNvGrpSpPr>
                <a:grpSpLocks/>
              </p:cNvGrpSpPr>
              <p:nvPr/>
            </p:nvGrpSpPr>
            <p:grpSpPr bwMode="auto">
              <a:xfrm>
                <a:off x="6629400" y="4191000"/>
                <a:ext cx="457200" cy="327025"/>
                <a:chOff x="3744" y="1584"/>
                <a:chExt cx="336" cy="240"/>
              </a:xfrm>
            </p:grpSpPr>
            <p:sp>
              <p:nvSpPr>
                <p:cNvPr id="27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8" name="Rounded Rectangle 26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6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351" name="Group 350"/>
          <p:cNvGrpSpPr/>
          <p:nvPr>
            <p:custDataLst>
              <p:tags r:id="rId7"/>
            </p:custDataLst>
          </p:nvPr>
        </p:nvGrpSpPr>
        <p:grpSpPr>
          <a:xfrm>
            <a:off x="440646" y="4506595"/>
            <a:ext cx="7879082" cy="936625"/>
            <a:chOff x="-1446713" y="1447800"/>
            <a:chExt cx="7879082" cy="936625"/>
          </a:xfrm>
        </p:grpSpPr>
        <p:grpSp>
          <p:nvGrpSpPr>
            <p:cNvPr id="352" name="Group 351"/>
            <p:cNvGrpSpPr/>
            <p:nvPr>
              <p:custDataLst>
                <p:tags r:id="rId126"/>
              </p:custDataLst>
            </p:nvPr>
          </p:nvGrpSpPr>
          <p:grpSpPr>
            <a:xfrm>
              <a:off x="-1446713" y="1447800"/>
              <a:ext cx="609600" cy="936625"/>
              <a:chOff x="6553200" y="3581400"/>
              <a:chExt cx="609600" cy="936625"/>
            </a:xfrm>
          </p:grpSpPr>
          <p:grpSp>
            <p:nvGrpSpPr>
              <p:cNvPr id="441" name="Group 39"/>
              <p:cNvGrpSpPr>
                <a:grpSpLocks/>
              </p:cNvGrpSpPr>
              <p:nvPr/>
            </p:nvGrpSpPr>
            <p:grpSpPr bwMode="auto">
              <a:xfrm>
                <a:off x="6629400" y="4191000"/>
                <a:ext cx="457200" cy="327025"/>
                <a:chOff x="3744" y="1584"/>
                <a:chExt cx="336" cy="240"/>
              </a:xfrm>
            </p:grpSpPr>
            <p:sp>
              <p:nvSpPr>
                <p:cNvPr id="44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42" name="Rounded Rectangle 44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4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3" name="Group 352"/>
            <p:cNvGrpSpPr/>
            <p:nvPr>
              <p:custDataLst>
                <p:tags r:id="rId127"/>
              </p:custDataLst>
            </p:nvPr>
          </p:nvGrpSpPr>
          <p:grpSpPr>
            <a:xfrm>
              <a:off x="-785851" y="1447800"/>
              <a:ext cx="609600" cy="936625"/>
              <a:chOff x="6553200" y="3581400"/>
              <a:chExt cx="609600" cy="936625"/>
            </a:xfrm>
          </p:grpSpPr>
          <p:grpSp>
            <p:nvGrpSpPr>
              <p:cNvPr id="434" name="Group 39"/>
              <p:cNvGrpSpPr>
                <a:grpSpLocks/>
              </p:cNvGrpSpPr>
              <p:nvPr/>
            </p:nvGrpSpPr>
            <p:grpSpPr bwMode="auto">
              <a:xfrm>
                <a:off x="6629400" y="4191000"/>
                <a:ext cx="457200" cy="327025"/>
                <a:chOff x="3744" y="1584"/>
                <a:chExt cx="336" cy="240"/>
              </a:xfrm>
            </p:grpSpPr>
            <p:sp>
              <p:nvSpPr>
                <p:cNvPr id="4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5" name="Rounded Rectangle 4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3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4" name="Group 353"/>
            <p:cNvGrpSpPr/>
            <p:nvPr>
              <p:custDataLst>
                <p:tags r:id="rId128"/>
              </p:custDataLst>
            </p:nvPr>
          </p:nvGrpSpPr>
          <p:grpSpPr>
            <a:xfrm>
              <a:off x="-124989" y="1447800"/>
              <a:ext cx="609600" cy="936625"/>
              <a:chOff x="6553200" y="3581400"/>
              <a:chExt cx="609600" cy="936625"/>
            </a:xfrm>
          </p:grpSpPr>
          <p:grpSp>
            <p:nvGrpSpPr>
              <p:cNvPr id="427" name="Group 39"/>
              <p:cNvGrpSpPr>
                <a:grpSpLocks/>
              </p:cNvGrpSpPr>
              <p:nvPr/>
            </p:nvGrpSpPr>
            <p:grpSpPr bwMode="auto">
              <a:xfrm>
                <a:off x="6629400" y="4191000"/>
                <a:ext cx="457200" cy="327025"/>
                <a:chOff x="3744" y="1584"/>
                <a:chExt cx="336" cy="240"/>
              </a:xfrm>
            </p:grpSpPr>
            <p:sp>
              <p:nvSpPr>
                <p:cNvPr id="43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28" name="Rounded Rectangle 42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2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5" name="Group 354"/>
            <p:cNvGrpSpPr/>
            <p:nvPr>
              <p:custDataLst>
                <p:tags r:id="rId129"/>
              </p:custDataLst>
            </p:nvPr>
          </p:nvGrpSpPr>
          <p:grpSpPr>
            <a:xfrm>
              <a:off x="535873" y="1447800"/>
              <a:ext cx="609600" cy="936625"/>
              <a:chOff x="6553200" y="3581400"/>
              <a:chExt cx="609600" cy="936625"/>
            </a:xfrm>
          </p:grpSpPr>
          <p:grpSp>
            <p:nvGrpSpPr>
              <p:cNvPr id="420" name="Group 39"/>
              <p:cNvGrpSpPr>
                <a:grpSpLocks/>
              </p:cNvGrpSpPr>
              <p:nvPr/>
            </p:nvGrpSpPr>
            <p:grpSpPr bwMode="auto">
              <a:xfrm>
                <a:off x="6629400" y="4191000"/>
                <a:ext cx="457200" cy="327025"/>
                <a:chOff x="3744" y="1584"/>
                <a:chExt cx="336" cy="240"/>
              </a:xfrm>
            </p:grpSpPr>
            <p:sp>
              <p:nvSpPr>
                <p:cNvPr id="4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21" name="Rounded Rectangle 4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6" name="Group 355"/>
            <p:cNvGrpSpPr/>
            <p:nvPr>
              <p:custDataLst>
                <p:tags r:id="rId130"/>
              </p:custDataLst>
            </p:nvPr>
          </p:nvGrpSpPr>
          <p:grpSpPr>
            <a:xfrm>
              <a:off x="1196735" y="1447800"/>
              <a:ext cx="609600" cy="936625"/>
              <a:chOff x="6553200" y="3581400"/>
              <a:chExt cx="609600" cy="936625"/>
            </a:xfrm>
          </p:grpSpPr>
          <p:grpSp>
            <p:nvGrpSpPr>
              <p:cNvPr id="413" name="Group 39"/>
              <p:cNvGrpSpPr>
                <a:grpSpLocks/>
              </p:cNvGrpSpPr>
              <p:nvPr/>
            </p:nvGrpSpPr>
            <p:grpSpPr bwMode="auto">
              <a:xfrm>
                <a:off x="6629400" y="4191000"/>
                <a:ext cx="457200" cy="327025"/>
                <a:chOff x="3744" y="1584"/>
                <a:chExt cx="336" cy="240"/>
              </a:xfrm>
            </p:grpSpPr>
            <p:sp>
              <p:nvSpPr>
                <p:cNvPr id="41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14" name="Rounded Rectangle 41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1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7" name="Group 356"/>
            <p:cNvGrpSpPr/>
            <p:nvPr>
              <p:custDataLst>
                <p:tags r:id="rId131"/>
              </p:custDataLst>
            </p:nvPr>
          </p:nvGrpSpPr>
          <p:grpSpPr>
            <a:xfrm>
              <a:off x="1857597" y="1447800"/>
              <a:ext cx="609600" cy="936625"/>
              <a:chOff x="6553200" y="3581400"/>
              <a:chExt cx="609600" cy="936625"/>
            </a:xfrm>
          </p:grpSpPr>
          <p:grpSp>
            <p:nvGrpSpPr>
              <p:cNvPr id="406" name="Group 39"/>
              <p:cNvGrpSpPr>
                <a:grpSpLocks/>
              </p:cNvGrpSpPr>
              <p:nvPr/>
            </p:nvGrpSpPr>
            <p:grpSpPr bwMode="auto">
              <a:xfrm>
                <a:off x="6629400" y="4191000"/>
                <a:ext cx="457200" cy="327025"/>
                <a:chOff x="3744" y="1584"/>
                <a:chExt cx="336" cy="240"/>
              </a:xfrm>
            </p:grpSpPr>
            <p:sp>
              <p:nvSpPr>
                <p:cNvPr id="40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7" name="Rounded Rectangle 40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0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8" name="Group 357"/>
            <p:cNvGrpSpPr/>
            <p:nvPr>
              <p:custDataLst>
                <p:tags r:id="rId132"/>
              </p:custDataLst>
            </p:nvPr>
          </p:nvGrpSpPr>
          <p:grpSpPr>
            <a:xfrm>
              <a:off x="2518459" y="1447800"/>
              <a:ext cx="609600" cy="936625"/>
              <a:chOff x="6553200" y="3581400"/>
              <a:chExt cx="609600" cy="936625"/>
            </a:xfrm>
          </p:grpSpPr>
          <p:grpSp>
            <p:nvGrpSpPr>
              <p:cNvPr id="399" name="Group 39"/>
              <p:cNvGrpSpPr>
                <a:grpSpLocks/>
              </p:cNvGrpSpPr>
              <p:nvPr/>
            </p:nvGrpSpPr>
            <p:grpSpPr bwMode="auto">
              <a:xfrm>
                <a:off x="6629400" y="4191000"/>
                <a:ext cx="457200" cy="327025"/>
                <a:chOff x="3744" y="1584"/>
                <a:chExt cx="336" cy="240"/>
              </a:xfrm>
            </p:grpSpPr>
            <p:sp>
              <p:nvSpPr>
                <p:cNvPr id="40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0" name="Rounded Rectangle 39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0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9" name="Group 358"/>
            <p:cNvGrpSpPr/>
            <p:nvPr>
              <p:custDataLst>
                <p:tags r:id="rId133"/>
              </p:custDataLst>
            </p:nvPr>
          </p:nvGrpSpPr>
          <p:grpSpPr>
            <a:xfrm>
              <a:off x="3179321" y="1447800"/>
              <a:ext cx="609600" cy="936625"/>
              <a:chOff x="6553200" y="3581400"/>
              <a:chExt cx="609600" cy="936625"/>
            </a:xfrm>
          </p:grpSpPr>
          <p:grpSp>
            <p:nvGrpSpPr>
              <p:cNvPr id="392" name="Group 39"/>
              <p:cNvGrpSpPr>
                <a:grpSpLocks/>
              </p:cNvGrpSpPr>
              <p:nvPr/>
            </p:nvGrpSpPr>
            <p:grpSpPr bwMode="auto">
              <a:xfrm>
                <a:off x="6629400" y="4191000"/>
                <a:ext cx="457200" cy="327025"/>
                <a:chOff x="3744" y="1584"/>
                <a:chExt cx="336" cy="240"/>
              </a:xfrm>
            </p:grpSpPr>
            <p:sp>
              <p:nvSpPr>
                <p:cNvPr id="39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93" name="Rounded Rectangle 39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9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0" name="Group 359"/>
            <p:cNvGrpSpPr/>
            <p:nvPr>
              <p:custDataLst>
                <p:tags r:id="rId134"/>
              </p:custDataLst>
            </p:nvPr>
          </p:nvGrpSpPr>
          <p:grpSpPr>
            <a:xfrm>
              <a:off x="3840183" y="1447800"/>
              <a:ext cx="609600" cy="936625"/>
              <a:chOff x="6553200" y="3581400"/>
              <a:chExt cx="609600" cy="936625"/>
            </a:xfrm>
          </p:grpSpPr>
          <p:grpSp>
            <p:nvGrpSpPr>
              <p:cNvPr id="385" name="Group 39"/>
              <p:cNvGrpSpPr>
                <a:grpSpLocks/>
              </p:cNvGrpSpPr>
              <p:nvPr/>
            </p:nvGrpSpPr>
            <p:grpSpPr bwMode="auto">
              <a:xfrm>
                <a:off x="6629400" y="4191000"/>
                <a:ext cx="457200" cy="327025"/>
                <a:chOff x="3744" y="1584"/>
                <a:chExt cx="336" cy="240"/>
              </a:xfrm>
            </p:grpSpPr>
            <p:sp>
              <p:nvSpPr>
                <p:cNvPr id="38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86" name="Rounded Rectangle 38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8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1" name="Group 360"/>
            <p:cNvGrpSpPr/>
            <p:nvPr>
              <p:custDataLst>
                <p:tags r:id="rId135"/>
              </p:custDataLst>
            </p:nvPr>
          </p:nvGrpSpPr>
          <p:grpSpPr>
            <a:xfrm>
              <a:off x="4501045" y="1447800"/>
              <a:ext cx="609600" cy="936625"/>
              <a:chOff x="6553200" y="3581400"/>
              <a:chExt cx="609600" cy="936625"/>
            </a:xfrm>
          </p:grpSpPr>
          <p:grpSp>
            <p:nvGrpSpPr>
              <p:cNvPr id="378" name="Group 39"/>
              <p:cNvGrpSpPr>
                <a:grpSpLocks/>
              </p:cNvGrpSpPr>
              <p:nvPr/>
            </p:nvGrpSpPr>
            <p:grpSpPr bwMode="auto">
              <a:xfrm>
                <a:off x="6629400" y="4191000"/>
                <a:ext cx="457200" cy="327025"/>
                <a:chOff x="3744" y="1584"/>
                <a:chExt cx="336" cy="240"/>
              </a:xfrm>
            </p:grpSpPr>
            <p:sp>
              <p:nvSpPr>
                <p:cNvPr id="38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9" name="Rounded Rectangle 37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8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2" name="Group 361"/>
            <p:cNvGrpSpPr/>
            <p:nvPr>
              <p:custDataLst>
                <p:tags r:id="rId136"/>
              </p:custDataLst>
            </p:nvPr>
          </p:nvGrpSpPr>
          <p:grpSpPr>
            <a:xfrm>
              <a:off x="5161907" y="1447800"/>
              <a:ext cx="609600" cy="936625"/>
              <a:chOff x="6553200" y="3581400"/>
              <a:chExt cx="609600" cy="936625"/>
            </a:xfrm>
          </p:grpSpPr>
          <p:grpSp>
            <p:nvGrpSpPr>
              <p:cNvPr id="371" name="Group 39"/>
              <p:cNvGrpSpPr>
                <a:grpSpLocks/>
              </p:cNvGrpSpPr>
              <p:nvPr/>
            </p:nvGrpSpPr>
            <p:grpSpPr bwMode="auto">
              <a:xfrm>
                <a:off x="6629400" y="4191000"/>
                <a:ext cx="457200" cy="327025"/>
                <a:chOff x="3744" y="1584"/>
                <a:chExt cx="336" cy="240"/>
              </a:xfrm>
            </p:grpSpPr>
            <p:sp>
              <p:nvSpPr>
                <p:cNvPr id="37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2" name="Rounded Rectangle 37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7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3" name="Group 362"/>
            <p:cNvGrpSpPr/>
            <p:nvPr>
              <p:custDataLst>
                <p:tags r:id="rId137"/>
              </p:custDataLst>
            </p:nvPr>
          </p:nvGrpSpPr>
          <p:grpSpPr>
            <a:xfrm>
              <a:off x="5822769" y="1447800"/>
              <a:ext cx="609600" cy="936625"/>
              <a:chOff x="6553200" y="3581400"/>
              <a:chExt cx="609600" cy="936625"/>
            </a:xfrm>
          </p:grpSpPr>
          <p:grpSp>
            <p:nvGrpSpPr>
              <p:cNvPr id="364" name="Group 39"/>
              <p:cNvGrpSpPr>
                <a:grpSpLocks/>
              </p:cNvGrpSpPr>
              <p:nvPr/>
            </p:nvGrpSpPr>
            <p:grpSpPr bwMode="auto">
              <a:xfrm>
                <a:off x="6629400" y="4191000"/>
                <a:ext cx="457200" cy="327025"/>
                <a:chOff x="3744" y="1584"/>
                <a:chExt cx="336" cy="240"/>
              </a:xfrm>
            </p:grpSpPr>
            <p:sp>
              <p:nvSpPr>
                <p:cNvPr id="3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65" name="Rounded Rectangle 3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448" name="Group 447"/>
          <p:cNvGrpSpPr/>
          <p:nvPr>
            <p:custDataLst>
              <p:tags r:id="rId8"/>
            </p:custDataLst>
          </p:nvPr>
        </p:nvGrpSpPr>
        <p:grpSpPr>
          <a:xfrm>
            <a:off x="593046" y="4658995"/>
            <a:ext cx="7879082" cy="936625"/>
            <a:chOff x="-1446713" y="1447800"/>
            <a:chExt cx="7879082" cy="936625"/>
          </a:xfrm>
        </p:grpSpPr>
        <p:grpSp>
          <p:nvGrpSpPr>
            <p:cNvPr id="449" name="Group 448"/>
            <p:cNvGrpSpPr/>
            <p:nvPr>
              <p:custDataLst>
                <p:tags r:id="rId114"/>
              </p:custDataLst>
            </p:nvPr>
          </p:nvGrpSpPr>
          <p:grpSpPr>
            <a:xfrm>
              <a:off x="-1446713" y="1447800"/>
              <a:ext cx="609600" cy="936625"/>
              <a:chOff x="6553200" y="3581400"/>
              <a:chExt cx="609600" cy="936625"/>
            </a:xfrm>
          </p:grpSpPr>
          <p:grpSp>
            <p:nvGrpSpPr>
              <p:cNvPr id="538" name="Group 39"/>
              <p:cNvGrpSpPr>
                <a:grpSpLocks/>
              </p:cNvGrpSpPr>
              <p:nvPr/>
            </p:nvGrpSpPr>
            <p:grpSpPr bwMode="auto">
              <a:xfrm>
                <a:off x="6629400" y="4191000"/>
                <a:ext cx="457200" cy="327025"/>
                <a:chOff x="3744" y="1584"/>
                <a:chExt cx="336" cy="240"/>
              </a:xfrm>
            </p:grpSpPr>
            <p:sp>
              <p:nvSpPr>
                <p:cNvPr id="54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39" name="Rounded Rectangle 53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4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0" name="Group 449"/>
            <p:cNvGrpSpPr/>
            <p:nvPr>
              <p:custDataLst>
                <p:tags r:id="rId115"/>
              </p:custDataLst>
            </p:nvPr>
          </p:nvGrpSpPr>
          <p:grpSpPr>
            <a:xfrm>
              <a:off x="-785851" y="1447800"/>
              <a:ext cx="609600" cy="936625"/>
              <a:chOff x="6553200" y="3581400"/>
              <a:chExt cx="609600" cy="936625"/>
            </a:xfrm>
          </p:grpSpPr>
          <p:grpSp>
            <p:nvGrpSpPr>
              <p:cNvPr id="531" name="Group 39"/>
              <p:cNvGrpSpPr>
                <a:grpSpLocks/>
              </p:cNvGrpSpPr>
              <p:nvPr/>
            </p:nvGrpSpPr>
            <p:grpSpPr bwMode="auto">
              <a:xfrm>
                <a:off x="6629400" y="4191000"/>
                <a:ext cx="457200" cy="327025"/>
                <a:chOff x="3744" y="1584"/>
                <a:chExt cx="336" cy="240"/>
              </a:xfrm>
            </p:grpSpPr>
            <p:sp>
              <p:nvSpPr>
                <p:cNvPr id="53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32" name="Rounded Rectangle 53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3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1" name="Group 450"/>
            <p:cNvGrpSpPr/>
            <p:nvPr>
              <p:custDataLst>
                <p:tags r:id="rId116"/>
              </p:custDataLst>
            </p:nvPr>
          </p:nvGrpSpPr>
          <p:grpSpPr>
            <a:xfrm>
              <a:off x="-124989" y="1447800"/>
              <a:ext cx="609600" cy="936625"/>
              <a:chOff x="6553200" y="3581400"/>
              <a:chExt cx="609600" cy="936625"/>
            </a:xfrm>
          </p:grpSpPr>
          <p:grpSp>
            <p:nvGrpSpPr>
              <p:cNvPr id="524" name="Group 39"/>
              <p:cNvGrpSpPr>
                <a:grpSpLocks/>
              </p:cNvGrpSpPr>
              <p:nvPr/>
            </p:nvGrpSpPr>
            <p:grpSpPr bwMode="auto">
              <a:xfrm>
                <a:off x="6629400" y="4191000"/>
                <a:ext cx="457200" cy="327025"/>
                <a:chOff x="3744" y="1584"/>
                <a:chExt cx="336" cy="240"/>
              </a:xfrm>
            </p:grpSpPr>
            <p:sp>
              <p:nvSpPr>
                <p:cNvPr id="52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25" name="Rounded Rectangle 52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2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2" name="Group 451"/>
            <p:cNvGrpSpPr/>
            <p:nvPr>
              <p:custDataLst>
                <p:tags r:id="rId117"/>
              </p:custDataLst>
            </p:nvPr>
          </p:nvGrpSpPr>
          <p:grpSpPr>
            <a:xfrm>
              <a:off x="535873" y="1447800"/>
              <a:ext cx="609600" cy="936625"/>
              <a:chOff x="6553200" y="3581400"/>
              <a:chExt cx="609600" cy="936625"/>
            </a:xfrm>
          </p:grpSpPr>
          <p:grpSp>
            <p:nvGrpSpPr>
              <p:cNvPr id="517" name="Group 39"/>
              <p:cNvGrpSpPr>
                <a:grpSpLocks/>
              </p:cNvGrpSpPr>
              <p:nvPr/>
            </p:nvGrpSpPr>
            <p:grpSpPr bwMode="auto">
              <a:xfrm>
                <a:off x="6629400" y="4191000"/>
                <a:ext cx="457200" cy="327025"/>
                <a:chOff x="3744" y="1584"/>
                <a:chExt cx="336" cy="240"/>
              </a:xfrm>
            </p:grpSpPr>
            <p:sp>
              <p:nvSpPr>
                <p:cNvPr id="52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8" name="Rounded Rectangle 51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1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3" name="Group 452"/>
            <p:cNvGrpSpPr/>
            <p:nvPr>
              <p:custDataLst>
                <p:tags r:id="rId118"/>
              </p:custDataLst>
            </p:nvPr>
          </p:nvGrpSpPr>
          <p:grpSpPr>
            <a:xfrm>
              <a:off x="1196735" y="1447800"/>
              <a:ext cx="609600" cy="936625"/>
              <a:chOff x="6553200" y="3581400"/>
              <a:chExt cx="609600" cy="936625"/>
            </a:xfrm>
          </p:grpSpPr>
          <p:grpSp>
            <p:nvGrpSpPr>
              <p:cNvPr id="510" name="Group 39"/>
              <p:cNvGrpSpPr>
                <a:grpSpLocks/>
              </p:cNvGrpSpPr>
              <p:nvPr/>
            </p:nvGrpSpPr>
            <p:grpSpPr bwMode="auto">
              <a:xfrm>
                <a:off x="6629400" y="4191000"/>
                <a:ext cx="457200" cy="327025"/>
                <a:chOff x="3744" y="1584"/>
                <a:chExt cx="336" cy="240"/>
              </a:xfrm>
            </p:grpSpPr>
            <p:sp>
              <p:nvSpPr>
                <p:cNvPr id="51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1" name="Rounded Rectangle 51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1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4" name="Group 453"/>
            <p:cNvGrpSpPr/>
            <p:nvPr>
              <p:custDataLst>
                <p:tags r:id="rId119"/>
              </p:custDataLst>
            </p:nvPr>
          </p:nvGrpSpPr>
          <p:grpSpPr>
            <a:xfrm>
              <a:off x="1857597" y="1447800"/>
              <a:ext cx="609600" cy="936625"/>
              <a:chOff x="6553200" y="3581400"/>
              <a:chExt cx="609600" cy="936625"/>
            </a:xfrm>
          </p:grpSpPr>
          <p:grpSp>
            <p:nvGrpSpPr>
              <p:cNvPr id="503" name="Group 39"/>
              <p:cNvGrpSpPr>
                <a:grpSpLocks/>
              </p:cNvGrpSpPr>
              <p:nvPr/>
            </p:nvGrpSpPr>
            <p:grpSpPr bwMode="auto">
              <a:xfrm>
                <a:off x="6629400" y="4191000"/>
                <a:ext cx="457200" cy="327025"/>
                <a:chOff x="3744" y="1584"/>
                <a:chExt cx="336" cy="240"/>
              </a:xfrm>
            </p:grpSpPr>
            <p:sp>
              <p:nvSpPr>
                <p:cNvPr id="50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04" name="Rounded Rectangle 50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5" name="Group 454"/>
            <p:cNvGrpSpPr/>
            <p:nvPr>
              <p:custDataLst>
                <p:tags r:id="rId120"/>
              </p:custDataLst>
            </p:nvPr>
          </p:nvGrpSpPr>
          <p:grpSpPr>
            <a:xfrm>
              <a:off x="2518459" y="1447800"/>
              <a:ext cx="609600" cy="936625"/>
              <a:chOff x="6553200" y="3581400"/>
              <a:chExt cx="609600" cy="936625"/>
            </a:xfrm>
          </p:grpSpPr>
          <p:grpSp>
            <p:nvGrpSpPr>
              <p:cNvPr id="496" name="Group 39"/>
              <p:cNvGrpSpPr>
                <a:grpSpLocks/>
              </p:cNvGrpSpPr>
              <p:nvPr/>
            </p:nvGrpSpPr>
            <p:grpSpPr bwMode="auto">
              <a:xfrm>
                <a:off x="6629400" y="4191000"/>
                <a:ext cx="457200" cy="327025"/>
                <a:chOff x="3744" y="1584"/>
                <a:chExt cx="336" cy="240"/>
              </a:xfrm>
            </p:grpSpPr>
            <p:sp>
              <p:nvSpPr>
                <p:cNvPr id="4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7" name="Rounded Rectangle 4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6" name="Group 455"/>
            <p:cNvGrpSpPr/>
            <p:nvPr>
              <p:custDataLst>
                <p:tags r:id="rId121"/>
              </p:custDataLst>
            </p:nvPr>
          </p:nvGrpSpPr>
          <p:grpSpPr>
            <a:xfrm>
              <a:off x="3179321" y="1447800"/>
              <a:ext cx="609600" cy="936625"/>
              <a:chOff x="6553200" y="3581400"/>
              <a:chExt cx="609600" cy="936625"/>
            </a:xfrm>
          </p:grpSpPr>
          <p:grpSp>
            <p:nvGrpSpPr>
              <p:cNvPr id="489" name="Group 39"/>
              <p:cNvGrpSpPr>
                <a:grpSpLocks/>
              </p:cNvGrpSpPr>
              <p:nvPr/>
            </p:nvGrpSpPr>
            <p:grpSpPr bwMode="auto">
              <a:xfrm>
                <a:off x="6629400" y="4191000"/>
                <a:ext cx="457200" cy="327025"/>
                <a:chOff x="3744" y="1584"/>
                <a:chExt cx="336" cy="240"/>
              </a:xfrm>
            </p:grpSpPr>
            <p:sp>
              <p:nvSpPr>
                <p:cNvPr id="49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0" name="Rounded Rectangle 48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9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7" name="Group 456"/>
            <p:cNvGrpSpPr/>
            <p:nvPr>
              <p:custDataLst>
                <p:tags r:id="rId122"/>
              </p:custDataLst>
            </p:nvPr>
          </p:nvGrpSpPr>
          <p:grpSpPr>
            <a:xfrm>
              <a:off x="3840183" y="1447800"/>
              <a:ext cx="609600" cy="936625"/>
              <a:chOff x="6553200" y="3581400"/>
              <a:chExt cx="609600" cy="936625"/>
            </a:xfrm>
          </p:grpSpPr>
          <p:grpSp>
            <p:nvGrpSpPr>
              <p:cNvPr id="482" name="Group 39"/>
              <p:cNvGrpSpPr>
                <a:grpSpLocks/>
              </p:cNvGrpSpPr>
              <p:nvPr/>
            </p:nvGrpSpPr>
            <p:grpSpPr bwMode="auto">
              <a:xfrm>
                <a:off x="6629400" y="4191000"/>
                <a:ext cx="457200" cy="327025"/>
                <a:chOff x="3744" y="1584"/>
                <a:chExt cx="336" cy="240"/>
              </a:xfrm>
            </p:grpSpPr>
            <p:sp>
              <p:nvSpPr>
                <p:cNvPr id="48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3" name="Rounded Rectangle 48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8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8" name="Group 457"/>
            <p:cNvGrpSpPr/>
            <p:nvPr>
              <p:custDataLst>
                <p:tags r:id="rId123"/>
              </p:custDataLst>
            </p:nvPr>
          </p:nvGrpSpPr>
          <p:grpSpPr>
            <a:xfrm>
              <a:off x="4501045" y="1447800"/>
              <a:ext cx="609600" cy="936625"/>
              <a:chOff x="6553200" y="3581400"/>
              <a:chExt cx="609600" cy="936625"/>
            </a:xfrm>
          </p:grpSpPr>
          <p:grpSp>
            <p:nvGrpSpPr>
              <p:cNvPr id="475" name="Group 39"/>
              <p:cNvGrpSpPr>
                <a:grpSpLocks/>
              </p:cNvGrpSpPr>
              <p:nvPr/>
            </p:nvGrpSpPr>
            <p:grpSpPr bwMode="auto">
              <a:xfrm>
                <a:off x="6629400" y="4191000"/>
                <a:ext cx="457200" cy="327025"/>
                <a:chOff x="3744" y="1584"/>
                <a:chExt cx="336" cy="240"/>
              </a:xfrm>
            </p:grpSpPr>
            <p:sp>
              <p:nvSpPr>
                <p:cNvPr id="47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76" name="Rounded Rectangle 47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7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9" name="Group 458"/>
            <p:cNvGrpSpPr/>
            <p:nvPr>
              <p:custDataLst>
                <p:tags r:id="rId124"/>
              </p:custDataLst>
            </p:nvPr>
          </p:nvGrpSpPr>
          <p:grpSpPr>
            <a:xfrm>
              <a:off x="5161907" y="1447800"/>
              <a:ext cx="609600" cy="936625"/>
              <a:chOff x="6553200" y="3581400"/>
              <a:chExt cx="609600" cy="936625"/>
            </a:xfrm>
          </p:grpSpPr>
          <p:grpSp>
            <p:nvGrpSpPr>
              <p:cNvPr id="468" name="Group 39"/>
              <p:cNvGrpSpPr>
                <a:grpSpLocks/>
              </p:cNvGrpSpPr>
              <p:nvPr/>
            </p:nvGrpSpPr>
            <p:grpSpPr bwMode="auto">
              <a:xfrm>
                <a:off x="6629400" y="4191000"/>
                <a:ext cx="457200" cy="327025"/>
                <a:chOff x="3744" y="1584"/>
                <a:chExt cx="336" cy="240"/>
              </a:xfrm>
            </p:grpSpPr>
            <p:sp>
              <p:nvSpPr>
                <p:cNvPr id="47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9" name="Rounded Rectangle 46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7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60" name="Group 459"/>
            <p:cNvGrpSpPr/>
            <p:nvPr>
              <p:custDataLst>
                <p:tags r:id="rId125"/>
              </p:custDataLst>
            </p:nvPr>
          </p:nvGrpSpPr>
          <p:grpSpPr>
            <a:xfrm>
              <a:off x="5822769" y="1447800"/>
              <a:ext cx="609600" cy="936625"/>
              <a:chOff x="6553200" y="3581400"/>
              <a:chExt cx="609600" cy="936625"/>
            </a:xfrm>
          </p:grpSpPr>
          <p:grpSp>
            <p:nvGrpSpPr>
              <p:cNvPr id="461" name="Group 39"/>
              <p:cNvGrpSpPr>
                <a:grpSpLocks/>
              </p:cNvGrpSpPr>
              <p:nvPr/>
            </p:nvGrpSpPr>
            <p:grpSpPr bwMode="auto">
              <a:xfrm>
                <a:off x="6629400" y="4191000"/>
                <a:ext cx="457200" cy="327025"/>
                <a:chOff x="3744" y="1584"/>
                <a:chExt cx="336" cy="240"/>
              </a:xfrm>
            </p:grpSpPr>
            <p:sp>
              <p:nvSpPr>
                <p:cNvPr id="46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2" name="Rounded Rectangle 46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6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545" name="Group 544"/>
          <p:cNvGrpSpPr/>
          <p:nvPr>
            <p:custDataLst>
              <p:tags r:id="rId9"/>
            </p:custDataLst>
          </p:nvPr>
        </p:nvGrpSpPr>
        <p:grpSpPr>
          <a:xfrm>
            <a:off x="745446" y="4811395"/>
            <a:ext cx="7879082" cy="936625"/>
            <a:chOff x="-1446713" y="1447800"/>
            <a:chExt cx="7879082" cy="936625"/>
          </a:xfrm>
        </p:grpSpPr>
        <p:grpSp>
          <p:nvGrpSpPr>
            <p:cNvPr id="546" name="Group 545"/>
            <p:cNvGrpSpPr/>
            <p:nvPr>
              <p:custDataLst>
                <p:tags r:id="rId102"/>
              </p:custDataLst>
            </p:nvPr>
          </p:nvGrpSpPr>
          <p:grpSpPr>
            <a:xfrm>
              <a:off x="-1446713" y="1447800"/>
              <a:ext cx="609600" cy="936625"/>
              <a:chOff x="6553200" y="3581400"/>
              <a:chExt cx="609600" cy="936625"/>
            </a:xfrm>
          </p:grpSpPr>
          <p:grpSp>
            <p:nvGrpSpPr>
              <p:cNvPr id="635" name="Group 39"/>
              <p:cNvGrpSpPr>
                <a:grpSpLocks/>
              </p:cNvGrpSpPr>
              <p:nvPr/>
            </p:nvGrpSpPr>
            <p:grpSpPr bwMode="auto">
              <a:xfrm>
                <a:off x="6629400" y="4191000"/>
                <a:ext cx="457200" cy="327025"/>
                <a:chOff x="3744" y="1584"/>
                <a:chExt cx="336" cy="240"/>
              </a:xfrm>
            </p:grpSpPr>
            <p:sp>
              <p:nvSpPr>
                <p:cNvPr id="63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36" name="Rounded Rectangle 63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3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7" name="Group 546"/>
            <p:cNvGrpSpPr/>
            <p:nvPr>
              <p:custDataLst>
                <p:tags r:id="rId103"/>
              </p:custDataLst>
            </p:nvPr>
          </p:nvGrpSpPr>
          <p:grpSpPr>
            <a:xfrm>
              <a:off x="-785851" y="1447800"/>
              <a:ext cx="609600" cy="936625"/>
              <a:chOff x="6553200" y="3581400"/>
              <a:chExt cx="609600" cy="936625"/>
            </a:xfrm>
          </p:grpSpPr>
          <p:grpSp>
            <p:nvGrpSpPr>
              <p:cNvPr id="628" name="Group 39"/>
              <p:cNvGrpSpPr>
                <a:grpSpLocks/>
              </p:cNvGrpSpPr>
              <p:nvPr/>
            </p:nvGrpSpPr>
            <p:grpSpPr bwMode="auto">
              <a:xfrm>
                <a:off x="6629400" y="4191000"/>
                <a:ext cx="457200" cy="327025"/>
                <a:chOff x="3744" y="1584"/>
                <a:chExt cx="336" cy="240"/>
              </a:xfrm>
            </p:grpSpPr>
            <p:sp>
              <p:nvSpPr>
                <p:cNvPr id="6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29" name="Rounded Rectangle 6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8" name="Group 547"/>
            <p:cNvGrpSpPr/>
            <p:nvPr>
              <p:custDataLst>
                <p:tags r:id="rId104"/>
              </p:custDataLst>
            </p:nvPr>
          </p:nvGrpSpPr>
          <p:grpSpPr>
            <a:xfrm>
              <a:off x="-124989" y="1447800"/>
              <a:ext cx="609600" cy="936625"/>
              <a:chOff x="6553200" y="3581400"/>
              <a:chExt cx="609600" cy="936625"/>
            </a:xfrm>
          </p:grpSpPr>
          <p:grpSp>
            <p:nvGrpSpPr>
              <p:cNvPr id="621" name="Group 39"/>
              <p:cNvGrpSpPr>
                <a:grpSpLocks/>
              </p:cNvGrpSpPr>
              <p:nvPr/>
            </p:nvGrpSpPr>
            <p:grpSpPr bwMode="auto">
              <a:xfrm>
                <a:off x="6629400" y="4191000"/>
                <a:ext cx="457200" cy="327025"/>
                <a:chOff x="3744" y="1584"/>
                <a:chExt cx="336" cy="240"/>
              </a:xfrm>
            </p:grpSpPr>
            <p:sp>
              <p:nvSpPr>
                <p:cNvPr id="62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22" name="Rounded Rectangle 62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2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9" name="Group 548"/>
            <p:cNvGrpSpPr/>
            <p:nvPr>
              <p:custDataLst>
                <p:tags r:id="rId105"/>
              </p:custDataLst>
            </p:nvPr>
          </p:nvGrpSpPr>
          <p:grpSpPr>
            <a:xfrm>
              <a:off x="535873" y="1447800"/>
              <a:ext cx="609600" cy="936625"/>
              <a:chOff x="6553200" y="3581400"/>
              <a:chExt cx="609600" cy="936625"/>
            </a:xfrm>
          </p:grpSpPr>
          <p:grpSp>
            <p:nvGrpSpPr>
              <p:cNvPr id="614" name="Group 39"/>
              <p:cNvGrpSpPr>
                <a:grpSpLocks/>
              </p:cNvGrpSpPr>
              <p:nvPr/>
            </p:nvGrpSpPr>
            <p:grpSpPr bwMode="auto">
              <a:xfrm>
                <a:off x="6629400" y="4191000"/>
                <a:ext cx="457200" cy="327025"/>
                <a:chOff x="3744" y="1584"/>
                <a:chExt cx="336" cy="240"/>
              </a:xfrm>
            </p:grpSpPr>
            <p:sp>
              <p:nvSpPr>
                <p:cNvPr id="61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15" name="Rounded Rectangle 61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1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0" name="Group 549"/>
            <p:cNvGrpSpPr/>
            <p:nvPr>
              <p:custDataLst>
                <p:tags r:id="rId106"/>
              </p:custDataLst>
            </p:nvPr>
          </p:nvGrpSpPr>
          <p:grpSpPr>
            <a:xfrm>
              <a:off x="1196735" y="1447800"/>
              <a:ext cx="609600" cy="936625"/>
              <a:chOff x="6553200" y="3581400"/>
              <a:chExt cx="609600" cy="936625"/>
            </a:xfrm>
          </p:grpSpPr>
          <p:grpSp>
            <p:nvGrpSpPr>
              <p:cNvPr id="607" name="Group 39"/>
              <p:cNvGrpSpPr>
                <a:grpSpLocks/>
              </p:cNvGrpSpPr>
              <p:nvPr/>
            </p:nvGrpSpPr>
            <p:grpSpPr bwMode="auto">
              <a:xfrm>
                <a:off x="6629400" y="4191000"/>
                <a:ext cx="457200" cy="327025"/>
                <a:chOff x="3744" y="1584"/>
                <a:chExt cx="336" cy="240"/>
              </a:xfrm>
            </p:grpSpPr>
            <p:sp>
              <p:nvSpPr>
                <p:cNvPr id="61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08" name="Rounded Rectangle 60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1" name="Group 550"/>
            <p:cNvGrpSpPr/>
            <p:nvPr>
              <p:custDataLst>
                <p:tags r:id="rId107"/>
              </p:custDataLst>
            </p:nvPr>
          </p:nvGrpSpPr>
          <p:grpSpPr>
            <a:xfrm>
              <a:off x="1857597" y="1447800"/>
              <a:ext cx="609600" cy="936625"/>
              <a:chOff x="6553200" y="3581400"/>
              <a:chExt cx="609600" cy="936625"/>
            </a:xfrm>
          </p:grpSpPr>
          <p:grpSp>
            <p:nvGrpSpPr>
              <p:cNvPr id="600" name="Group 39"/>
              <p:cNvGrpSpPr>
                <a:grpSpLocks/>
              </p:cNvGrpSpPr>
              <p:nvPr/>
            </p:nvGrpSpPr>
            <p:grpSpPr bwMode="auto">
              <a:xfrm>
                <a:off x="6629400" y="4191000"/>
                <a:ext cx="457200" cy="327025"/>
                <a:chOff x="3744" y="1584"/>
                <a:chExt cx="336" cy="240"/>
              </a:xfrm>
            </p:grpSpPr>
            <p:sp>
              <p:nvSpPr>
                <p:cNvPr id="60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01" name="Rounded Rectangle 60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2" name="Group 551"/>
            <p:cNvGrpSpPr/>
            <p:nvPr>
              <p:custDataLst>
                <p:tags r:id="rId108"/>
              </p:custDataLst>
            </p:nvPr>
          </p:nvGrpSpPr>
          <p:grpSpPr>
            <a:xfrm>
              <a:off x="2518459" y="1447800"/>
              <a:ext cx="609600" cy="936625"/>
              <a:chOff x="6553200" y="3581400"/>
              <a:chExt cx="609600" cy="936625"/>
            </a:xfrm>
          </p:grpSpPr>
          <p:grpSp>
            <p:nvGrpSpPr>
              <p:cNvPr id="593" name="Group 39"/>
              <p:cNvGrpSpPr>
                <a:grpSpLocks/>
              </p:cNvGrpSpPr>
              <p:nvPr/>
            </p:nvGrpSpPr>
            <p:grpSpPr bwMode="auto">
              <a:xfrm>
                <a:off x="6629400" y="4191000"/>
                <a:ext cx="457200" cy="327025"/>
                <a:chOff x="3744" y="1584"/>
                <a:chExt cx="336" cy="240"/>
              </a:xfrm>
            </p:grpSpPr>
            <p:sp>
              <p:nvSpPr>
                <p:cNvPr id="59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4" name="Rounded Rectangle 59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9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3" name="Group 552"/>
            <p:cNvGrpSpPr/>
            <p:nvPr>
              <p:custDataLst>
                <p:tags r:id="rId109"/>
              </p:custDataLst>
            </p:nvPr>
          </p:nvGrpSpPr>
          <p:grpSpPr>
            <a:xfrm>
              <a:off x="3179321" y="1447800"/>
              <a:ext cx="609600" cy="936625"/>
              <a:chOff x="6553200" y="3581400"/>
              <a:chExt cx="609600" cy="936625"/>
            </a:xfrm>
          </p:grpSpPr>
          <p:grpSp>
            <p:nvGrpSpPr>
              <p:cNvPr id="586" name="Group 39"/>
              <p:cNvGrpSpPr>
                <a:grpSpLocks/>
              </p:cNvGrpSpPr>
              <p:nvPr/>
            </p:nvGrpSpPr>
            <p:grpSpPr bwMode="auto">
              <a:xfrm>
                <a:off x="6629400" y="4191000"/>
                <a:ext cx="457200" cy="327025"/>
                <a:chOff x="3744" y="1584"/>
                <a:chExt cx="336" cy="240"/>
              </a:xfrm>
            </p:grpSpPr>
            <p:sp>
              <p:nvSpPr>
                <p:cNvPr id="58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7" name="Rounded Rectangle 58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4" name="Group 553"/>
            <p:cNvGrpSpPr/>
            <p:nvPr>
              <p:custDataLst>
                <p:tags r:id="rId110"/>
              </p:custDataLst>
            </p:nvPr>
          </p:nvGrpSpPr>
          <p:grpSpPr>
            <a:xfrm>
              <a:off x="3840183" y="1447800"/>
              <a:ext cx="609600" cy="936625"/>
              <a:chOff x="6553200" y="3581400"/>
              <a:chExt cx="609600" cy="936625"/>
            </a:xfrm>
          </p:grpSpPr>
          <p:grpSp>
            <p:nvGrpSpPr>
              <p:cNvPr id="579" name="Group 39"/>
              <p:cNvGrpSpPr>
                <a:grpSpLocks/>
              </p:cNvGrpSpPr>
              <p:nvPr/>
            </p:nvGrpSpPr>
            <p:grpSpPr bwMode="auto">
              <a:xfrm>
                <a:off x="6629400" y="4191000"/>
                <a:ext cx="457200" cy="327025"/>
                <a:chOff x="3744" y="1584"/>
                <a:chExt cx="336" cy="240"/>
              </a:xfrm>
            </p:grpSpPr>
            <p:sp>
              <p:nvSpPr>
                <p:cNvPr id="58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0" name="Rounded Rectangle 57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5" name="Group 554"/>
            <p:cNvGrpSpPr/>
            <p:nvPr>
              <p:custDataLst>
                <p:tags r:id="rId111"/>
              </p:custDataLst>
            </p:nvPr>
          </p:nvGrpSpPr>
          <p:grpSpPr>
            <a:xfrm>
              <a:off x="4501045" y="1447800"/>
              <a:ext cx="609600" cy="936625"/>
              <a:chOff x="6553200" y="3581400"/>
              <a:chExt cx="609600" cy="936625"/>
            </a:xfrm>
          </p:grpSpPr>
          <p:grpSp>
            <p:nvGrpSpPr>
              <p:cNvPr id="572" name="Group 39"/>
              <p:cNvGrpSpPr>
                <a:grpSpLocks/>
              </p:cNvGrpSpPr>
              <p:nvPr/>
            </p:nvGrpSpPr>
            <p:grpSpPr bwMode="auto">
              <a:xfrm>
                <a:off x="6629400" y="4191000"/>
                <a:ext cx="457200" cy="327025"/>
                <a:chOff x="3744" y="1584"/>
                <a:chExt cx="336" cy="240"/>
              </a:xfrm>
            </p:grpSpPr>
            <p:sp>
              <p:nvSpPr>
                <p:cNvPr id="5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3" name="Rounded Rectangle 5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6" name="Group 555"/>
            <p:cNvGrpSpPr/>
            <p:nvPr>
              <p:custDataLst>
                <p:tags r:id="rId112"/>
              </p:custDataLst>
            </p:nvPr>
          </p:nvGrpSpPr>
          <p:grpSpPr>
            <a:xfrm>
              <a:off x="5161907" y="1447800"/>
              <a:ext cx="609600" cy="936625"/>
              <a:chOff x="6553200" y="3581400"/>
              <a:chExt cx="609600" cy="936625"/>
            </a:xfrm>
          </p:grpSpPr>
          <p:grpSp>
            <p:nvGrpSpPr>
              <p:cNvPr id="565" name="Group 39"/>
              <p:cNvGrpSpPr>
                <a:grpSpLocks/>
              </p:cNvGrpSpPr>
              <p:nvPr/>
            </p:nvGrpSpPr>
            <p:grpSpPr bwMode="auto">
              <a:xfrm>
                <a:off x="6629400" y="4191000"/>
                <a:ext cx="457200" cy="327025"/>
                <a:chOff x="3744" y="1584"/>
                <a:chExt cx="336" cy="240"/>
              </a:xfrm>
            </p:grpSpPr>
            <p:sp>
              <p:nvSpPr>
                <p:cNvPr id="56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66" name="Rounded Rectangle 56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6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7" name="Group 556"/>
            <p:cNvGrpSpPr/>
            <p:nvPr>
              <p:custDataLst>
                <p:tags r:id="rId113"/>
              </p:custDataLst>
            </p:nvPr>
          </p:nvGrpSpPr>
          <p:grpSpPr>
            <a:xfrm>
              <a:off x="5822769" y="1447800"/>
              <a:ext cx="609600" cy="936625"/>
              <a:chOff x="6553200" y="3581400"/>
              <a:chExt cx="609600" cy="936625"/>
            </a:xfrm>
          </p:grpSpPr>
          <p:grpSp>
            <p:nvGrpSpPr>
              <p:cNvPr id="558" name="Group 39"/>
              <p:cNvGrpSpPr>
                <a:grpSpLocks/>
              </p:cNvGrpSpPr>
              <p:nvPr/>
            </p:nvGrpSpPr>
            <p:grpSpPr bwMode="auto">
              <a:xfrm>
                <a:off x="6629400" y="4191000"/>
                <a:ext cx="457200" cy="327025"/>
                <a:chOff x="3744" y="1584"/>
                <a:chExt cx="336" cy="240"/>
              </a:xfrm>
            </p:grpSpPr>
            <p:sp>
              <p:nvSpPr>
                <p:cNvPr id="56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59" name="Rounded Rectangle 55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6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642" name="Group 641"/>
          <p:cNvGrpSpPr/>
          <p:nvPr>
            <p:custDataLst>
              <p:tags r:id="rId10"/>
            </p:custDataLst>
          </p:nvPr>
        </p:nvGrpSpPr>
        <p:grpSpPr>
          <a:xfrm>
            <a:off x="897846" y="4963795"/>
            <a:ext cx="7879082" cy="936625"/>
            <a:chOff x="-1446713" y="1447800"/>
            <a:chExt cx="7879082" cy="936625"/>
          </a:xfrm>
        </p:grpSpPr>
        <p:grpSp>
          <p:nvGrpSpPr>
            <p:cNvPr id="643" name="Group 642"/>
            <p:cNvGrpSpPr/>
            <p:nvPr>
              <p:custDataLst>
                <p:tags r:id="rId90"/>
              </p:custDataLst>
            </p:nvPr>
          </p:nvGrpSpPr>
          <p:grpSpPr>
            <a:xfrm>
              <a:off x="-1446713" y="1447800"/>
              <a:ext cx="609600" cy="936625"/>
              <a:chOff x="6553200" y="3581400"/>
              <a:chExt cx="609600" cy="936625"/>
            </a:xfrm>
          </p:grpSpPr>
          <p:grpSp>
            <p:nvGrpSpPr>
              <p:cNvPr id="732" name="Group 39"/>
              <p:cNvGrpSpPr>
                <a:grpSpLocks/>
              </p:cNvGrpSpPr>
              <p:nvPr/>
            </p:nvGrpSpPr>
            <p:grpSpPr bwMode="auto">
              <a:xfrm>
                <a:off x="6629400" y="4191000"/>
                <a:ext cx="457200" cy="327025"/>
                <a:chOff x="3744" y="1584"/>
                <a:chExt cx="336" cy="240"/>
              </a:xfrm>
            </p:grpSpPr>
            <p:sp>
              <p:nvSpPr>
                <p:cNvPr id="73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3" name="Rounded Rectangle 73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3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4" name="Group 643"/>
            <p:cNvGrpSpPr/>
            <p:nvPr>
              <p:custDataLst>
                <p:tags r:id="rId91"/>
              </p:custDataLst>
            </p:nvPr>
          </p:nvGrpSpPr>
          <p:grpSpPr>
            <a:xfrm>
              <a:off x="-785851" y="1447800"/>
              <a:ext cx="609600" cy="936625"/>
              <a:chOff x="6553200" y="3581400"/>
              <a:chExt cx="609600" cy="936625"/>
            </a:xfrm>
          </p:grpSpPr>
          <p:grpSp>
            <p:nvGrpSpPr>
              <p:cNvPr id="725" name="Group 39"/>
              <p:cNvGrpSpPr>
                <a:grpSpLocks/>
              </p:cNvGrpSpPr>
              <p:nvPr/>
            </p:nvGrpSpPr>
            <p:grpSpPr bwMode="auto">
              <a:xfrm>
                <a:off x="6629400" y="4191000"/>
                <a:ext cx="457200" cy="327025"/>
                <a:chOff x="3744" y="1584"/>
                <a:chExt cx="336" cy="240"/>
              </a:xfrm>
            </p:grpSpPr>
            <p:sp>
              <p:nvSpPr>
                <p:cNvPr id="72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26" name="Rounded Rectangle 7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2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5" name="Group 644"/>
            <p:cNvGrpSpPr/>
            <p:nvPr>
              <p:custDataLst>
                <p:tags r:id="rId92"/>
              </p:custDataLst>
            </p:nvPr>
          </p:nvGrpSpPr>
          <p:grpSpPr>
            <a:xfrm>
              <a:off x="-124989" y="1447800"/>
              <a:ext cx="609600" cy="936625"/>
              <a:chOff x="6553200" y="3581400"/>
              <a:chExt cx="609600" cy="936625"/>
            </a:xfrm>
          </p:grpSpPr>
          <p:grpSp>
            <p:nvGrpSpPr>
              <p:cNvPr id="718" name="Group 39"/>
              <p:cNvGrpSpPr>
                <a:grpSpLocks/>
              </p:cNvGrpSpPr>
              <p:nvPr/>
            </p:nvGrpSpPr>
            <p:grpSpPr bwMode="auto">
              <a:xfrm>
                <a:off x="6629400" y="4191000"/>
                <a:ext cx="457200" cy="327025"/>
                <a:chOff x="3744" y="1584"/>
                <a:chExt cx="336" cy="240"/>
              </a:xfrm>
            </p:grpSpPr>
            <p:sp>
              <p:nvSpPr>
                <p:cNvPr id="72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9" name="Rounded Rectangle 71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2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6" name="Group 645"/>
            <p:cNvGrpSpPr/>
            <p:nvPr>
              <p:custDataLst>
                <p:tags r:id="rId93"/>
              </p:custDataLst>
            </p:nvPr>
          </p:nvGrpSpPr>
          <p:grpSpPr>
            <a:xfrm>
              <a:off x="535873" y="1447800"/>
              <a:ext cx="609600" cy="936625"/>
              <a:chOff x="6553200" y="3581400"/>
              <a:chExt cx="609600" cy="936625"/>
            </a:xfrm>
          </p:grpSpPr>
          <p:grpSp>
            <p:nvGrpSpPr>
              <p:cNvPr id="711" name="Group 39"/>
              <p:cNvGrpSpPr>
                <a:grpSpLocks/>
              </p:cNvGrpSpPr>
              <p:nvPr/>
            </p:nvGrpSpPr>
            <p:grpSpPr bwMode="auto">
              <a:xfrm>
                <a:off x="6629400" y="4191000"/>
                <a:ext cx="457200" cy="327025"/>
                <a:chOff x="3744" y="1584"/>
                <a:chExt cx="336" cy="240"/>
              </a:xfrm>
            </p:grpSpPr>
            <p:sp>
              <p:nvSpPr>
                <p:cNvPr id="71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2" name="Rounded Rectangle 71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1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7" name="Group 646"/>
            <p:cNvGrpSpPr/>
            <p:nvPr>
              <p:custDataLst>
                <p:tags r:id="rId94"/>
              </p:custDataLst>
            </p:nvPr>
          </p:nvGrpSpPr>
          <p:grpSpPr>
            <a:xfrm>
              <a:off x="1196735" y="1447800"/>
              <a:ext cx="609600" cy="936625"/>
              <a:chOff x="6553200" y="3581400"/>
              <a:chExt cx="609600" cy="936625"/>
            </a:xfrm>
          </p:grpSpPr>
          <p:grpSp>
            <p:nvGrpSpPr>
              <p:cNvPr id="704" name="Group 39"/>
              <p:cNvGrpSpPr>
                <a:grpSpLocks/>
              </p:cNvGrpSpPr>
              <p:nvPr/>
            </p:nvGrpSpPr>
            <p:grpSpPr bwMode="auto">
              <a:xfrm>
                <a:off x="6629400" y="4191000"/>
                <a:ext cx="457200" cy="327025"/>
                <a:chOff x="3744" y="1584"/>
                <a:chExt cx="336" cy="240"/>
              </a:xfrm>
            </p:grpSpPr>
            <p:sp>
              <p:nvSpPr>
                <p:cNvPr id="7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05" name="Rounded Rectangle 7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8" name="Group 647"/>
            <p:cNvGrpSpPr/>
            <p:nvPr>
              <p:custDataLst>
                <p:tags r:id="rId95"/>
              </p:custDataLst>
            </p:nvPr>
          </p:nvGrpSpPr>
          <p:grpSpPr>
            <a:xfrm>
              <a:off x="1857597" y="1447800"/>
              <a:ext cx="609600" cy="936625"/>
              <a:chOff x="6553200" y="3581400"/>
              <a:chExt cx="609600" cy="936625"/>
            </a:xfrm>
          </p:grpSpPr>
          <p:grpSp>
            <p:nvGrpSpPr>
              <p:cNvPr id="697" name="Group 39"/>
              <p:cNvGrpSpPr>
                <a:grpSpLocks/>
              </p:cNvGrpSpPr>
              <p:nvPr/>
            </p:nvGrpSpPr>
            <p:grpSpPr bwMode="auto">
              <a:xfrm>
                <a:off x="6629400" y="4191000"/>
                <a:ext cx="457200" cy="327025"/>
                <a:chOff x="3744" y="1584"/>
                <a:chExt cx="336" cy="240"/>
              </a:xfrm>
            </p:grpSpPr>
            <p:sp>
              <p:nvSpPr>
                <p:cNvPr id="70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98" name="Rounded Rectangle 69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9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9" name="Group 648"/>
            <p:cNvGrpSpPr/>
            <p:nvPr>
              <p:custDataLst>
                <p:tags r:id="rId96"/>
              </p:custDataLst>
            </p:nvPr>
          </p:nvGrpSpPr>
          <p:grpSpPr>
            <a:xfrm>
              <a:off x="2518459" y="1447800"/>
              <a:ext cx="609600" cy="936625"/>
              <a:chOff x="6553200" y="3581400"/>
              <a:chExt cx="609600" cy="936625"/>
            </a:xfrm>
          </p:grpSpPr>
          <p:grpSp>
            <p:nvGrpSpPr>
              <p:cNvPr id="690" name="Group 39"/>
              <p:cNvGrpSpPr>
                <a:grpSpLocks/>
              </p:cNvGrpSpPr>
              <p:nvPr/>
            </p:nvGrpSpPr>
            <p:grpSpPr bwMode="auto">
              <a:xfrm>
                <a:off x="6629400" y="4191000"/>
                <a:ext cx="457200" cy="327025"/>
                <a:chOff x="3744" y="1584"/>
                <a:chExt cx="336" cy="240"/>
              </a:xfrm>
            </p:grpSpPr>
            <p:sp>
              <p:nvSpPr>
                <p:cNvPr id="69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91" name="Rounded Rectangle 69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9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0" name="Group 649"/>
            <p:cNvGrpSpPr/>
            <p:nvPr>
              <p:custDataLst>
                <p:tags r:id="rId97"/>
              </p:custDataLst>
            </p:nvPr>
          </p:nvGrpSpPr>
          <p:grpSpPr>
            <a:xfrm>
              <a:off x="3179321" y="1447800"/>
              <a:ext cx="609600" cy="936625"/>
              <a:chOff x="6553200" y="3581400"/>
              <a:chExt cx="609600" cy="936625"/>
            </a:xfrm>
          </p:grpSpPr>
          <p:grpSp>
            <p:nvGrpSpPr>
              <p:cNvPr id="683" name="Group 39"/>
              <p:cNvGrpSpPr>
                <a:grpSpLocks/>
              </p:cNvGrpSpPr>
              <p:nvPr/>
            </p:nvGrpSpPr>
            <p:grpSpPr bwMode="auto">
              <a:xfrm>
                <a:off x="6629400" y="4191000"/>
                <a:ext cx="457200" cy="327025"/>
                <a:chOff x="3744" y="1584"/>
                <a:chExt cx="336" cy="240"/>
              </a:xfrm>
            </p:grpSpPr>
            <p:sp>
              <p:nvSpPr>
                <p:cNvPr id="68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4" name="Rounded Rectangle 6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8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1" name="Group 650"/>
            <p:cNvGrpSpPr/>
            <p:nvPr>
              <p:custDataLst>
                <p:tags r:id="rId98"/>
              </p:custDataLst>
            </p:nvPr>
          </p:nvGrpSpPr>
          <p:grpSpPr>
            <a:xfrm>
              <a:off x="3840183" y="1447800"/>
              <a:ext cx="609600" cy="936625"/>
              <a:chOff x="6553200" y="3581400"/>
              <a:chExt cx="609600" cy="936625"/>
            </a:xfrm>
          </p:grpSpPr>
          <p:grpSp>
            <p:nvGrpSpPr>
              <p:cNvPr id="676" name="Group 39"/>
              <p:cNvGrpSpPr>
                <a:grpSpLocks/>
              </p:cNvGrpSpPr>
              <p:nvPr/>
            </p:nvGrpSpPr>
            <p:grpSpPr bwMode="auto">
              <a:xfrm>
                <a:off x="6629400" y="4191000"/>
                <a:ext cx="457200" cy="327025"/>
                <a:chOff x="3744" y="1584"/>
                <a:chExt cx="336" cy="240"/>
              </a:xfrm>
            </p:grpSpPr>
            <p:sp>
              <p:nvSpPr>
                <p:cNvPr id="67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7" name="Rounded Rectangle 6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7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2" name="Group 651"/>
            <p:cNvGrpSpPr/>
            <p:nvPr>
              <p:custDataLst>
                <p:tags r:id="rId99"/>
              </p:custDataLst>
            </p:nvPr>
          </p:nvGrpSpPr>
          <p:grpSpPr>
            <a:xfrm>
              <a:off x="4501045" y="1447800"/>
              <a:ext cx="609600" cy="936625"/>
              <a:chOff x="6553200" y="3581400"/>
              <a:chExt cx="609600" cy="936625"/>
            </a:xfrm>
          </p:grpSpPr>
          <p:grpSp>
            <p:nvGrpSpPr>
              <p:cNvPr id="669" name="Group 39"/>
              <p:cNvGrpSpPr>
                <a:grpSpLocks/>
              </p:cNvGrpSpPr>
              <p:nvPr/>
            </p:nvGrpSpPr>
            <p:grpSpPr bwMode="auto">
              <a:xfrm>
                <a:off x="6629400" y="4191000"/>
                <a:ext cx="457200" cy="327025"/>
                <a:chOff x="3744" y="1584"/>
                <a:chExt cx="336" cy="240"/>
              </a:xfrm>
            </p:grpSpPr>
            <p:sp>
              <p:nvSpPr>
                <p:cNvPr id="67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0" name="Rounded Rectangle 66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7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3" name="Group 652"/>
            <p:cNvGrpSpPr/>
            <p:nvPr>
              <p:custDataLst>
                <p:tags r:id="rId100"/>
              </p:custDataLst>
            </p:nvPr>
          </p:nvGrpSpPr>
          <p:grpSpPr>
            <a:xfrm>
              <a:off x="5161907" y="1447800"/>
              <a:ext cx="609600" cy="936625"/>
              <a:chOff x="6553200" y="3581400"/>
              <a:chExt cx="609600" cy="936625"/>
            </a:xfrm>
          </p:grpSpPr>
          <p:grpSp>
            <p:nvGrpSpPr>
              <p:cNvPr id="662" name="Group 39"/>
              <p:cNvGrpSpPr>
                <a:grpSpLocks/>
              </p:cNvGrpSpPr>
              <p:nvPr/>
            </p:nvGrpSpPr>
            <p:grpSpPr bwMode="auto">
              <a:xfrm>
                <a:off x="6629400" y="4191000"/>
                <a:ext cx="457200" cy="327025"/>
                <a:chOff x="3744" y="1584"/>
                <a:chExt cx="336" cy="240"/>
              </a:xfrm>
            </p:grpSpPr>
            <p:sp>
              <p:nvSpPr>
                <p:cNvPr id="66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63" name="Rounded Rectangle 66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4" name="Group 653"/>
            <p:cNvGrpSpPr/>
            <p:nvPr>
              <p:custDataLst>
                <p:tags r:id="rId101"/>
              </p:custDataLst>
            </p:nvPr>
          </p:nvGrpSpPr>
          <p:grpSpPr>
            <a:xfrm>
              <a:off x="5822769" y="1447800"/>
              <a:ext cx="609600" cy="936625"/>
              <a:chOff x="6553200" y="3581400"/>
              <a:chExt cx="609600" cy="936625"/>
            </a:xfrm>
          </p:grpSpPr>
          <p:grpSp>
            <p:nvGrpSpPr>
              <p:cNvPr id="655" name="Group 39"/>
              <p:cNvGrpSpPr>
                <a:grpSpLocks/>
              </p:cNvGrpSpPr>
              <p:nvPr/>
            </p:nvGrpSpPr>
            <p:grpSpPr bwMode="auto">
              <a:xfrm>
                <a:off x="6629400" y="4191000"/>
                <a:ext cx="457200" cy="327025"/>
                <a:chOff x="3744" y="1584"/>
                <a:chExt cx="336" cy="240"/>
              </a:xfrm>
            </p:grpSpPr>
            <p:sp>
              <p:nvSpPr>
                <p:cNvPr id="65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6" name="Rounded Rectangle 65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5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739" name="Group 738"/>
          <p:cNvGrpSpPr/>
          <p:nvPr>
            <p:custDataLst>
              <p:tags r:id="rId11"/>
            </p:custDataLst>
          </p:nvPr>
        </p:nvGrpSpPr>
        <p:grpSpPr>
          <a:xfrm>
            <a:off x="1050246" y="5116195"/>
            <a:ext cx="7879082" cy="936625"/>
            <a:chOff x="-1446713" y="1447800"/>
            <a:chExt cx="7879082" cy="936625"/>
          </a:xfrm>
        </p:grpSpPr>
        <p:grpSp>
          <p:nvGrpSpPr>
            <p:cNvPr id="740" name="Group 739"/>
            <p:cNvGrpSpPr/>
            <p:nvPr>
              <p:custDataLst>
                <p:tags r:id="rId78"/>
              </p:custDataLst>
            </p:nvPr>
          </p:nvGrpSpPr>
          <p:grpSpPr>
            <a:xfrm>
              <a:off x="-1446713" y="1447800"/>
              <a:ext cx="609600" cy="936625"/>
              <a:chOff x="6553200" y="3581400"/>
              <a:chExt cx="609600" cy="936625"/>
            </a:xfrm>
          </p:grpSpPr>
          <p:grpSp>
            <p:nvGrpSpPr>
              <p:cNvPr id="829" name="Group 39"/>
              <p:cNvGrpSpPr>
                <a:grpSpLocks/>
              </p:cNvGrpSpPr>
              <p:nvPr/>
            </p:nvGrpSpPr>
            <p:grpSpPr bwMode="auto">
              <a:xfrm>
                <a:off x="6629400" y="4191000"/>
                <a:ext cx="457200" cy="327025"/>
                <a:chOff x="3744" y="1584"/>
                <a:chExt cx="336" cy="240"/>
              </a:xfrm>
            </p:grpSpPr>
            <p:sp>
              <p:nvSpPr>
                <p:cNvPr id="83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30" name="Rounded Rectangle 82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3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1" name="Group 740"/>
            <p:cNvGrpSpPr/>
            <p:nvPr>
              <p:custDataLst>
                <p:tags r:id="rId79"/>
              </p:custDataLst>
            </p:nvPr>
          </p:nvGrpSpPr>
          <p:grpSpPr>
            <a:xfrm>
              <a:off x="-785851" y="1447800"/>
              <a:ext cx="609600" cy="936625"/>
              <a:chOff x="6553200" y="3581400"/>
              <a:chExt cx="609600" cy="936625"/>
            </a:xfrm>
          </p:grpSpPr>
          <p:grpSp>
            <p:nvGrpSpPr>
              <p:cNvPr id="822" name="Group 39"/>
              <p:cNvGrpSpPr>
                <a:grpSpLocks/>
              </p:cNvGrpSpPr>
              <p:nvPr/>
            </p:nvGrpSpPr>
            <p:grpSpPr bwMode="auto">
              <a:xfrm>
                <a:off x="6629400" y="4191000"/>
                <a:ext cx="457200" cy="327025"/>
                <a:chOff x="3744" y="1584"/>
                <a:chExt cx="336" cy="240"/>
              </a:xfrm>
            </p:grpSpPr>
            <p:sp>
              <p:nvSpPr>
                <p:cNvPr id="82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23" name="Rounded Rectangle 82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2" name="Group 741"/>
            <p:cNvGrpSpPr/>
            <p:nvPr>
              <p:custDataLst>
                <p:tags r:id="rId80"/>
              </p:custDataLst>
            </p:nvPr>
          </p:nvGrpSpPr>
          <p:grpSpPr>
            <a:xfrm>
              <a:off x="-124989" y="1447800"/>
              <a:ext cx="609600" cy="936625"/>
              <a:chOff x="6553200" y="3581400"/>
              <a:chExt cx="609600" cy="936625"/>
            </a:xfrm>
          </p:grpSpPr>
          <p:grpSp>
            <p:nvGrpSpPr>
              <p:cNvPr id="815" name="Group 39"/>
              <p:cNvGrpSpPr>
                <a:grpSpLocks/>
              </p:cNvGrpSpPr>
              <p:nvPr/>
            </p:nvGrpSpPr>
            <p:grpSpPr bwMode="auto">
              <a:xfrm>
                <a:off x="6629400" y="4191000"/>
                <a:ext cx="457200" cy="327025"/>
                <a:chOff x="3744" y="1584"/>
                <a:chExt cx="336" cy="240"/>
              </a:xfrm>
            </p:grpSpPr>
            <p:sp>
              <p:nvSpPr>
                <p:cNvPr id="81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6" name="Rounded Rectangle 81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1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3" name="Group 742"/>
            <p:cNvGrpSpPr/>
            <p:nvPr>
              <p:custDataLst>
                <p:tags r:id="rId81"/>
              </p:custDataLst>
            </p:nvPr>
          </p:nvGrpSpPr>
          <p:grpSpPr>
            <a:xfrm>
              <a:off x="535873" y="1447800"/>
              <a:ext cx="609600" cy="936625"/>
              <a:chOff x="6553200" y="3581400"/>
              <a:chExt cx="609600" cy="936625"/>
            </a:xfrm>
          </p:grpSpPr>
          <p:grpSp>
            <p:nvGrpSpPr>
              <p:cNvPr id="808" name="Group 39"/>
              <p:cNvGrpSpPr>
                <a:grpSpLocks/>
              </p:cNvGrpSpPr>
              <p:nvPr/>
            </p:nvGrpSpPr>
            <p:grpSpPr bwMode="auto">
              <a:xfrm>
                <a:off x="6629400" y="4191000"/>
                <a:ext cx="457200" cy="327025"/>
                <a:chOff x="3744" y="1584"/>
                <a:chExt cx="336" cy="240"/>
              </a:xfrm>
            </p:grpSpPr>
            <p:sp>
              <p:nvSpPr>
                <p:cNvPr id="81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9" name="Rounded Rectangle 80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1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4" name="Group 743"/>
            <p:cNvGrpSpPr/>
            <p:nvPr>
              <p:custDataLst>
                <p:tags r:id="rId82"/>
              </p:custDataLst>
            </p:nvPr>
          </p:nvGrpSpPr>
          <p:grpSpPr>
            <a:xfrm>
              <a:off x="1196735" y="1447800"/>
              <a:ext cx="609600" cy="936625"/>
              <a:chOff x="6553200" y="3581400"/>
              <a:chExt cx="609600" cy="936625"/>
            </a:xfrm>
          </p:grpSpPr>
          <p:grpSp>
            <p:nvGrpSpPr>
              <p:cNvPr id="801" name="Group 39"/>
              <p:cNvGrpSpPr>
                <a:grpSpLocks/>
              </p:cNvGrpSpPr>
              <p:nvPr/>
            </p:nvGrpSpPr>
            <p:grpSpPr bwMode="auto">
              <a:xfrm>
                <a:off x="6629400" y="4191000"/>
                <a:ext cx="457200" cy="327025"/>
                <a:chOff x="3744" y="1584"/>
                <a:chExt cx="336" cy="240"/>
              </a:xfrm>
            </p:grpSpPr>
            <p:sp>
              <p:nvSpPr>
                <p:cNvPr id="80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2" name="Rounded Rectangle 80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0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5" name="Group 744"/>
            <p:cNvGrpSpPr/>
            <p:nvPr>
              <p:custDataLst>
                <p:tags r:id="rId83"/>
              </p:custDataLst>
            </p:nvPr>
          </p:nvGrpSpPr>
          <p:grpSpPr>
            <a:xfrm>
              <a:off x="1857597" y="1447800"/>
              <a:ext cx="609600" cy="936625"/>
              <a:chOff x="6553200" y="3581400"/>
              <a:chExt cx="609600" cy="936625"/>
            </a:xfrm>
          </p:grpSpPr>
          <p:grpSp>
            <p:nvGrpSpPr>
              <p:cNvPr id="794" name="Group 39"/>
              <p:cNvGrpSpPr>
                <a:grpSpLocks/>
              </p:cNvGrpSpPr>
              <p:nvPr/>
            </p:nvGrpSpPr>
            <p:grpSpPr bwMode="auto">
              <a:xfrm>
                <a:off x="6629400" y="4191000"/>
                <a:ext cx="457200" cy="327025"/>
                <a:chOff x="3744" y="1584"/>
                <a:chExt cx="336" cy="240"/>
              </a:xfrm>
            </p:grpSpPr>
            <p:sp>
              <p:nvSpPr>
                <p:cNvPr id="79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95" name="Rounded Rectangle 79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9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6" name="Group 745"/>
            <p:cNvGrpSpPr/>
            <p:nvPr>
              <p:custDataLst>
                <p:tags r:id="rId84"/>
              </p:custDataLst>
            </p:nvPr>
          </p:nvGrpSpPr>
          <p:grpSpPr>
            <a:xfrm>
              <a:off x="2518459" y="1447800"/>
              <a:ext cx="609600" cy="936625"/>
              <a:chOff x="6553200" y="3581400"/>
              <a:chExt cx="609600" cy="936625"/>
            </a:xfrm>
          </p:grpSpPr>
          <p:grpSp>
            <p:nvGrpSpPr>
              <p:cNvPr id="787" name="Group 39"/>
              <p:cNvGrpSpPr>
                <a:grpSpLocks/>
              </p:cNvGrpSpPr>
              <p:nvPr/>
            </p:nvGrpSpPr>
            <p:grpSpPr bwMode="auto">
              <a:xfrm>
                <a:off x="6629400" y="4191000"/>
                <a:ext cx="457200" cy="327025"/>
                <a:chOff x="3744" y="1584"/>
                <a:chExt cx="336" cy="240"/>
              </a:xfrm>
            </p:grpSpPr>
            <p:sp>
              <p:nvSpPr>
                <p:cNvPr id="79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88" name="Rounded Rectangle 78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8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7" name="Group 746"/>
            <p:cNvGrpSpPr/>
            <p:nvPr>
              <p:custDataLst>
                <p:tags r:id="rId85"/>
              </p:custDataLst>
            </p:nvPr>
          </p:nvGrpSpPr>
          <p:grpSpPr>
            <a:xfrm>
              <a:off x="3179321" y="1447800"/>
              <a:ext cx="609600" cy="936625"/>
              <a:chOff x="6553200" y="3581400"/>
              <a:chExt cx="609600" cy="936625"/>
            </a:xfrm>
          </p:grpSpPr>
          <p:grpSp>
            <p:nvGrpSpPr>
              <p:cNvPr id="780" name="Group 39"/>
              <p:cNvGrpSpPr>
                <a:grpSpLocks/>
              </p:cNvGrpSpPr>
              <p:nvPr/>
            </p:nvGrpSpPr>
            <p:grpSpPr bwMode="auto">
              <a:xfrm>
                <a:off x="6629400" y="4191000"/>
                <a:ext cx="457200" cy="327025"/>
                <a:chOff x="3744" y="1584"/>
                <a:chExt cx="336" cy="240"/>
              </a:xfrm>
            </p:grpSpPr>
            <p:sp>
              <p:nvSpPr>
                <p:cNvPr id="7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81" name="Rounded Rectangle 7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8" name="Group 747"/>
            <p:cNvGrpSpPr/>
            <p:nvPr>
              <p:custDataLst>
                <p:tags r:id="rId86"/>
              </p:custDataLst>
            </p:nvPr>
          </p:nvGrpSpPr>
          <p:grpSpPr>
            <a:xfrm>
              <a:off x="3840183" y="1447800"/>
              <a:ext cx="609600" cy="936625"/>
              <a:chOff x="6553200" y="3581400"/>
              <a:chExt cx="609600" cy="936625"/>
            </a:xfrm>
          </p:grpSpPr>
          <p:grpSp>
            <p:nvGrpSpPr>
              <p:cNvPr id="773" name="Group 39"/>
              <p:cNvGrpSpPr>
                <a:grpSpLocks/>
              </p:cNvGrpSpPr>
              <p:nvPr/>
            </p:nvGrpSpPr>
            <p:grpSpPr bwMode="auto">
              <a:xfrm>
                <a:off x="6629400" y="4191000"/>
                <a:ext cx="457200" cy="327025"/>
                <a:chOff x="3744" y="1584"/>
                <a:chExt cx="336" cy="240"/>
              </a:xfrm>
            </p:grpSpPr>
            <p:sp>
              <p:nvSpPr>
                <p:cNvPr id="77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4" name="Rounded Rectangle 77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7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9" name="Group 748"/>
            <p:cNvGrpSpPr/>
            <p:nvPr>
              <p:custDataLst>
                <p:tags r:id="rId87"/>
              </p:custDataLst>
            </p:nvPr>
          </p:nvGrpSpPr>
          <p:grpSpPr>
            <a:xfrm>
              <a:off x="4501045" y="1447800"/>
              <a:ext cx="609600" cy="936625"/>
              <a:chOff x="6553200" y="3581400"/>
              <a:chExt cx="609600" cy="936625"/>
            </a:xfrm>
          </p:grpSpPr>
          <p:grpSp>
            <p:nvGrpSpPr>
              <p:cNvPr id="766" name="Group 39"/>
              <p:cNvGrpSpPr>
                <a:grpSpLocks/>
              </p:cNvGrpSpPr>
              <p:nvPr/>
            </p:nvGrpSpPr>
            <p:grpSpPr bwMode="auto">
              <a:xfrm>
                <a:off x="6629400" y="4191000"/>
                <a:ext cx="457200" cy="327025"/>
                <a:chOff x="3744" y="1584"/>
                <a:chExt cx="336" cy="240"/>
              </a:xfrm>
            </p:grpSpPr>
            <p:sp>
              <p:nvSpPr>
                <p:cNvPr id="76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7" name="Rounded Rectangle 76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6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50" name="Group 749"/>
            <p:cNvGrpSpPr/>
            <p:nvPr>
              <p:custDataLst>
                <p:tags r:id="rId88"/>
              </p:custDataLst>
            </p:nvPr>
          </p:nvGrpSpPr>
          <p:grpSpPr>
            <a:xfrm>
              <a:off x="5161907" y="1447800"/>
              <a:ext cx="609600" cy="936625"/>
              <a:chOff x="6553200" y="3581400"/>
              <a:chExt cx="609600" cy="936625"/>
            </a:xfrm>
          </p:grpSpPr>
          <p:grpSp>
            <p:nvGrpSpPr>
              <p:cNvPr id="759" name="Group 39"/>
              <p:cNvGrpSpPr>
                <a:grpSpLocks/>
              </p:cNvGrpSpPr>
              <p:nvPr/>
            </p:nvGrpSpPr>
            <p:grpSpPr bwMode="auto">
              <a:xfrm>
                <a:off x="6629400" y="4191000"/>
                <a:ext cx="457200" cy="327025"/>
                <a:chOff x="3744" y="1584"/>
                <a:chExt cx="336" cy="240"/>
              </a:xfrm>
            </p:grpSpPr>
            <p:sp>
              <p:nvSpPr>
                <p:cNvPr id="76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0" name="Rounded Rectangle 75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6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51" name="Group 750"/>
            <p:cNvGrpSpPr/>
            <p:nvPr>
              <p:custDataLst>
                <p:tags r:id="rId89"/>
              </p:custDataLst>
            </p:nvPr>
          </p:nvGrpSpPr>
          <p:grpSpPr>
            <a:xfrm>
              <a:off x="5822769" y="1447800"/>
              <a:ext cx="609600" cy="936625"/>
              <a:chOff x="6553200" y="3581400"/>
              <a:chExt cx="609600" cy="936625"/>
            </a:xfrm>
          </p:grpSpPr>
          <p:grpSp>
            <p:nvGrpSpPr>
              <p:cNvPr id="752" name="Group 39"/>
              <p:cNvGrpSpPr>
                <a:grpSpLocks/>
              </p:cNvGrpSpPr>
              <p:nvPr/>
            </p:nvGrpSpPr>
            <p:grpSpPr bwMode="auto">
              <a:xfrm>
                <a:off x="6629400" y="4191000"/>
                <a:ext cx="457200" cy="327025"/>
                <a:chOff x="3744" y="1584"/>
                <a:chExt cx="336" cy="240"/>
              </a:xfrm>
            </p:grpSpPr>
            <p:sp>
              <p:nvSpPr>
                <p:cNvPr id="75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53" name="Rounded Rectangle 75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5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836" name="Group 835"/>
          <p:cNvGrpSpPr/>
          <p:nvPr>
            <p:custDataLst>
              <p:tags r:id="rId12"/>
            </p:custDataLst>
          </p:nvPr>
        </p:nvGrpSpPr>
        <p:grpSpPr>
          <a:xfrm>
            <a:off x="1202646" y="5268595"/>
            <a:ext cx="7879082" cy="936625"/>
            <a:chOff x="-1446713" y="1447800"/>
            <a:chExt cx="7879082" cy="936625"/>
          </a:xfrm>
        </p:grpSpPr>
        <p:grpSp>
          <p:nvGrpSpPr>
            <p:cNvPr id="837" name="Group 836"/>
            <p:cNvGrpSpPr/>
            <p:nvPr>
              <p:custDataLst>
                <p:tags r:id="rId66"/>
              </p:custDataLst>
            </p:nvPr>
          </p:nvGrpSpPr>
          <p:grpSpPr>
            <a:xfrm>
              <a:off x="-1446713" y="1447800"/>
              <a:ext cx="609600" cy="936625"/>
              <a:chOff x="6553200" y="3581400"/>
              <a:chExt cx="609600" cy="936625"/>
            </a:xfrm>
          </p:grpSpPr>
          <p:grpSp>
            <p:nvGrpSpPr>
              <p:cNvPr id="926" name="Group 39"/>
              <p:cNvGrpSpPr>
                <a:grpSpLocks/>
              </p:cNvGrpSpPr>
              <p:nvPr/>
            </p:nvGrpSpPr>
            <p:grpSpPr bwMode="auto">
              <a:xfrm>
                <a:off x="6629400" y="4191000"/>
                <a:ext cx="457200" cy="327025"/>
                <a:chOff x="3744" y="1584"/>
                <a:chExt cx="336" cy="240"/>
              </a:xfrm>
            </p:grpSpPr>
            <p:sp>
              <p:nvSpPr>
                <p:cNvPr id="92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7" name="Rounded Rectangle 92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2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38" name="Group 837"/>
            <p:cNvGrpSpPr/>
            <p:nvPr>
              <p:custDataLst>
                <p:tags r:id="rId67"/>
              </p:custDataLst>
            </p:nvPr>
          </p:nvGrpSpPr>
          <p:grpSpPr>
            <a:xfrm>
              <a:off x="-785851" y="1447800"/>
              <a:ext cx="609600" cy="936625"/>
              <a:chOff x="6553200" y="3581400"/>
              <a:chExt cx="609600" cy="936625"/>
            </a:xfrm>
          </p:grpSpPr>
          <p:grpSp>
            <p:nvGrpSpPr>
              <p:cNvPr id="919" name="Group 39"/>
              <p:cNvGrpSpPr>
                <a:grpSpLocks/>
              </p:cNvGrpSpPr>
              <p:nvPr/>
            </p:nvGrpSpPr>
            <p:grpSpPr bwMode="auto">
              <a:xfrm>
                <a:off x="6629400" y="4191000"/>
                <a:ext cx="457200" cy="327025"/>
                <a:chOff x="3744" y="1584"/>
                <a:chExt cx="336" cy="240"/>
              </a:xfrm>
            </p:grpSpPr>
            <p:sp>
              <p:nvSpPr>
                <p:cNvPr id="92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0" name="Rounded Rectangle 91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2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39" name="Group 838"/>
            <p:cNvGrpSpPr/>
            <p:nvPr>
              <p:custDataLst>
                <p:tags r:id="rId68"/>
              </p:custDataLst>
            </p:nvPr>
          </p:nvGrpSpPr>
          <p:grpSpPr>
            <a:xfrm>
              <a:off x="-124989" y="1447800"/>
              <a:ext cx="609600" cy="936625"/>
              <a:chOff x="6553200" y="3581400"/>
              <a:chExt cx="609600" cy="936625"/>
            </a:xfrm>
          </p:grpSpPr>
          <p:grpSp>
            <p:nvGrpSpPr>
              <p:cNvPr id="912" name="Group 39"/>
              <p:cNvGrpSpPr>
                <a:grpSpLocks/>
              </p:cNvGrpSpPr>
              <p:nvPr/>
            </p:nvGrpSpPr>
            <p:grpSpPr bwMode="auto">
              <a:xfrm>
                <a:off x="6629400" y="4191000"/>
                <a:ext cx="457200" cy="327025"/>
                <a:chOff x="3744" y="1584"/>
                <a:chExt cx="336" cy="240"/>
              </a:xfrm>
            </p:grpSpPr>
            <p:sp>
              <p:nvSpPr>
                <p:cNvPr id="9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13" name="Rounded Rectangle 9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0" name="Group 839"/>
            <p:cNvGrpSpPr/>
            <p:nvPr>
              <p:custDataLst>
                <p:tags r:id="rId69"/>
              </p:custDataLst>
            </p:nvPr>
          </p:nvGrpSpPr>
          <p:grpSpPr>
            <a:xfrm>
              <a:off x="535873" y="1447800"/>
              <a:ext cx="609600" cy="936625"/>
              <a:chOff x="6553200" y="3581400"/>
              <a:chExt cx="609600" cy="936625"/>
            </a:xfrm>
          </p:grpSpPr>
          <p:grpSp>
            <p:nvGrpSpPr>
              <p:cNvPr id="905" name="Group 39"/>
              <p:cNvGrpSpPr>
                <a:grpSpLocks/>
              </p:cNvGrpSpPr>
              <p:nvPr/>
            </p:nvGrpSpPr>
            <p:grpSpPr bwMode="auto">
              <a:xfrm>
                <a:off x="6629400" y="4191000"/>
                <a:ext cx="457200" cy="327025"/>
                <a:chOff x="3744" y="1584"/>
                <a:chExt cx="336" cy="240"/>
              </a:xfrm>
            </p:grpSpPr>
            <p:sp>
              <p:nvSpPr>
                <p:cNvPr id="90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06" name="Rounded Rectangle 90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0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1" name="Group 840"/>
            <p:cNvGrpSpPr/>
            <p:nvPr>
              <p:custDataLst>
                <p:tags r:id="rId70"/>
              </p:custDataLst>
            </p:nvPr>
          </p:nvGrpSpPr>
          <p:grpSpPr>
            <a:xfrm>
              <a:off x="1196735" y="1447800"/>
              <a:ext cx="609600" cy="936625"/>
              <a:chOff x="6553200" y="3581400"/>
              <a:chExt cx="609600" cy="936625"/>
            </a:xfrm>
          </p:grpSpPr>
          <p:grpSp>
            <p:nvGrpSpPr>
              <p:cNvPr id="898" name="Group 39"/>
              <p:cNvGrpSpPr>
                <a:grpSpLocks/>
              </p:cNvGrpSpPr>
              <p:nvPr/>
            </p:nvGrpSpPr>
            <p:grpSpPr bwMode="auto">
              <a:xfrm>
                <a:off x="6629400" y="4191000"/>
                <a:ext cx="457200" cy="327025"/>
                <a:chOff x="3744" y="1584"/>
                <a:chExt cx="336" cy="240"/>
              </a:xfrm>
            </p:grpSpPr>
            <p:sp>
              <p:nvSpPr>
                <p:cNvPr id="90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9" name="Rounded Rectangle 89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0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2" name="Group 841"/>
            <p:cNvGrpSpPr/>
            <p:nvPr>
              <p:custDataLst>
                <p:tags r:id="rId71"/>
              </p:custDataLst>
            </p:nvPr>
          </p:nvGrpSpPr>
          <p:grpSpPr>
            <a:xfrm>
              <a:off x="1857597" y="1447800"/>
              <a:ext cx="609600" cy="936625"/>
              <a:chOff x="6553200" y="3581400"/>
              <a:chExt cx="609600" cy="936625"/>
            </a:xfrm>
          </p:grpSpPr>
          <p:grpSp>
            <p:nvGrpSpPr>
              <p:cNvPr id="891" name="Group 39"/>
              <p:cNvGrpSpPr>
                <a:grpSpLocks/>
              </p:cNvGrpSpPr>
              <p:nvPr/>
            </p:nvGrpSpPr>
            <p:grpSpPr bwMode="auto">
              <a:xfrm>
                <a:off x="6629400" y="4191000"/>
                <a:ext cx="457200" cy="327025"/>
                <a:chOff x="3744" y="1584"/>
                <a:chExt cx="336" cy="240"/>
              </a:xfrm>
            </p:grpSpPr>
            <p:sp>
              <p:nvSpPr>
                <p:cNvPr id="89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2" name="Rounded Rectangle 89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9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3" name="Group 842"/>
            <p:cNvGrpSpPr/>
            <p:nvPr>
              <p:custDataLst>
                <p:tags r:id="rId72"/>
              </p:custDataLst>
            </p:nvPr>
          </p:nvGrpSpPr>
          <p:grpSpPr>
            <a:xfrm>
              <a:off x="2518459" y="1447800"/>
              <a:ext cx="609600" cy="936625"/>
              <a:chOff x="6553200" y="3581400"/>
              <a:chExt cx="609600" cy="936625"/>
            </a:xfrm>
          </p:grpSpPr>
          <p:grpSp>
            <p:nvGrpSpPr>
              <p:cNvPr id="884" name="Group 39"/>
              <p:cNvGrpSpPr>
                <a:grpSpLocks/>
              </p:cNvGrpSpPr>
              <p:nvPr/>
            </p:nvGrpSpPr>
            <p:grpSpPr bwMode="auto">
              <a:xfrm>
                <a:off x="6629400" y="4191000"/>
                <a:ext cx="457200" cy="327025"/>
                <a:chOff x="3744" y="1584"/>
                <a:chExt cx="336" cy="240"/>
              </a:xfrm>
            </p:grpSpPr>
            <p:sp>
              <p:nvSpPr>
                <p:cNvPr id="88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85" name="Rounded Rectangle 88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8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4" name="Group 843"/>
            <p:cNvGrpSpPr/>
            <p:nvPr>
              <p:custDataLst>
                <p:tags r:id="rId73"/>
              </p:custDataLst>
            </p:nvPr>
          </p:nvGrpSpPr>
          <p:grpSpPr>
            <a:xfrm>
              <a:off x="3179321" y="1447800"/>
              <a:ext cx="609600" cy="936625"/>
              <a:chOff x="6553200" y="3581400"/>
              <a:chExt cx="609600" cy="936625"/>
            </a:xfrm>
          </p:grpSpPr>
          <p:grpSp>
            <p:nvGrpSpPr>
              <p:cNvPr id="877" name="Group 39"/>
              <p:cNvGrpSpPr>
                <a:grpSpLocks/>
              </p:cNvGrpSpPr>
              <p:nvPr/>
            </p:nvGrpSpPr>
            <p:grpSpPr bwMode="auto">
              <a:xfrm>
                <a:off x="6629400" y="4191000"/>
                <a:ext cx="457200" cy="327025"/>
                <a:chOff x="3744" y="1584"/>
                <a:chExt cx="336" cy="240"/>
              </a:xfrm>
            </p:grpSpPr>
            <p:sp>
              <p:nvSpPr>
                <p:cNvPr id="88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8" name="Rounded Rectangle 87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7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5" name="Group 844"/>
            <p:cNvGrpSpPr/>
            <p:nvPr>
              <p:custDataLst>
                <p:tags r:id="rId74"/>
              </p:custDataLst>
            </p:nvPr>
          </p:nvGrpSpPr>
          <p:grpSpPr>
            <a:xfrm>
              <a:off x="3840183" y="1447800"/>
              <a:ext cx="609600" cy="936625"/>
              <a:chOff x="6553200" y="3581400"/>
              <a:chExt cx="609600" cy="936625"/>
            </a:xfrm>
          </p:grpSpPr>
          <p:grpSp>
            <p:nvGrpSpPr>
              <p:cNvPr id="870" name="Group 39"/>
              <p:cNvGrpSpPr>
                <a:grpSpLocks/>
              </p:cNvGrpSpPr>
              <p:nvPr/>
            </p:nvGrpSpPr>
            <p:grpSpPr bwMode="auto">
              <a:xfrm>
                <a:off x="6629400" y="4191000"/>
                <a:ext cx="457200" cy="327025"/>
                <a:chOff x="3744" y="1584"/>
                <a:chExt cx="336" cy="240"/>
              </a:xfrm>
            </p:grpSpPr>
            <p:sp>
              <p:nvSpPr>
                <p:cNvPr id="87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1" name="Rounded Rectangle 87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7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6" name="Group 845"/>
            <p:cNvGrpSpPr/>
            <p:nvPr>
              <p:custDataLst>
                <p:tags r:id="rId75"/>
              </p:custDataLst>
            </p:nvPr>
          </p:nvGrpSpPr>
          <p:grpSpPr>
            <a:xfrm>
              <a:off x="4501045" y="1447800"/>
              <a:ext cx="609600" cy="936625"/>
              <a:chOff x="6553200" y="3581400"/>
              <a:chExt cx="609600" cy="936625"/>
            </a:xfrm>
          </p:grpSpPr>
          <p:grpSp>
            <p:nvGrpSpPr>
              <p:cNvPr id="863" name="Group 39"/>
              <p:cNvGrpSpPr>
                <a:grpSpLocks/>
              </p:cNvGrpSpPr>
              <p:nvPr/>
            </p:nvGrpSpPr>
            <p:grpSpPr bwMode="auto">
              <a:xfrm>
                <a:off x="6629400" y="4191000"/>
                <a:ext cx="457200" cy="327025"/>
                <a:chOff x="3744" y="1584"/>
                <a:chExt cx="336" cy="240"/>
              </a:xfrm>
            </p:grpSpPr>
            <p:sp>
              <p:nvSpPr>
                <p:cNvPr id="86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64" name="Rounded Rectangle 86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6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7" name="Group 846"/>
            <p:cNvGrpSpPr/>
            <p:nvPr>
              <p:custDataLst>
                <p:tags r:id="rId76"/>
              </p:custDataLst>
            </p:nvPr>
          </p:nvGrpSpPr>
          <p:grpSpPr>
            <a:xfrm>
              <a:off x="5161907" y="1447800"/>
              <a:ext cx="609600" cy="936625"/>
              <a:chOff x="6553200" y="3581400"/>
              <a:chExt cx="609600" cy="936625"/>
            </a:xfrm>
          </p:grpSpPr>
          <p:grpSp>
            <p:nvGrpSpPr>
              <p:cNvPr id="856" name="Group 39"/>
              <p:cNvGrpSpPr>
                <a:grpSpLocks/>
              </p:cNvGrpSpPr>
              <p:nvPr/>
            </p:nvGrpSpPr>
            <p:grpSpPr bwMode="auto">
              <a:xfrm>
                <a:off x="6629400" y="4191000"/>
                <a:ext cx="457200" cy="327025"/>
                <a:chOff x="3744" y="1584"/>
                <a:chExt cx="336" cy="240"/>
              </a:xfrm>
            </p:grpSpPr>
            <p:sp>
              <p:nvSpPr>
                <p:cNvPr id="8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7" name="Rounded Rectangle 8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8" name="Group 847"/>
            <p:cNvGrpSpPr/>
            <p:nvPr>
              <p:custDataLst>
                <p:tags r:id="rId77"/>
              </p:custDataLst>
            </p:nvPr>
          </p:nvGrpSpPr>
          <p:grpSpPr>
            <a:xfrm>
              <a:off x="5822769" y="1447800"/>
              <a:ext cx="609600" cy="936625"/>
              <a:chOff x="6553200" y="3581400"/>
              <a:chExt cx="609600" cy="936625"/>
            </a:xfrm>
          </p:grpSpPr>
          <p:grpSp>
            <p:nvGrpSpPr>
              <p:cNvPr id="849" name="Group 39"/>
              <p:cNvGrpSpPr>
                <a:grpSpLocks/>
              </p:cNvGrpSpPr>
              <p:nvPr/>
            </p:nvGrpSpPr>
            <p:grpSpPr bwMode="auto">
              <a:xfrm>
                <a:off x="6629400" y="4191000"/>
                <a:ext cx="457200" cy="327025"/>
                <a:chOff x="3744" y="1584"/>
                <a:chExt cx="336" cy="240"/>
              </a:xfrm>
            </p:grpSpPr>
            <p:sp>
              <p:nvSpPr>
                <p:cNvPr id="85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0" name="Rounded Rectangle 84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5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933" name="Group 932"/>
          <p:cNvGrpSpPr/>
          <p:nvPr>
            <p:custDataLst>
              <p:tags r:id="rId13"/>
            </p:custDataLst>
          </p:nvPr>
        </p:nvGrpSpPr>
        <p:grpSpPr>
          <a:xfrm>
            <a:off x="1355046" y="5420995"/>
            <a:ext cx="7879082" cy="936625"/>
            <a:chOff x="-1446713" y="1447800"/>
            <a:chExt cx="7879082" cy="936625"/>
          </a:xfrm>
        </p:grpSpPr>
        <p:grpSp>
          <p:nvGrpSpPr>
            <p:cNvPr id="934" name="Group 933"/>
            <p:cNvGrpSpPr/>
            <p:nvPr>
              <p:custDataLst>
                <p:tags r:id="rId54"/>
              </p:custDataLst>
            </p:nvPr>
          </p:nvGrpSpPr>
          <p:grpSpPr>
            <a:xfrm>
              <a:off x="-1446713" y="1447800"/>
              <a:ext cx="609600" cy="936625"/>
              <a:chOff x="6553200" y="3581400"/>
              <a:chExt cx="609600" cy="936625"/>
            </a:xfrm>
          </p:grpSpPr>
          <p:grpSp>
            <p:nvGrpSpPr>
              <p:cNvPr id="1023" name="Group 39"/>
              <p:cNvGrpSpPr>
                <a:grpSpLocks/>
              </p:cNvGrpSpPr>
              <p:nvPr/>
            </p:nvGrpSpPr>
            <p:grpSpPr bwMode="auto">
              <a:xfrm>
                <a:off x="6629400" y="4191000"/>
                <a:ext cx="457200" cy="327025"/>
                <a:chOff x="3744" y="1584"/>
                <a:chExt cx="336" cy="240"/>
              </a:xfrm>
            </p:grpSpPr>
            <p:sp>
              <p:nvSpPr>
                <p:cNvPr id="102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24" name="Rounded Rectangle 102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2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5" name="Group 934"/>
            <p:cNvGrpSpPr/>
            <p:nvPr>
              <p:custDataLst>
                <p:tags r:id="rId55"/>
              </p:custDataLst>
            </p:nvPr>
          </p:nvGrpSpPr>
          <p:grpSpPr>
            <a:xfrm>
              <a:off x="-785851" y="1447800"/>
              <a:ext cx="609600" cy="936625"/>
              <a:chOff x="6553200" y="3581400"/>
              <a:chExt cx="609600" cy="936625"/>
            </a:xfrm>
          </p:grpSpPr>
          <p:grpSp>
            <p:nvGrpSpPr>
              <p:cNvPr id="1016" name="Group 39"/>
              <p:cNvGrpSpPr>
                <a:grpSpLocks/>
              </p:cNvGrpSpPr>
              <p:nvPr/>
            </p:nvGrpSpPr>
            <p:grpSpPr bwMode="auto">
              <a:xfrm>
                <a:off x="6629400" y="4191000"/>
                <a:ext cx="457200" cy="327025"/>
                <a:chOff x="3744" y="1584"/>
                <a:chExt cx="336" cy="240"/>
              </a:xfrm>
            </p:grpSpPr>
            <p:sp>
              <p:nvSpPr>
                <p:cNvPr id="10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17" name="Rounded Rectangle 10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6" name="Group 935"/>
            <p:cNvGrpSpPr/>
            <p:nvPr>
              <p:custDataLst>
                <p:tags r:id="rId56"/>
              </p:custDataLst>
            </p:nvPr>
          </p:nvGrpSpPr>
          <p:grpSpPr>
            <a:xfrm>
              <a:off x="-124989" y="1447800"/>
              <a:ext cx="609600" cy="936625"/>
              <a:chOff x="6553200" y="3581400"/>
              <a:chExt cx="609600" cy="936625"/>
            </a:xfrm>
          </p:grpSpPr>
          <p:grpSp>
            <p:nvGrpSpPr>
              <p:cNvPr id="1009" name="Group 39"/>
              <p:cNvGrpSpPr>
                <a:grpSpLocks/>
              </p:cNvGrpSpPr>
              <p:nvPr/>
            </p:nvGrpSpPr>
            <p:grpSpPr bwMode="auto">
              <a:xfrm>
                <a:off x="6629400" y="4191000"/>
                <a:ext cx="457200" cy="327025"/>
                <a:chOff x="3744" y="1584"/>
                <a:chExt cx="336" cy="240"/>
              </a:xfrm>
            </p:grpSpPr>
            <p:sp>
              <p:nvSpPr>
                <p:cNvPr id="101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10" name="Rounded Rectangle 100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1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7" name="Group 936"/>
            <p:cNvGrpSpPr/>
            <p:nvPr>
              <p:custDataLst>
                <p:tags r:id="rId57"/>
              </p:custDataLst>
            </p:nvPr>
          </p:nvGrpSpPr>
          <p:grpSpPr>
            <a:xfrm>
              <a:off x="535873" y="1447800"/>
              <a:ext cx="609600" cy="936625"/>
              <a:chOff x="6553200" y="3581400"/>
              <a:chExt cx="609600" cy="936625"/>
            </a:xfrm>
          </p:grpSpPr>
          <p:grpSp>
            <p:nvGrpSpPr>
              <p:cNvPr id="1002" name="Group 39"/>
              <p:cNvGrpSpPr>
                <a:grpSpLocks/>
              </p:cNvGrpSpPr>
              <p:nvPr/>
            </p:nvGrpSpPr>
            <p:grpSpPr bwMode="auto">
              <a:xfrm>
                <a:off x="6629400" y="4191000"/>
                <a:ext cx="457200" cy="327025"/>
                <a:chOff x="3744" y="1584"/>
                <a:chExt cx="336" cy="240"/>
              </a:xfrm>
            </p:grpSpPr>
            <p:sp>
              <p:nvSpPr>
                <p:cNvPr id="100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03" name="Rounded Rectangle 100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0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8" name="Group 937"/>
            <p:cNvGrpSpPr/>
            <p:nvPr>
              <p:custDataLst>
                <p:tags r:id="rId58"/>
              </p:custDataLst>
            </p:nvPr>
          </p:nvGrpSpPr>
          <p:grpSpPr>
            <a:xfrm>
              <a:off x="1196735" y="1447800"/>
              <a:ext cx="609600" cy="936625"/>
              <a:chOff x="6553200" y="3581400"/>
              <a:chExt cx="609600" cy="936625"/>
            </a:xfrm>
          </p:grpSpPr>
          <p:grpSp>
            <p:nvGrpSpPr>
              <p:cNvPr id="995" name="Group 39"/>
              <p:cNvGrpSpPr>
                <a:grpSpLocks/>
              </p:cNvGrpSpPr>
              <p:nvPr/>
            </p:nvGrpSpPr>
            <p:grpSpPr bwMode="auto">
              <a:xfrm>
                <a:off x="6629400" y="4191000"/>
                <a:ext cx="457200" cy="327025"/>
                <a:chOff x="3744" y="1584"/>
                <a:chExt cx="336" cy="240"/>
              </a:xfrm>
            </p:grpSpPr>
            <p:sp>
              <p:nvSpPr>
                <p:cNvPr id="99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96" name="Rounded Rectangle 99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9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9" name="Group 938"/>
            <p:cNvGrpSpPr/>
            <p:nvPr>
              <p:custDataLst>
                <p:tags r:id="rId59"/>
              </p:custDataLst>
            </p:nvPr>
          </p:nvGrpSpPr>
          <p:grpSpPr>
            <a:xfrm>
              <a:off x="1857597" y="1447800"/>
              <a:ext cx="609600" cy="936625"/>
              <a:chOff x="6553200" y="3581400"/>
              <a:chExt cx="609600" cy="936625"/>
            </a:xfrm>
          </p:grpSpPr>
          <p:grpSp>
            <p:nvGrpSpPr>
              <p:cNvPr id="988" name="Group 39"/>
              <p:cNvGrpSpPr>
                <a:grpSpLocks/>
              </p:cNvGrpSpPr>
              <p:nvPr/>
            </p:nvGrpSpPr>
            <p:grpSpPr bwMode="auto">
              <a:xfrm>
                <a:off x="6629400" y="4191000"/>
                <a:ext cx="457200" cy="327025"/>
                <a:chOff x="3744" y="1584"/>
                <a:chExt cx="336" cy="240"/>
              </a:xfrm>
            </p:grpSpPr>
            <p:sp>
              <p:nvSpPr>
                <p:cNvPr id="99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89" name="Rounded Rectangle 98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9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0" name="Group 939"/>
            <p:cNvGrpSpPr/>
            <p:nvPr>
              <p:custDataLst>
                <p:tags r:id="rId60"/>
              </p:custDataLst>
            </p:nvPr>
          </p:nvGrpSpPr>
          <p:grpSpPr>
            <a:xfrm>
              <a:off x="2518459" y="1447800"/>
              <a:ext cx="609600" cy="936625"/>
              <a:chOff x="6553200" y="3581400"/>
              <a:chExt cx="609600" cy="936625"/>
            </a:xfrm>
          </p:grpSpPr>
          <p:grpSp>
            <p:nvGrpSpPr>
              <p:cNvPr id="981" name="Group 39"/>
              <p:cNvGrpSpPr>
                <a:grpSpLocks/>
              </p:cNvGrpSpPr>
              <p:nvPr/>
            </p:nvGrpSpPr>
            <p:grpSpPr bwMode="auto">
              <a:xfrm>
                <a:off x="6629400" y="4191000"/>
                <a:ext cx="457200" cy="327025"/>
                <a:chOff x="3744" y="1584"/>
                <a:chExt cx="336" cy="240"/>
              </a:xfrm>
            </p:grpSpPr>
            <p:sp>
              <p:nvSpPr>
                <p:cNvPr id="98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82" name="Rounded Rectangle 98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1" name="Group 940"/>
            <p:cNvGrpSpPr/>
            <p:nvPr>
              <p:custDataLst>
                <p:tags r:id="rId61"/>
              </p:custDataLst>
            </p:nvPr>
          </p:nvGrpSpPr>
          <p:grpSpPr>
            <a:xfrm>
              <a:off x="3179321" y="1447800"/>
              <a:ext cx="609600" cy="936625"/>
              <a:chOff x="6553200" y="3581400"/>
              <a:chExt cx="609600" cy="936625"/>
            </a:xfrm>
          </p:grpSpPr>
          <p:grpSp>
            <p:nvGrpSpPr>
              <p:cNvPr id="974" name="Group 39"/>
              <p:cNvGrpSpPr>
                <a:grpSpLocks/>
              </p:cNvGrpSpPr>
              <p:nvPr/>
            </p:nvGrpSpPr>
            <p:grpSpPr bwMode="auto">
              <a:xfrm>
                <a:off x="6629400" y="4191000"/>
                <a:ext cx="457200" cy="327025"/>
                <a:chOff x="3744" y="1584"/>
                <a:chExt cx="336" cy="240"/>
              </a:xfrm>
            </p:grpSpPr>
            <p:sp>
              <p:nvSpPr>
                <p:cNvPr id="97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5" name="Rounded Rectangle 97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7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2" name="Group 941"/>
            <p:cNvGrpSpPr/>
            <p:nvPr>
              <p:custDataLst>
                <p:tags r:id="rId62"/>
              </p:custDataLst>
            </p:nvPr>
          </p:nvGrpSpPr>
          <p:grpSpPr>
            <a:xfrm>
              <a:off x="3840183" y="1447800"/>
              <a:ext cx="609600" cy="936625"/>
              <a:chOff x="6553200" y="3581400"/>
              <a:chExt cx="609600" cy="936625"/>
            </a:xfrm>
          </p:grpSpPr>
          <p:grpSp>
            <p:nvGrpSpPr>
              <p:cNvPr id="967" name="Group 39"/>
              <p:cNvGrpSpPr>
                <a:grpSpLocks/>
              </p:cNvGrpSpPr>
              <p:nvPr/>
            </p:nvGrpSpPr>
            <p:grpSpPr bwMode="auto">
              <a:xfrm>
                <a:off x="6629400" y="4191000"/>
                <a:ext cx="457200" cy="327025"/>
                <a:chOff x="3744" y="1584"/>
                <a:chExt cx="336" cy="240"/>
              </a:xfrm>
            </p:grpSpPr>
            <p:sp>
              <p:nvSpPr>
                <p:cNvPr id="97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8" name="Rounded Rectangle 96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6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3" name="Group 942"/>
            <p:cNvGrpSpPr/>
            <p:nvPr>
              <p:custDataLst>
                <p:tags r:id="rId63"/>
              </p:custDataLst>
            </p:nvPr>
          </p:nvGrpSpPr>
          <p:grpSpPr>
            <a:xfrm>
              <a:off x="4501045" y="1447800"/>
              <a:ext cx="609600" cy="936625"/>
              <a:chOff x="6553200" y="3581400"/>
              <a:chExt cx="609600" cy="936625"/>
            </a:xfrm>
          </p:grpSpPr>
          <p:grpSp>
            <p:nvGrpSpPr>
              <p:cNvPr id="960" name="Group 39"/>
              <p:cNvGrpSpPr>
                <a:grpSpLocks/>
              </p:cNvGrpSpPr>
              <p:nvPr/>
            </p:nvGrpSpPr>
            <p:grpSpPr bwMode="auto">
              <a:xfrm>
                <a:off x="6629400" y="4191000"/>
                <a:ext cx="457200" cy="327025"/>
                <a:chOff x="3744" y="1584"/>
                <a:chExt cx="336" cy="240"/>
              </a:xfrm>
            </p:grpSpPr>
            <p:sp>
              <p:nvSpPr>
                <p:cNvPr id="96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1" name="Rounded Rectangle 96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6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4" name="Group 943"/>
            <p:cNvGrpSpPr/>
            <p:nvPr>
              <p:custDataLst>
                <p:tags r:id="rId64"/>
              </p:custDataLst>
            </p:nvPr>
          </p:nvGrpSpPr>
          <p:grpSpPr>
            <a:xfrm>
              <a:off x="5161907" y="1447800"/>
              <a:ext cx="609600" cy="936625"/>
              <a:chOff x="6553200" y="3581400"/>
              <a:chExt cx="609600" cy="936625"/>
            </a:xfrm>
          </p:grpSpPr>
          <p:grpSp>
            <p:nvGrpSpPr>
              <p:cNvPr id="953" name="Group 39"/>
              <p:cNvGrpSpPr>
                <a:grpSpLocks/>
              </p:cNvGrpSpPr>
              <p:nvPr/>
            </p:nvGrpSpPr>
            <p:grpSpPr bwMode="auto">
              <a:xfrm>
                <a:off x="6629400" y="4191000"/>
                <a:ext cx="457200" cy="327025"/>
                <a:chOff x="3744" y="1584"/>
                <a:chExt cx="336" cy="240"/>
              </a:xfrm>
            </p:grpSpPr>
            <p:sp>
              <p:nvSpPr>
                <p:cNvPr id="95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54" name="Rounded Rectangle 95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5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5" name="Group 944"/>
            <p:cNvGrpSpPr/>
            <p:nvPr>
              <p:custDataLst>
                <p:tags r:id="rId65"/>
              </p:custDataLst>
            </p:nvPr>
          </p:nvGrpSpPr>
          <p:grpSpPr>
            <a:xfrm>
              <a:off x="5822769" y="1447800"/>
              <a:ext cx="609600" cy="936625"/>
              <a:chOff x="6553200" y="3581400"/>
              <a:chExt cx="609600" cy="936625"/>
            </a:xfrm>
          </p:grpSpPr>
          <p:grpSp>
            <p:nvGrpSpPr>
              <p:cNvPr id="946" name="Group 39"/>
              <p:cNvGrpSpPr>
                <a:grpSpLocks/>
              </p:cNvGrpSpPr>
              <p:nvPr/>
            </p:nvGrpSpPr>
            <p:grpSpPr bwMode="auto">
              <a:xfrm>
                <a:off x="6629400" y="4191000"/>
                <a:ext cx="457200" cy="327025"/>
                <a:chOff x="3744" y="1584"/>
                <a:chExt cx="336" cy="240"/>
              </a:xfrm>
            </p:grpSpPr>
            <p:sp>
              <p:nvSpPr>
                <p:cNvPr id="94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47" name="Rounded Rectangle 94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4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1127" name="Group 1126"/>
          <p:cNvGrpSpPr/>
          <p:nvPr>
            <p:custDataLst>
              <p:tags r:id="rId14"/>
            </p:custDataLst>
          </p:nvPr>
        </p:nvGrpSpPr>
        <p:grpSpPr>
          <a:xfrm>
            <a:off x="1507446" y="5573395"/>
            <a:ext cx="7879082" cy="936625"/>
            <a:chOff x="-1446713" y="1447800"/>
            <a:chExt cx="7879082" cy="936625"/>
          </a:xfrm>
        </p:grpSpPr>
        <p:grpSp>
          <p:nvGrpSpPr>
            <p:cNvPr id="1128" name="Group 1127"/>
            <p:cNvGrpSpPr/>
            <p:nvPr>
              <p:custDataLst>
                <p:tags r:id="rId42"/>
              </p:custDataLst>
            </p:nvPr>
          </p:nvGrpSpPr>
          <p:grpSpPr>
            <a:xfrm>
              <a:off x="-1446713" y="1447800"/>
              <a:ext cx="609600" cy="936625"/>
              <a:chOff x="6553200" y="3581400"/>
              <a:chExt cx="609600" cy="936625"/>
            </a:xfrm>
          </p:grpSpPr>
          <p:grpSp>
            <p:nvGrpSpPr>
              <p:cNvPr id="1217" name="Group 39"/>
              <p:cNvGrpSpPr>
                <a:grpSpLocks/>
              </p:cNvGrpSpPr>
              <p:nvPr/>
            </p:nvGrpSpPr>
            <p:grpSpPr bwMode="auto">
              <a:xfrm>
                <a:off x="6629400" y="4191000"/>
                <a:ext cx="457200" cy="327025"/>
                <a:chOff x="3744" y="1584"/>
                <a:chExt cx="336" cy="240"/>
              </a:xfrm>
            </p:grpSpPr>
            <p:sp>
              <p:nvSpPr>
                <p:cNvPr id="122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8" name="Rounded Rectangle 121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1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29" name="Group 1128"/>
            <p:cNvGrpSpPr/>
            <p:nvPr>
              <p:custDataLst>
                <p:tags r:id="rId43"/>
              </p:custDataLst>
            </p:nvPr>
          </p:nvGrpSpPr>
          <p:grpSpPr>
            <a:xfrm>
              <a:off x="-785851" y="1447800"/>
              <a:ext cx="609600" cy="936625"/>
              <a:chOff x="6553200" y="3581400"/>
              <a:chExt cx="609600" cy="936625"/>
            </a:xfrm>
          </p:grpSpPr>
          <p:grpSp>
            <p:nvGrpSpPr>
              <p:cNvPr id="1210" name="Group 39"/>
              <p:cNvGrpSpPr>
                <a:grpSpLocks/>
              </p:cNvGrpSpPr>
              <p:nvPr/>
            </p:nvGrpSpPr>
            <p:grpSpPr bwMode="auto">
              <a:xfrm>
                <a:off x="6629400" y="4191000"/>
                <a:ext cx="457200" cy="327025"/>
                <a:chOff x="3744" y="1584"/>
                <a:chExt cx="336" cy="240"/>
              </a:xfrm>
            </p:grpSpPr>
            <p:sp>
              <p:nvSpPr>
                <p:cNvPr id="121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1" name="Rounded Rectangle 121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1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0" name="Group 1129"/>
            <p:cNvGrpSpPr/>
            <p:nvPr>
              <p:custDataLst>
                <p:tags r:id="rId44"/>
              </p:custDataLst>
            </p:nvPr>
          </p:nvGrpSpPr>
          <p:grpSpPr>
            <a:xfrm>
              <a:off x="-124989" y="1447800"/>
              <a:ext cx="609600" cy="936625"/>
              <a:chOff x="6553200" y="3581400"/>
              <a:chExt cx="609600" cy="936625"/>
            </a:xfrm>
          </p:grpSpPr>
          <p:grpSp>
            <p:nvGrpSpPr>
              <p:cNvPr id="1203" name="Group 39"/>
              <p:cNvGrpSpPr>
                <a:grpSpLocks/>
              </p:cNvGrpSpPr>
              <p:nvPr/>
            </p:nvGrpSpPr>
            <p:grpSpPr bwMode="auto">
              <a:xfrm>
                <a:off x="6629400" y="4191000"/>
                <a:ext cx="457200" cy="327025"/>
                <a:chOff x="3744" y="1584"/>
                <a:chExt cx="336" cy="240"/>
              </a:xfrm>
            </p:grpSpPr>
            <p:sp>
              <p:nvSpPr>
                <p:cNvPr id="120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04" name="Rounded Rectangle 120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0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1" name="Group 1130"/>
            <p:cNvGrpSpPr/>
            <p:nvPr>
              <p:custDataLst>
                <p:tags r:id="rId45"/>
              </p:custDataLst>
            </p:nvPr>
          </p:nvGrpSpPr>
          <p:grpSpPr>
            <a:xfrm>
              <a:off x="535873" y="1447800"/>
              <a:ext cx="609600" cy="936625"/>
              <a:chOff x="6553200" y="3581400"/>
              <a:chExt cx="609600" cy="936625"/>
            </a:xfrm>
          </p:grpSpPr>
          <p:grpSp>
            <p:nvGrpSpPr>
              <p:cNvPr id="1196" name="Group 39"/>
              <p:cNvGrpSpPr>
                <a:grpSpLocks/>
              </p:cNvGrpSpPr>
              <p:nvPr/>
            </p:nvGrpSpPr>
            <p:grpSpPr bwMode="auto">
              <a:xfrm>
                <a:off x="6629400" y="4191000"/>
                <a:ext cx="457200" cy="327025"/>
                <a:chOff x="3744" y="1584"/>
                <a:chExt cx="336" cy="240"/>
              </a:xfrm>
            </p:grpSpPr>
            <p:sp>
              <p:nvSpPr>
                <p:cNvPr id="11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97" name="Rounded Rectangle 11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2" name="Group 1131"/>
            <p:cNvGrpSpPr/>
            <p:nvPr>
              <p:custDataLst>
                <p:tags r:id="rId46"/>
              </p:custDataLst>
            </p:nvPr>
          </p:nvGrpSpPr>
          <p:grpSpPr>
            <a:xfrm>
              <a:off x="1196735" y="1447800"/>
              <a:ext cx="609600" cy="936625"/>
              <a:chOff x="6553200" y="3581400"/>
              <a:chExt cx="609600" cy="936625"/>
            </a:xfrm>
          </p:grpSpPr>
          <p:grpSp>
            <p:nvGrpSpPr>
              <p:cNvPr id="1189" name="Group 39"/>
              <p:cNvGrpSpPr>
                <a:grpSpLocks/>
              </p:cNvGrpSpPr>
              <p:nvPr/>
            </p:nvGrpSpPr>
            <p:grpSpPr bwMode="auto">
              <a:xfrm>
                <a:off x="6629400" y="4191000"/>
                <a:ext cx="457200" cy="327025"/>
                <a:chOff x="3744" y="1584"/>
                <a:chExt cx="336" cy="240"/>
              </a:xfrm>
            </p:grpSpPr>
            <p:sp>
              <p:nvSpPr>
                <p:cNvPr id="119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90" name="Rounded Rectangle 118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9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3" name="Group 1132"/>
            <p:cNvGrpSpPr/>
            <p:nvPr>
              <p:custDataLst>
                <p:tags r:id="rId47"/>
              </p:custDataLst>
            </p:nvPr>
          </p:nvGrpSpPr>
          <p:grpSpPr>
            <a:xfrm>
              <a:off x="1857597" y="1447800"/>
              <a:ext cx="609600" cy="936625"/>
              <a:chOff x="6553200" y="3581400"/>
              <a:chExt cx="609600" cy="936625"/>
            </a:xfrm>
          </p:grpSpPr>
          <p:grpSp>
            <p:nvGrpSpPr>
              <p:cNvPr id="1182" name="Group 39"/>
              <p:cNvGrpSpPr>
                <a:grpSpLocks/>
              </p:cNvGrpSpPr>
              <p:nvPr/>
            </p:nvGrpSpPr>
            <p:grpSpPr bwMode="auto">
              <a:xfrm>
                <a:off x="6629400" y="4191000"/>
                <a:ext cx="457200" cy="327025"/>
                <a:chOff x="3744" y="1584"/>
                <a:chExt cx="336" cy="240"/>
              </a:xfrm>
            </p:grpSpPr>
            <p:sp>
              <p:nvSpPr>
                <p:cNvPr id="118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83" name="Rounded Rectangle 118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8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4" name="Group 1133"/>
            <p:cNvGrpSpPr/>
            <p:nvPr>
              <p:custDataLst>
                <p:tags r:id="rId48"/>
              </p:custDataLst>
            </p:nvPr>
          </p:nvGrpSpPr>
          <p:grpSpPr>
            <a:xfrm>
              <a:off x="2518459" y="1447800"/>
              <a:ext cx="609600" cy="936625"/>
              <a:chOff x="6553200" y="3581400"/>
              <a:chExt cx="609600" cy="936625"/>
            </a:xfrm>
          </p:grpSpPr>
          <p:grpSp>
            <p:nvGrpSpPr>
              <p:cNvPr id="1175" name="Group 39"/>
              <p:cNvGrpSpPr>
                <a:grpSpLocks/>
              </p:cNvGrpSpPr>
              <p:nvPr/>
            </p:nvGrpSpPr>
            <p:grpSpPr bwMode="auto">
              <a:xfrm>
                <a:off x="6629400" y="4191000"/>
                <a:ext cx="457200" cy="327025"/>
                <a:chOff x="3744" y="1584"/>
                <a:chExt cx="336" cy="240"/>
              </a:xfrm>
            </p:grpSpPr>
            <p:sp>
              <p:nvSpPr>
                <p:cNvPr id="117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76" name="Rounded Rectangle 117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7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5" name="Group 1134"/>
            <p:cNvGrpSpPr/>
            <p:nvPr>
              <p:custDataLst>
                <p:tags r:id="rId49"/>
              </p:custDataLst>
            </p:nvPr>
          </p:nvGrpSpPr>
          <p:grpSpPr>
            <a:xfrm>
              <a:off x="3179321" y="1447800"/>
              <a:ext cx="609600" cy="936625"/>
              <a:chOff x="6553200" y="3581400"/>
              <a:chExt cx="609600" cy="936625"/>
            </a:xfrm>
          </p:grpSpPr>
          <p:grpSp>
            <p:nvGrpSpPr>
              <p:cNvPr id="1168" name="Group 39"/>
              <p:cNvGrpSpPr>
                <a:grpSpLocks/>
              </p:cNvGrpSpPr>
              <p:nvPr/>
            </p:nvGrpSpPr>
            <p:grpSpPr bwMode="auto">
              <a:xfrm>
                <a:off x="6629400" y="4191000"/>
                <a:ext cx="457200" cy="327025"/>
                <a:chOff x="3744" y="1584"/>
                <a:chExt cx="336" cy="240"/>
              </a:xfrm>
            </p:grpSpPr>
            <p:sp>
              <p:nvSpPr>
                <p:cNvPr id="117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69" name="Rounded Rectangle 116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7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6" name="Group 1135"/>
            <p:cNvGrpSpPr/>
            <p:nvPr>
              <p:custDataLst>
                <p:tags r:id="rId50"/>
              </p:custDataLst>
            </p:nvPr>
          </p:nvGrpSpPr>
          <p:grpSpPr>
            <a:xfrm>
              <a:off x="3840183" y="1447800"/>
              <a:ext cx="609600" cy="936625"/>
              <a:chOff x="6553200" y="3581400"/>
              <a:chExt cx="609600" cy="936625"/>
            </a:xfrm>
          </p:grpSpPr>
          <p:grpSp>
            <p:nvGrpSpPr>
              <p:cNvPr id="1161" name="Group 39"/>
              <p:cNvGrpSpPr>
                <a:grpSpLocks/>
              </p:cNvGrpSpPr>
              <p:nvPr/>
            </p:nvGrpSpPr>
            <p:grpSpPr bwMode="auto">
              <a:xfrm>
                <a:off x="6629400" y="4191000"/>
                <a:ext cx="457200" cy="327025"/>
                <a:chOff x="3744" y="1584"/>
                <a:chExt cx="336" cy="240"/>
              </a:xfrm>
            </p:grpSpPr>
            <p:sp>
              <p:nvSpPr>
                <p:cNvPr id="116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62" name="Rounded Rectangle 116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6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7" name="Group 1136"/>
            <p:cNvGrpSpPr/>
            <p:nvPr>
              <p:custDataLst>
                <p:tags r:id="rId51"/>
              </p:custDataLst>
            </p:nvPr>
          </p:nvGrpSpPr>
          <p:grpSpPr>
            <a:xfrm>
              <a:off x="4501045" y="1447800"/>
              <a:ext cx="609600" cy="936625"/>
              <a:chOff x="6553200" y="3581400"/>
              <a:chExt cx="609600" cy="936625"/>
            </a:xfrm>
          </p:grpSpPr>
          <p:grpSp>
            <p:nvGrpSpPr>
              <p:cNvPr id="1154" name="Group 39"/>
              <p:cNvGrpSpPr>
                <a:grpSpLocks/>
              </p:cNvGrpSpPr>
              <p:nvPr/>
            </p:nvGrpSpPr>
            <p:grpSpPr bwMode="auto">
              <a:xfrm>
                <a:off x="6629400" y="4191000"/>
                <a:ext cx="457200" cy="327025"/>
                <a:chOff x="3744" y="1584"/>
                <a:chExt cx="336" cy="240"/>
              </a:xfrm>
            </p:grpSpPr>
            <p:sp>
              <p:nvSpPr>
                <p:cNvPr id="115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55" name="Rounded Rectangle 115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5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8" name="Group 1137"/>
            <p:cNvGrpSpPr/>
            <p:nvPr>
              <p:custDataLst>
                <p:tags r:id="rId52"/>
              </p:custDataLst>
            </p:nvPr>
          </p:nvGrpSpPr>
          <p:grpSpPr>
            <a:xfrm>
              <a:off x="5161907" y="1447800"/>
              <a:ext cx="609600" cy="936625"/>
              <a:chOff x="6553200" y="3581400"/>
              <a:chExt cx="609600" cy="936625"/>
            </a:xfrm>
          </p:grpSpPr>
          <p:grpSp>
            <p:nvGrpSpPr>
              <p:cNvPr id="1147" name="Group 39"/>
              <p:cNvGrpSpPr>
                <a:grpSpLocks/>
              </p:cNvGrpSpPr>
              <p:nvPr/>
            </p:nvGrpSpPr>
            <p:grpSpPr bwMode="auto">
              <a:xfrm>
                <a:off x="6629400" y="4191000"/>
                <a:ext cx="457200" cy="327025"/>
                <a:chOff x="3744" y="1584"/>
                <a:chExt cx="336" cy="240"/>
              </a:xfrm>
            </p:grpSpPr>
            <p:sp>
              <p:nvSpPr>
                <p:cNvPr id="115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48" name="Rounded Rectangle 114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9" name="Group 1138"/>
            <p:cNvGrpSpPr/>
            <p:nvPr>
              <p:custDataLst>
                <p:tags r:id="rId53"/>
              </p:custDataLst>
            </p:nvPr>
          </p:nvGrpSpPr>
          <p:grpSpPr>
            <a:xfrm>
              <a:off x="5822769" y="1447800"/>
              <a:ext cx="609600" cy="936625"/>
              <a:chOff x="6553200" y="3581400"/>
              <a:chExt cx="609600" cy="936625"/>
            </a:xfrm>
          </p:grpSpPr>
          <p:grpSp>
            <p:nvGrpSpPr>
              <p:cNvPr id="1140" name="Group 39"/>
              <p:cNvGrpSpPr>
                <a:grpSpLocks/>
              </p:cNvGrpSpPr>
              <p:nvPr/>
            </p:nvGrpSpPr>
            <p:grpSpPr bwMode="auto">
              <a:xfrm>
                <a:off x="6629400" y="4191000"/>
                <a:ext cx="457200" cy="327025"/>
                <a:chOff x="3744" y="1584"/>
                <a:chExt cx="336" cy="240"/>
              </a:xfrm>
            </p:grpSpPr>
            <p:sp>
              <p:nvSpPr>
                <p:cNvPr id="114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41" name="Rounded Rectangle 114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8" name="Group 7"/>
          <p:cNvGrpSpPr/>
          <p:nvPr>
            <p:custDataLst>
              <p:tags r:id="rId15"/>
            </p:custDataLst>
          </p:nvPr>
        </p:nvGrpSpPr>
        <p:grpSpPr>
          <a:xfrm>
            <a:off x="5848358" y="1111538"/>
            <a:ext cx="2892101" cy="3079462"/>
            <a:chOff x="6229358" y="771704"/>
            <a:chExt cx="2892101" cy="3079462"/>
          </a:xfrm>
        </p:grpSpPr>
        <p:grpSp>
          <p:nvGrpSpPr>
            <p:cNvPr id="3" name="Group 2"/>
            <p:cNvGrpSpPr/>
            <p:nvPr/>
          </p:nvGrpSpPr>
          <p:grpSpPr>
            <a:xfrm>
              <a:off x="6229358" y="771704"/>
              <a:ext cx="1520501" cy="1707862"/>
              <a:chOff x="4382629" y="1873538"/>
              <a:chExt cx="1520501" cy="1707862"/>
            </a:xfrm>
          </p:grpSpPr>
          <p:sp>
            <p:nvSpPr>
              <p:cNvPr id="144" name="Rounded Rectangle 143"/>
              <p:cNvSpPr/>
              <p:nvPr>
                <p:custDataLst>
                  <p:tags r:id="rId41"/>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60" name="Rounded Rectangle 159"/>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36" name="Group 1235"/>
            <p:cNvGrpSpPr/>
            <p:nvPr/>
          </p:nvGrpSpPr>
          <p:grpSpPr>
            <a:xfrm flipH="1">
              <a:off x="6381758" y="924104"/>
              <a:ext cx="1520501" cy="1707862"/>
              <a:chOff x="4382629" y="1873538"/>
              <a:chExt cx="1520501" cy="1707862"/>
            </a:xfrm>
          </p:grpSpPr>
          <p:sp>
            <p:nvSpPr>
              <p:cNvPr id="1237" name="Rounded Rectangle 1236"/>
              <p:cNvSpPr/>
              <p:nvPr>
                <p:custDataLst>
                  <p:tags r:id="rId40"/>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38" name="Rounded Rectangle 1237"/>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39" name="Group 1238"/>
            <p:cNvGrpSpPr/>
            <p:nvPr/>
          </p:nvGrpSpPr>
          <p:grpSpPr>
            <a:xfrm flipH="1">
              <a:off x="6534158" y="1076504"/>
              <a:ext cx="1520501" cy="1707862"/>
              <a:chOff x="4382629" y="1873538"/>
              <a:chExt cx="1520501" cy="1707862"/>
            </a:xfrm>
          </p:grpSpPr>
          <p:sp>
            <p:nvSpPr>
              <p:cNvPr id="1240" name="Rounded Rectangle 1239"/>
              <p:cNvSpPr/>
              <p:nvPr>
                <p:custDataLst>
                  <p:tags r:id="rId39"/>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41" name="Rounded Rectangle 124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2" name="Group 1271"/>
            <p:cNvGrpSpPr/>
            <p:nvPr/>
          </p:nvGrpSpPr>
          <p:grpSpPr>
            <a:xfrm flipH="1">
              <a:off x="6686558" y="1228904"/>
              <a:ext cx="1520501" cy="1707862"/>
              <a:chOff x="4382629" y="1873538"/>
              <a:chExt cx="1520501" cy="1707862"/>
            </a:xfrm>
          </p:grpSpPr>
          <p:sp>
            <p:nvSpPr>
              <p:cNvPr id="1273" name="Rounded Rectangle 1272"/>
              <p:cNvSpPr/>
              <p:nvPr>
                <p:custDataLst>
                  <p:tags r:id="rId38"/>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4" name="Rounded Rectangle 1273"/>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5" name="Group 1274"/>
            <p:cNvGrpSpPr/>
            <p:nvPr/>
          </p:nvGrpSpPr>
          <p:grpSpPr>
            <a:xfrm flipH="1">
              <a:off x="6838958" y="1381304"/>
              <a:ext cx="1520501" cy="1707862"/>
              <a:chOff x="4382629" y="1873538"/>
              <a:chExt cx="1520501" cy="1707862"/>
            </a:xfrm>
          </p:grpSpPr>
          <p:sp>
            <p:nvSpPr>
              <p:cNvPr id="1276" name="Rounded Rectangle 1275"/>
              <p:cNvSpPr/>
              <p:nvPr>
                <p:custDataLst>
                  <p:tags r:id="rId37"/>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7" name="Rounded Rectangle 127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8" name="Group 1277"/>
            <p:cNvGrpSpPr/>
            <p:nvPr/>
          </p:nvGrpSpPr>
          <p:grpSpPr>
            <a:xfrm flipH="1">
              <a:off x="6991358" y="1533704"/>
              <a:ext cx="1520501" cy="1707862"/>
              <a:chOff x="4382629" y="1873538"/>
              <a:chExt cx="1520501" cy="1707862"/>
            </a:xfrm>
          </p:grpSpPr>
          <p:sp>
            <p:nvSpPr>
              <p:cNvPr id="1279" name="Rounded Rectangle 1278"/>
              <p:cNvSpPr/>
              <p:nvPr>
                <p:custDataLst>
                  <p:tags r:id="rId36"/>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0" name="Rounded Rectangle 1279"/>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1" name="Group 1280"/>
            <p:cNvGrpSpPr/>
            <p:nvPr/>
          </p:nvGrpSpPr>
          <p:grpSpPr>
            <a:xfrm flipH="1">
              <a:off x="7143758" y="1686104"/>
              <a:ext cx="1520501" cy="1707862"/>
              <a:chOff x="4382629" y="1873538"/>
              <a:chExt cx="1520501" cy="1707862"/>
            </a:xfrm>
          </p:grpSpPr>
          <p:sp>
            <p:nvSpPr>
              <p:cNvPr id="1282" name="Rounded Rectangle 1281"/>
              <p:cNvSpPr/>
              <p:nvPr>
                <p:custDataLst>
                  <p:tags r:id="rId35"/>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3" name="Rounded Rectangle 128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4" name="Group 1283"/>
            <p:cNvGrpSpPr/>
            <p:nvPr/>
          </p:nvGrpSpPr>
          <p:grpSpPr>
            <a:xfrm flipH="1">
              <a:off x="7296158" y="1838504"/>
              <a:ext cx="1520501" cy="1707862"/>
              <a:chOff x="4382629" y="1873538"/>
              <a:chExt cx="1520501" cy="1707862"/>
            </a:xfrm>
          </p:grpSpPr>
          <p:sp>
            <p:nvSpPr>
              <p:cNvPr id="1285" name="Rounded Rectangle 1284"/>
              <p:cNvSpPr/>
              <p:nvPr>
                <p:custDataLst>
                  <p:tags r:id="rId34"/>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6" name="Rounded Rectangle 1285"/>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7" name="Group 1286"/>
            <p:cNvGrpSpPr/>
            <p:nvPr/>
          </p:nvGrpSpPr>
          <p:grpSpPr>
            <a:xfrm flipH="1">
              <a:off x="7448558" y="1990904"/>
              <a:ext cx="1520501" cy="1707862"/>
              <a:chOff x="4382629" y="1873538"/>
              <a:chExt cx="1520501" cy="1707862"/>
            </a:xfrm>
          </p:grpSpPr>
          <p:sp>
            <p:nvSpPr>
              <p:cNvPr id="1288" name="Rounded Rectangle 1287"/>
              <p:cNvSpPr/>
              <p:nvPr>
                <p:custDataLst>
                  <p:tags r:id="rId33"/>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9" name="Rounded Rectangle 128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90" name="Group 1289"/>
            <p:cNvGrpSpPr/>
            <p:nvPr/>
          </p:nvGrpSpPr>
          <p:grpSpPr>
            <a:xfrm flipH="1">
              <a:off x="7600958" y="2143304"/>
              <a:ext cx="1520501" cy="1707862"/>
              <a:chOff x="4382629" y="1873538"/>
              <a:chExt cx="1520501" cy="1707862"/>
            </a:xfrm>
          </p:grpSpPr>
          <p:sp>
            <p:nvSpPr>
              <p:cNvPr id="1291" name="Rounded Rectangle 1290"/>
              <p:cNvSpPr/>
              <p:nvPr>
                <p:custDataLst>
                  <p:tags r:id="rId32"/>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92" name="Rounded Rectangle 1291"/>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nvGrpSpPr>
          <p:cNvPr id="1323" name="Group 1322"/>
          <p:cNvGrpSpPr/>
          <p:nvPr>
            <p:custDataLst>
              <p:tags r:id="rId16"/>
            </p:custDataLst>
          </p:nvPr>
        </p:nvGrpSpPr>
        <p:grpSpPr>
          <a:xfrm>
            <a:off x="3886200" y="1111538"/>
            <a:ext cx="2892101" cy="3079462"/>
            <a:chOff x="6229358" y="771704"/>
            <a:chExt cx="2892101" cy="3079462"/>
          </a:xfrm>
        </p:grpSpPr>
        <p:grpSp>
          <p:nvGrpSpPr>
            <p:cNvPr id="1324" name="Group 1323"/>
            <p:cNvGrpSpPr/>
            <p:nvPr/>
          </p:nvGrpSpPr>
          <p:grpSpPr>
            <a:xfrm>
              <a:off x="6229358" y="771704"/>
              <a:ext cx="1520501" cy="1707862"/>
              <a:chOff x="4382629" y="1873538"/>
              <a:chExt cx="1520501" cy="1707862"/>
            </a:xfrm>
          </p:grpSpPr>
          <p:sp>
            <p:nvSpPr>
              <p:cNvPr id="1352" name="Rounded Rectangle 1351"/>
              <p:cNvSpPr/>
              <p:nvPr>
                <p:custDataLst>
                  <p:tags r:id="rId31"/>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3" name="Rounded Rectangle 135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5" name="Group 1324"/>
            <p:cNvGrpSpPr/>
            <p:nvPr/>
          </p:nvGrpSpPr>
          <p:grpSpPr>
            <a:xfrm flipH="1">
              <a:off x="6381758" y="924104"/>
              <a:ext cx="1520501" cy="1707862"/>
              <a:chOff x="4382629" y="1873538"/>
              <a:chExt cx="1520501" cy="1707862"/>
            </a:xfrm>
          </p:grpSpPr>
          <p:sp>
            <p:nvSpPr>
              <p:cNvPr id="1350" name="Rounded Rectangle 1349"/>
              <p:cNvSpPr/>
              <p:nvPr>
                <p:custDataLst>
                  <p:tags r:id="rId30"/>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1" name="Rounded Rectangle 135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6" name="Group 1325"/>
            <p:cNvGrpSpPr/>
            <p:nvPr/>
          </p:nvGrpSpPr>
          <p:grpSpPr>
            <a:xfrm flipH="1">
              <a:off x="6534158" y="1076504"/>
              <a:ext cx="1520501" cy="1707862"/>
              <a:chOff x="4382629" y="1873538"/>
              <a:chExt cx="1520501" cy="1707862"/>
            </a:xfrm>
          </p:grpSpPr>
          <p:sp>
            <p:nvSpPr>
              <p:cNvPr id="1348" name="Rounded Rectangle 1347"/>
              <p:cNvSpPr/>
              <p:nvPr>
                <p:custDataLst>
                  <p:tags r:id="rId29"/>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9" name="Rounded Rectangle 134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7" name="Group 1326"/>
            <p:cNvGrpSpPr/>
            <p:nvPr/>
          </p:nvGrpSpPr>
          <p:grpSpPr>
            <a:xfrm flipH="1">
              <a:off x="6686558" y="1228904"/>
              <a:ext cx="1520501" cy="1707862"/>
              <a:chOff x="4382629" y="1873538"/>
              <a:chExt cx="1520501" cy="1707862"/>
            </a:xfrm>
          </p:grpSpPr>
          <p:sp>
            <p:nvSpPr>
              <p:cNvPr id="1346" name="Rounded Rectangle 1345"/>
              <p:cNvSpPr/>
              <p:nvPr>
                <p:custDataLst>
                  <p:tags r:id="rId28"/>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7" name="Rounded Rectangle 134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8" name="Group 1327"/>
            <p:cNvGrpSpPr/>
            <p:nvPr/>
          </p:nvGrpSpPr>
          <p:grpSpPr>
            <a:xfrm flipH="1">
              <a:off x="6838958" y="1381304"/>
              <a:ext cx="1520501" cy="1707862"/>
              <a:chOff x="4382629" y="1873538"/>
              <a:chExt cx="1520501" cy="1707862"/>
            </a:xfrm>
          </p:grpSpPr>
          <p:sp>
            <p:nvSpPr>
              <p:cNvPr id="1344" name="Rounded Rectangle 1343"/>
              <p:cNvSpPr/>
              <p:nvPr>
                <p:custDataLst>
                  <p:tags r:id="rId27"/>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5" name="Rounded Rectangle 1344"/>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9" name="Group 1328"/>
            <p:cNvGrpSpPr/>
            <p:nvPr/>
          </p:nvGrpSpPr>
          <p:grpSpPr>
            <a:xfrm flipH="1">
              <a:off x="6991358" y="1533704"/>
              <a:ext cx="1520501" cy="1707862"/>
              <a:chOff x="4382629" y="1873538"/>
              <a:chExt cx="1520501" cy="1707862"/>
            </a:xfrm>
          </p:grpSpPr>
          <p:sp>
            <p:nvSpPr>
              <p:cNvPr id="1342" name="Rounded Rectangle 1341"/>
              <p:cNvSpPr/>
              <p:nvPr>
                <p:custDataLst>
                  <p:tags r:id="rId26"/>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3" name="Rounded Rectangle 134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0" name="Group 1329"/>
            <p:cNvGrpSpPr/>
            <p:nvPr/>
          </p:nvGrpSpPr>
          <p:grpSpPr>
            <a:xfrm flipH="1">
              <a:off x="7143758" y="1686104"/>
              <a:ext cx="1520501" cy="1707862"/>
              <a:chOff x="4382629" y="1873538"/>
              <a:chExt cx="1520501" cy="1707862"/>
            </a:xfrm>
          </p:grpSpPr>
          <p:sp>
            <p:nvSpPr>
              <p:cNvPr id="1340" name="Rounded Rectangle 1339"/>
              <p:cNvSpPr/>
              <p:nvPr>
                <p:custDataLst>
                  <p:tags r:id="rId25"/>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1" name="Rounded Rectangle 134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1" name="Group 1330"/>
            <p:cNvGrpSpPr/>
            <p:nvPr/>
          </p:nvGrpSpPr>
          <p:grpSpPr>
            <a:xfrm flipH="1">
              <a:off x="7296158" y="1838504"/>
              <a:ext cx="1520501" cy="1707862"/>
              <a:chOff x="4382629" y="1873538"/>
              <a:chExt cx="1520501" cy="1707862"/>
            </a:xfrm>
          </p:grpSpPr>
          <p:sp>
            <p:nvSpPr>
              <p:cNvPr id="1338" name="Rounded Rectangle 1337"/>
              <p:cNvSpPr/>
              <p:nvPr>
                <p:custDataLst>
                  <p:tags r:id="rId24"/>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9" name="Rounded Rectangle 133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2" name="Group 1331"/>
            <p:cNvGrpSpPr/>
            <p:nvPr/>
          </p:nvGrpSpPr>
          <p:grpSpPr>
            <a:xfrm flipH="1">
              <a:off x="7448558" y="1990904"/>
              <a:ext cx="1520501" cy="1707862"/>
              <a:chOff x="4382629" y="1873538"/>
              <a:chExt cx="1520501" cy="1707862"/>
            </a:xfrm>
          </p:grpSpPr>
          <p:sp>
            <p:nvSpPr>
              <p:cNvPr id="1336" name="Rounded Rectangle 1335"/>
              <p:cNvSpPr/>
              <p:nvPr>
                <p:custDataLst>
                  <p:tags r:id="rId23"/>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7" name="Rounded Rectangle 133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3" name="Group 1332"/>
            <p:cNvGrpSpPr/>
            <p:nvPr/>
          </p:nvGrpSpPr>
          <p:grpSpPr>
            <a:xfrm flipH="1">
              <a:off x="7600958" y="2143304"/>
              <a:ext cx="1520501" cy="1707862"/>
              <a:chOff x="4382629" y="1873538"/>
              <a:chExt cx="1520501" cy="1707862"/>
            </a:xfrm>
          </p:grpSpPr>
          <p:sp>
            <p:nvSpPr>
              <p:cNvPr id="1334" name="Rounded Rectangle 1333"/>
              <p:cNvSpPr/>
              <p:nvPr>
                <p:custDataLst>
                  <p:tags r:id="rId22"/>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5" name="Rounded Rectangle 1334"/>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sp>
        <p:nvSpPr>
          <p:cNvPr id="145" name="TextBox 144"/>
          <p:cNvSpPr txBox="1"/>
          <p:nvPr>
            <p:custDataLst>
              <p:tags r:id="rId17"/>
            </p:custDataLst>
          </p:nvPr>
        </p:nvSpPr>
        <p:spPr>
          <a:xfrm>
            <a:off x="7696200" y="1136363"/>
            <a:ext cx="1391728" cy="584775"/>
          </a:xfrm>
          <a:prstGeom prst="rect">
            <a:avLst/>
          </a:prstGeom>
          <a:noFill/>
        </p:spPr>
        <p:txBody>
          <a:bodyPr wrap="none" rtlCol="0">
            <a:spAutoFit/>
          </a:bodyPr>
          <a:lstStyle/>
          <a:p>
            <a:r>
              <a:rPr lang="en-US" sz="1600" b="1" dirty="0" smtClean="0">
                <a:solidFill>
                  <a:srgbClr val="204B98"/>
                </a:solidFill>
              </a:rPr>
              <a:t>20 Recovery</a:t>
            </a:r>
          </a:p>
          <a:p>
            <a:r>
              <a:rPr lang="en-US" sz="1600" b="1" dirty="0" smtClean="0">
                <a:solidFill>
                  <a:srgbClr val="204B98"/>
                </a:solidFill>
              </a:rPr>
              <a:t>Masters</a:t>
            </a:r>
            <a:endParaRPr lang="en-US" sz="1600" b="1" dirty="0">
              <a:solidFill>
                <a:srgbClr val="204B98"/>
              </a:solidFill>
            </a:endParaRPr>
          </a:p>
        </p:txBody>
      </p:sp>
      <p:sp>
        <p:nvSpPr>
          <p:cNvPr id="1355" name="TextBox 1354"/>
          <p:cNvSpPr txBox="1"/>
          <p:nvPr>
            <p:custDataLst>
              <p:tags r:id="rId18"/>
            </p:custDataLst>
          </p:nvPr>
        </p:nvSpPr>
        <p:spPr>
          <a:xfrm>
            <a:off x="578096" y="18288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sp>
        <p:nvSpPr>
          <p:cNvPr id="1356" name="Rounded Rectangle 1355"/>
          <p:cNvSpPr/>
          <p:nvPr>
            <p:custDataLst>
              <p:tags r:id="rId19"/>
            </p:custDataLst>
          </p:nvPr>
        </p:nvSpPr>
        <p:spPr>
          <a:xfrm>
            <a:off x="1581897"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7" name="Rounded Rectangle 1356"/>
          <p:cNvSpPr/>
          <p:nvPr>
            <p:custDataLst>
              <p:tags r:id="rId20"/>
            </p:custDataLst>
          </p:nvPr>
        </p:nvSpPr>
        <p:spPr>
          <a:xfrm>
            <a:off x="1688235" y="1965469"/>
            <a:ext cx="1307825" cy="1524000"/>
          </a:xfrm>
          <a:prstGeom prst="roundRect">
            <a:avLst>
              <a:gd name="adj" fmla="val 5742"/>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t>11.7 GB</a:t>
            </a:r>
            <a:endParaRPr lang="en-US" b="1" dirty="0"/>
          </a:p>
        </p:txBody>
      </p:sp>
      <p:sp>
        <p:nvSpPr>
          <p:cNvPr id="1041" name="Rectangle 1040"/>
          <p:cNvSpPr/>
          <p:nvPr>
            <p:custDataLst>
              <p:tags r:id="rId21"/>
            </p:custDataLst>
          </p:nvPr>
        </p:nvSpPr>
        <p:spPr>
          <a:xfrm rot="5400000">
            <a:off x="963115" y="789485"/>
            <a:ext cx="2310669"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0" b="1" cap="none" spc="50" dirty="0" smtClean="0">
                <a:ln w="11430"/>
                <a:gradFill>
                  <a:gsLst>
                    <a:gs pos="25000">
                      <a:schemeClr val="accent2">
                        <a:satMod val="155000"/>
                      </a:schemeClr>
                    </a:gs>
                    <a:gs pos="100000">
                      <a:schemeClr val="accent2">
                        <a:shade val="45000"/>
                        <a:satMod val="165000"/>
                      </a:schemeClr>
                    </a:gs>
                  </a:gsLst>
                  <a:lin ang="5400000"/>
                </a:gradFill>
                <a:latin typeface="Segoe Script"/>
              </a:rPr>
              <a:t>X</a:t>
            </a:r>
            <a:endParaRPr lang="en-US" sz="20000" b="1" cap="none" spc="50" dirty="0">
              <a:ln w="11430"/>
              <a:gradFill>
                <a:gsLst>
                  <a:gs pos="25000">
                    <a:schemeClr val="accent2">
                      <a:satMod val="155000"/>
                    </a:schemeClr>
                  </a:gs>
                  <a:gs pos="100000">
                    <a:schemeClr val="accent2">
                      <a:shade val="45000"/>
                      <a:satMod val="165000"/>
                    </a:schemeClr>
                  </a:gs>
                </a:gsLst>
                <a:lin ang="5400000"/>
              </a:gradFill>
            </a:endParaRPr>
          </a:p>
        </p:txBody>
      </p:sp>
    </p:spTree>
    <p:custDataLst>
      <p:tags r:id="rId1"/>
    </p:custDataLst>
    <p:extLst>
      <p:ext uri="{BB962C8B-B14F-4D97-AF65-F5344CB8AC3E}">
        <p14:creationId xmlns:p14="http://schemas.microsoft.com/office/powerpoint/2010/main" val="1640458368"/>
      </p:ext>
    </p:extLst>
  </p:cSld>
  <p:clrMapOvr>
    <a:masterClrMapping/>
  </p:clrMapOvr>
  <mc:AlternateContent xmlns:mc="http://schemas.openxmlformats.org/markup-compatibility/2006">
    <mc:Choice xmlns:p14="http://schemas.microsoft.com/office/powerpoint/2010/main" Requires="p14">
      <p:transition spd="slow" p14:dur="2000" advTm="20482"/>
    </mc:Choice>
    <mc:Fallback>
      <p:transition spd="slow" advTm="2048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295400" y="971550"/>
            <a:ext cx="6553200" cy="4914900"/>
          </a:xfrm>
          <a:prstGeom prst="rect">
            <a:avLst/>
          </a:prstGeom>
        </p:spPr>
      </p:pic>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28</a:t>
            </a:fld>
            <a:endParaRPr lang="en-US" dirty="0"/>
          </a:p>
        </p:txBody>
      </p:sp>
      <p:sp>
        <p:nvSpPr>
          <p:cNvPr id="6" name="Title 5"/>
          <p:cNvSpPr>
            <a:spLocks noGrp="1"/>
          </p:cNvSpPr>
          <p:nvPr>
            <p:ph type="title"/>
            <p:custDataLst>
              <p:tags r:id="rId4"/>
            </p:custDataLst>
          </p:nvPr>
        </p:nvSpPr>
        <p:spPr/>
        <p:txBody>
          <a:bodyPr>
            <a:normAutofit fontScale="90000"/>
          </a:bodyPr>
          <a:lstStyle/>
          <a:p>
            <a:r>
              <a:rPr lang="en-US" dirty="0" smtClean="0"/>
              <a:t>How well does recovery scale?</a:t>
            </a:r>
            <a:endParaRPr lang="en-US" dirty="0"/>
          </a:p>
        </p:txBody>
      </p:sp>
      <p:sp>
        <p:nvSpPr>
          <p:cNvPr id="2" name="TextBox 1"/>
          <p:cNvSpPr txBox="1"/>
          <p:nvPr>
            <p:custDataLst>
              <p:tags r:id="rId5"/>
            </p:custDataLst>
          </p:nvPr>
        </p:nvSpPr>
        <p:spPr>
          <a:xfrm>
            <a:off x="2647975" y="1295400"/>
            <a:ext cx="2223686"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1 Recovery Master</a:t>
            </a:r>
          </a:p>
          <a:p>
            <a:pPr algn="l"/>
            <a:r>
              <a:rPr lang="en-US" dirty="0" smtClean="0">
                <a:solidFill>
                  <a:schemeClr val="tx2"/>
                </a:solidFill>
              </a:rPr>
              <a:t>6 disks: 600 MB/s</a:t>
            </a:r>
          </a:p>
          <a:p>
            <a:pPr algn="l"/>
            <a:r>
              <a:rPr lang="en-US" dirty="0" smtClean="0">
                <a:solidFill>
                  <a:schemeClr val="tx2"/>
                </a:solidFill>
              </a:rPr>
              <a:t>Recovered: 600 MB</a:t>
            </a:r>
            <a:endParaRPr lang="en-US" dirty="0">
              <a:solidFill>
                <a:schemeClr val="tx2"/>
              </a:solidFill>
            </a:endParaRPr>
          </a:p>
        </p:txBody>
      </p:sp>
      <p:sp>
        <p:nvSpPr>
          <p:cNvPr id="8" name="Oval 7"/>
          <p:cNvSpPr/>
          <p:nvPr>
            <p:custDataLst>
              <p:tags r:id="rId6"/>
            </p:custDataLst>
          </p:nvPr>
        </p:nvSpPr>
        <p:spPr>
          <a:xfrm>
            <a:off x="2647950" y="2829655"/>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Connector 9"/>
          <p:cNvCxnSpPr>
            <a:stCxn id="8" idx="7"/>
            <a:endCxn id="2" idx="2"/>
          </p:cNvCxnSpPr>
          <p:nvPr>
            <p:custDataLst>
              <p:tags r:id="rId7"/>
            </p:custDataLst>
          </p:nvPr>
        </p:nvCxnSpPr>
        <p:spPr>
          <a:xfrm flipV="1">
            <a:off x="2778032" y="2218730"/>
            <a:ext cx="981786" cy="633243"/>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6" name="Oval 15"/>
          <p:cNvSpPr/>
          <p:nvPr>
            <p:custDataLst>
              <p:tags r:id="rId8"/>
            </p:custDataLst>
          </p:nvPr>
        </p:nvSpPr>
        <p:spPr>
          <a:xfrm>
            <a:off x="7470589" y="2575748"/>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p:cNvCxnSpPr>
            <a:stCxn id="12" idx="2"/>
            <a:endCxn id="16" idx="1"/>
          </p:cNvCxnSpPr>
          <p:nvPr>
            <p:custDataLst>
              <p:tags r:id="rId9"/>
            </p:custDataLst>
          </p:nvPr>
        </p:nvCxnSpPr>
        <p:spPr>
          <a:xfrm>
            <a:off x="7106080" y="2229960"/>
            <a:ext cx="386827" cy="368106"/>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10"/>
            </p:custDataLst>
          </p:nvPr>
        </p:nvSpPr>
        <p:spPr>
          <a:xfrm>
            <a:off x="5791200" y="1306630"/>
            <a:ext cx="2629759"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20 Recovery Masters</a:t>
            </a:r>
          </a:p>
          <a:p>
            <a:pPr algn="l"/>
            <a:r>
              <a:rPr lang="en-US" dirty="0" smtClean="0">
                <a:solidFill>
                  <a:schemeClr val="tx2"/>
                </a:solidFill>
              </a:rPr>
              <a:t>120 backups: 11.7 GB/s</a:t>
            </a:r>
          </a:p>
          <a:p>
            <a:pPr algn="l"/>
            <a:r>
              <a:rPr lang="en-US" dirty="0" smtClean="0">
                <a:solidFill>
                  <a:schemeClr val="tx2"/>
                </a:solidFill>
              </a:rPr>
              <a:t>Recovered: 11.7 GB</a:t>
            </a:r>
            <a:endParaRPr lang="en-US" dirty="0">
              <a:solidFill>
                <a:schemeClr val="tx2"/>
              </a:solidFill>
            </a:endParaRPr>
          </a:p>
        </p:txBody>
      </p:sp>
    </p:spTree>
    <p:custDataLst>
      <p:tags r:id="rId1"/>
    </p:custDataLst>
    <p:extLst>
      <p:ext uri="{BB962C8B-B14F-4D97-AF65-F5344CB8AC3E}">
        <p14:creationId xmlns:p14="http://schemas.microsoft.com/office/powerpoint/2010/main" val="2327737526"/>
      </p:ext>
    </p:extLst>
  </p:cSld>
  <p:clrMapOvr>
    <a:masterClrMapping/>
  </p:clrMapOvr>
  <mc:AlternateContent xmlns:mc="http://schemas.openxmlformats.org/markup-compatibility/2006">
    <mc:Choice xmlns:p14="http://schemas.microsoft.com/office/powerpoint/2010/main" Requires="p14">
      <p:transition spd="slow" p14:dur="2000" advTm="43490"/>
    </mc:Choice>
    <mc:Fallback>
      <p:transition spd="slow" advTm="4349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295400" y="971550"/>
            <a:ext cx="6553200" cy="4914900"/>
          </a:xfrm>
          <a:prstGeom prst="rect">
            <a:avLst/>
          </a:prstGeom>
        </p:spPr>
      </p:pic>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29</a:t>
            </a:fld>
            <a:endParaRPr lang="en-US" dirty="0"/>
          </a:p>
        </p:txBody>
      </p:sp>
      <p:sp>
        <p:nvSpPr>
          <p:cNvPr id="6" name="Title 5"/>
          <p:cNvSpPr>
            <a:spLocks noGrp="1"/>
          </p:cNvSpPr>
          <p:nvPr>
            <p:ph type="title"/>
            <p:custDataLst>
              <p:tags r:id="rId4"/>
            </p:custDataLst>
          </p:nvPr>
        </p:nvSpPr>
        <p:spPr/>
        <p:txBody>
          <a:bodyPr>
            <a:normAutofit fontScale="90000"/>
          </a:bodyPr>
          <a:lstStyle/>
          <a:p>
            <a:r>
              <a:rPr lang="en-US" dirty="0" smtClean="0"/>
              <a:t>How well does recovery scale?</a:t>
            </a:r>
            <a:endParaRPr lang="en-US" dirty="0"/>
          </a:p>
        </p:txBody>
      </p:sp>
      <p:sp>
        <p:nvSpPr>
          <p:cNvPr id="2" name="TextBox 1"/>
          <p:cNvSpPr txBox="1"/>
          <p:nvPr>
            <p:custDataLst>
              <p:tags r:id="rId5"/>
            </p:custDataLst>
          </p:nvPr>
        </p:nvSpPr>
        <p:spPr>
          <a:xfrm>
            <a:off x="2647975" y="1295400"/>
            <a:ext cx="2223686"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1 Recovery Master</a:t>
            </a:r>
          </a:p>
          <a:p>
            <a:pPr algn="l"/>
            <a:r>
              <a:rPr lang="en-US" dirty="0" smtClean="0">
                <a:solidFill>
                  <a:schemeClr val="tx2"/>
                </a:solidFill>
              </a:rPr>
              <a:t>6 disks: 600 MB/s</a:t>
            </a:r>
          </a:p>
          <a:p>
            <a:pPr algn="l"/>
            <a:r>
              <a:rPr lang="en-US" dirty="0" smtClean="0">
                <a:solidFill>
                  <a:schemeClr val="tx2"/>
                </a:solidFill>
              </a:rPr>
              <a:t>Recovered: 600 MB</a:t>
            </a:r>
            <a:endParaRPr lang="en-US" dirty="0">
              <a:solidFill>
                <a:schemeClr val="tx2"/>
              </a:solidFill>
            </a:endParaRPr>
          </a:p>
        </p:txBody>
      </p:sp>
      <p:sp>
        <p:nvSpPr>
          <p:cNvPr id="8" name="Oval 7"/>
          <p:cNvSpPr/>
          <p:nvPr>
            <p:custDataLst>
              <p:tags r:id="rId6"/>
            </p:custDataLst>
          </p:nvPr>
        </p:nvSpPr>
        <p:spPr>
          <a:xfrm>
            <a:off x="2647950" y="2829655"/>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Connector 9"/>
          <p:cNvCxnSpPr>
            <a:stCxn id="8" idx="7"/>
            <a:endCxn id="2" idx="2"/>
          </p:cNvCxnSpPr>
          <p:nvPr>
            <p:custDataLst>
              <p:tags r:id="rId7"/>
            </p:custDataLst>
          </p:nvPr>
        </p:nvCxnSpPr>
        <p:spPr>
          <a:xfrm flipV="1">
            <a:off x="2778032" y="2218730"/>
            <a:ext cx="981786" cy="633243"/>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6" name="Oval 15"/>
          <p:cNvSpPr/>
          <p:nvPr>
            <p:custDataLst>
              <p:tags r:id="rId8"/>
            </p:custDataLst>
          </p:nvPr>
        </p:nvSpPr>
        <p:spPr>
          <a:xfrm>
            <a:off x="7470589" y="2575748"/>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p:cNvCxnSpPr>
            <a:stCxn id="12" idx="2"/>
            <a:endCxn id="16" idx="1"/>
          </p:cNvCxnSpPr>
          <p:nvPr>
            <p:custDataLst>
              <p:tags r:id="rId9"/>
            </p:custDataLst>
          </p:nvPr>
        </p:nvCxnSpPr>
        <p:spPr>
          <a:xfrm>
            <a:off x="7106080" y="2229960"/>
            <a:ext cx="386827" cy="368106"/>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10"/>
            </p:custDataLst>
          </p:nvPr>
        </p:nvSpPr>
        <p:spPr>
          <a:xfrm>
            <a:off x="5791200" y="1306630"/>
            <a:ext cx="2629759"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20 Recovery Masters</a:t>
            </a:r>
          </a:p>
          <a:p>
            <a:pPr algn="l"/>
            <a:r>
              <a:rPr lang="en-US" dirty="0" smtClean="0">
                <a:solidFill>
                  <a:schemeClr val="tx2"/>
                </a:solidFill>
              </a:rPr>
              <a:t>120 backups: 11.7 GB/s</a:t>
            </a:r>
          </a:p>
          <a:p>
            <a:pPr algn="l"/>
            <a:r>
              <a:rPr lang="en-US" dirty="0" smtClean="0">
                <a:solidFill>
                  <a:schemeClr val="tx2"/>
                </a:solidFill>
              </a:rPr>
              <a:t>Recovered: 11.7 GB</a:t>
            </a:r>
            <a:endParaRPr lang="en-US" dirty="0">
              <a:solidFill>
                <a:schemeClr val="tx2"/>
              </a:solidFill>
            </a:endParaRPr>
          </a:p>
        </p:txBody>
      </p:sp>
      <p:sp>
        <p:nvSpPr>
          <p:cNvPr id="11" name="Content Placeholder 2"/>
          <p:cNvSpPr>
            <a:spLocks noGrp="1"/>
          </p:cNvSpPr>
          <p:nvPr>
            <p:ph idx="1"/>
            <p:custDataLst>
              <p:tags r:id="rId11"/>
            </p:custDataLst>
          </p:nvPr>
        </p:nvSpPr>
        <p:spPr>
          <a:xfrm>
            <a:off x="457200" y="5913437"/>
            <a:ext cx="8229600" cy="487363"/>
          </a:xfrm>
        </p:spPr>
        <p:txBody>
          <a:bodyPr>
            <a:normAutofit/>
          </a:bodyPr>
          <a:lstStyle/>
          <a:p>
            <a:pPr marL="0" indent="0" algn="ctr">
              <a:buNone/>
            </a:pPr>
            <a:r>
              <a:rPr lang="en-US" dirty="0" smtClean="0"/>
              <a:t>Total recovery time tightly tracks straggling disks</a:t>
            </a:r>
            <a:endParaRPr lang="en-US" dirty="0"/>
          </a:p>
        </p:txBody>
      </p:sp>
    </p:spTree>
    <p:custDataLst>
      <p:tags r:id="rId1"/>
    </p:custDataLst>
    <p:extLst>
      <p:ext uri="{BB962C8B-B14F-4D97-AF65-F5344CB8AC3E}">
        <p14:creationId xmlns:p14="http://schemas.microsoft.com/office/powerpoint/2010/main" val="4215228803"/>
      </p:ext>
    </p:extLst>
  </p:cSld>
  <p:clrMapOvr>
    <a:masterClrMapping/>
  </p:clrMapOvr>
  <mc:AlternateContent xmlns:mc="http://schemas.openxmlformats.org/markup-compatibility/2006">
    <mc:Choice xmlns:p14="http://schemas.microsoft.com/office/powerpoint/2010/main" Requires="p14">
      <p:transition spd="slow" p14:dur="2000" advTm="35185"/>
    </mc:Choice>
    <mc:Fallback>
      <p:transition spd="slow" advTm="351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p:cNvGrpSpPr/>
          <p:nvPr>
            <p:custDataLst>
              <p:tags r:id="rId2"/>
            </p:custDataLst>
          </p:nvPr>
        </p:nvGrpSpPr>
        <p:grpSpPr>
          <a:xfrm>
            <a:off x="1984051" y="4412403"/>
            <a:ext cx="800315" cy="948214"/>
            <a:chOff x="1905000" y="3429000"/>
            <a:chExt cx="873071" cy="1034415"/>
          </a:xfrm>
        </p:grpSpPr>
        <p:sp>
          <p:nvSpPr>
            <p:cNvPr id="118" name="Rounded Rectangle 117"/>
            <p:cNvSpPr/>
            <p:nvPr/>
          </p:nvSpPr>
          <p:spPr>
            <a:xfrm>
              <a:off x="1905001" y="3429000"/>
              <a:ext cx="873070" cy="457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7" name="Rounded Rectangle 116"/>
            <p:cNvSpPr/>
            <p:nvPr/>
          </p:nvSpPr>
          <p:spPr>
            <a:xfrm>
              <a:off x="1905001" y="3888486"/>
              <a:ext cx="873070" cy="457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0" name="TextBox 119"/>
            <p:cNvSpPr txBox="1"/>
            <p:nvPr/>
          </p:nvSpPr>
          <p:spPr>
            <a:xfrm>
              <a:off x="1905000" y="3519101"/>
              <a:ext cx="873070"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21" name="TextBox 120"/>
            <p:cNvSpPr txBox="1"/>
            <p:nvPr/>
          </p:nvSpPr>
          <p:spPr>
            <a:xfrm>
              <a:off x="1905000" y="3976301"/>
              <a:ext cx="873071" cy="276999"/>
            </a:xfrm>
            <a:prstGeom prst="rect">
              <a:avLst/>
            </a:prstGeom>
            <a:noFill/>
          </p:spPr>
          <p:txBody>
            <a:bodyPr wrap="square" lIns="0" tIns="0" rIns="0" bIns="0" rtlCol="0">
              <a:spAutoFit/>
            </a:bodyPr>
            <a:lstStyle/>
            <a:p>
              <a:pPr algn="ctr"/>
              <a:r>
                <a:rPr lang="en-US" dirty="0" smtClean="0"/>
                <a:t>Backup</a:t>
              </a:r>
              <a:endParaRPr lang="en-US" dirty="0"/>
            </a:p>
          </p:txBody>
        </p:sp>
        <p:grpSp>
          <p:nvGrpSpPr>
            <p:cNvPr id="123" name="Group 54"/>
            <p:cNvGrpSpPr>
              <a:grpSpLocks/>
            </p:cNvGrpSpPr>
            <p:nvPr/>
          </p:nvGrpSpPr>
          <p:grpSpPr bwMode="auto">
            <a:xfrm>
              <a:off x="2204375" y="4267200"/>
              <a:ext cx="274320" cy="196215"/>
              <a:chOff x="3744" y="1584"/>
              <a:chExt cx="336" cy="240"/>
            </a:xfrm>
          </p:grpSpPr>
          <p:sp>
            <p:nvSpPr>
              <p:cNvPr id="124"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27"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28"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29"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cxnSp>
        <p:nvCxnSpPr>
          <p:cNvPr id="126" name="Straight Connector 125"/>
          <p:cNvCxnSpPr>
            <a:stCxn id="125" idx="1"/>
            <a:endCxn id="95" idx="0"/>
          </p:cNvCxnSpPr>
          <p:nvPr>
            <p:custDataLst>
              <p:tags r:id="rId3"/>
            </p:custDataLst>
          </p:nvPr>
        </p:nvCxnSpPr>
        <p:spPr>
          <a:xfrm flipH="1">
            <a:off x="4797134" y="2898775"/>
            <a:ext cx="1222666" cy="488693"/>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11" name="Straight Connector 110"/>
          <p:cNvCxnSpPr>
            <a:endCxn id="37" idx="0"/>
          </p:cNvCxnSpPr>
          <p:nvPr>
            <p:custDataLst>
              <p:tags r:id="rId4"/>
            </p:custDataLst>
          </p:nvPr>
        </p:nvCxnSpPr>
        <p:spPr>
          <a:xfrm>
            <a:off x="2355743" y="3911600"/>
            <a:ext cx="0" cy="48895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a:endCxn id="47" idx="0"/>
          </p:cNvCxnSpPr>
          <p:nvPr>
            <p:custDataLst>
              <p:tags r:id="rId5"/>
            </p:custDataLst>
          </p:nvPr>
        </p:nvCxnSpPr>
        <p:spPr>
          <a:xfrm>
            <a:off x="3435458" y="3981450"/>
            <a:ext cx="0" cy="41910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a:endCxn id="58" idx="0"/>
          </p:cNvCxnSpPr>
          <p:nvPr>
            <p:custDataLst>
              <p:tags r:id="rId6"/>
            </p:custDataLst>
          </p:nvPr>
        </p:nvCxnSpPr>
        <p:spPr>
          <a:xfrm>
            <a:off x="4222750" y="3911600"/>
            <a:ext cx="857143" cy="500803"/>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22" name="Straight Connector 121"/>
          <p:cNvCxnSpPr>
            <a:endCxn id="7" idx="0"/>
          </p:cNvCxnSpPr>
          <p:nvPr>
            <p:custDataLst>
              <p:tags r:id="rId7"/>
            </p:custDataLst>
          </p:nvPr>
        </p:nvCxnSpPr>
        <p:spPr>
          <a:xfrm flipH="1">
            <a:off x="1270108" y="3911600"/>
            <a:ext cx="612667" cy="48895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00" name="Straight Connector 99"/>
          <p:cNvCxnSpPr>
            <a:stCxn id="80" idx="2"/>
          </p:cNvCxnSpPr>
          <p:nvPr>
            <p:custDataLst>
              <p:tags r:id="rId8"/>
            </p:custDataLst>
          </p:nvPr>
        </p:nvCxnSpPr>
        <p:spPr>
          <a:xfrm flipH="1">
            <a:off x="2355742" y="2514600"/>
            <a:ext cx="1" cy="4889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3" name="Straight Connector 102"/>
          <p:cNvCxnSpPr>
            <a:stCxn id="85" idx="2"/>
          </p:cNvCxnSpPr>
          <p:nvPr>
            <p:custDataLst>
              <p:tags r:id="rId9"/>
            </p:custDataLst>
          </p:nvPr>
        </p:nvCxnSpPr>
        <p:spPr>
          <a:xfrm flipH="1">
            <a:off x="3435457" y="2514600"/>
            <a:ext cx="1" cy="4889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6" name="Straight Connector 105"/>
          <p:cNvCxnSpPr>
            <a:stCxn id="90" idx="2"/>
          </p:cNvCxnSpPr>
          <p:nvPr>
            <p:custDataLst>
              <p:tags r:id="rId10"/>
            </p:custDataLst>
          </p:nvPr>
        </p:nvCxnSpPr>
        <p:spPr>
          <a:xfrm flipH="1">
            <a:off x="4222750" y="2514600"/>
            <a:ext cx="857143" cy="6286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8" name="Straight Connector 97"/>
          <p:cNvCxnSpPr>
            <a:stCxn id="69" idx="2"/>
          </p:cNvCxnSpPr>
          <p:nvPr>
            <p:custDataLst>
              <p:tags r:id="rId11"/>
            </p:custDataLst>
          </p:nvPr>
        </p:nvCxnSpPr>
        <p:spPr>
          <a:xfrm>
            <a:off x="1270108" y="2514600"/>
            <a:ext cx="685477" cy="554052"/>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57" name="Group 56"/>
          <p:cNvGrpSpPr/>
          <p:nvPr>
            <p:custDataLst>
              <p:tags r:id="rId12"/>
            </p:custDataLst>
          </p:nvPr>
        </p:nvGrpSpPr>
        <p:grpSpPr>
          <a:xfrm>
            <a:off x="4679735" y="4412403"/>
            <a:ext cx="800315" cy="948214"/>
            <a:chOff x="1905000" y="3429000"/>
            <a:chExt cx="873071" cy="1034415"/>
          </a:xfrm>
        </p:grpSpPr>
        <p:sp>
          <p:nvSpPr>
            <p:cNvPr id="58" name="Rounded Rectangle 57"/>
            <p:cNvSpPr/>
            <p:nvPr/>
          </p:nvSpPr>
          <p:spPr>
            <a:xfrm>
              <a:off x="1905001" y="3429000"/>
              <a:ext cx="873070" cy="457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1" name="Rounded Rectangle 100"/>
            <p:cNvSpPr/>
            <p:nvPr/>
          </p:nvSpPr>
          <p:spPr>
            <a:xfrm>
              <a:off x="1905001" y="3888486"/>
              <a:ext cx="873070" cy="457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9" name="TextBox 58"/>
            <p:cNvSpPr txBox="1"/>
            <p:nvPr/>
          </p:nvSpPr>
          <p:spPr>
            <a:xfrm>
              <a:off x="1905000" y="3519101"/>
              <a:ext cx="873070"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60" name="TextBox 59"/>
            <p:cNvSpPr txBox="1"/>
            <p:nvPr/>
          </p:nvSpPr>
          <p:spPr>
            <a:xfrm>
              <a:off x="1905000" y="3976301"/>
              <a:ext cx="873071" cy="276999"/>
            </a:xfrm>
            <a:prstGeom prst="rect">
              <a:avLst/>
            </a:prstGeom>
            <a:noFill/>
          </p:spPr>
          <p:txBody>
            <a:bodyPr wrap="square" lIns="0" tIns="0" rIns="0" bIns="0" rtlCol="0">
              <a:spAutoFit/>
            </a:bodyPr>
            <a:lstStyle/>
            <a:p>
              <a:pPr algn="ctr"/>
              <a:r>
                <a:rPr lang="en-US" dirty="0" smtClean="0"/>
                <a:t>Backup</a:t>
              </a:r>
              <a:endParaRPr lang="en-US" dirty="0"/>
            </a:p>
          </p:txBody>
        </p:sp>
        <p:grpSp>
          <p:nvGrpSpPr>
            <p:cNvPr id="62" name="Group 54"/>
            <p:cNvGrpSpPr>
              <a:grpSpLocks/>
            </p:cNvGrpSpPr>
            <p:nvPr/>
          </p:nvGrpSpPr>
          <p:grpSpPr bwMode="auto">
            <a:xfrm>
              <a:off x="2204375" y="4267200"/>
              <a:ext cx="274320" cy="196215"/>
              <a:chOff x="3744" y="1584"/>
              <a:chExt cx="336" cy="240"/>
            </a:xfrm>
          </p:grpSpPr>
          <p:sp>
            <p:nvSpPr>
              <p:cNvPr id="63"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64"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65"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66"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sp>
        <p:nvSpPr>
          <p:cNvPr id="67" name="TextBox 66"/>
          <p:cNvSpPr txBox="1"/>
          <p:nvPr>
            <p:custDataLst>
              <p:tags r:id="rId13"/>
            </p:custDataLst>
          </p:nvPr>
        </p:nvSpPr>
        <p:spPr>
          <a:xfrm>
            <a:off x="3998138" y="4618488"/>
            <a:ext cx="545449" cy="536044"/>
          </a:xfrm>
          <a:prstGeom prst="rect">
            <a:avLst/>
          </a:prstGeom>
          <a:noFill/>
        </p:spPr>
        <p:txBody>
          <a:bodyPr wrap="none" rtlCol="0">
            <a:spAutoFit/>
          </a:bodyPr>
          <a:lstStyle/>
          <a:p>
            <a:pPr algn="ctr"/>
            <a:r>
              <a:rPr lang="en-US" sz="3200" b="1" dirty="0" smtClean="0">
                <a:solidFill>
                  <a:srgbClr val="4974CB"/>
                </a:solidFill>
              </a:rPr>
              <a:t>…</a:t>
            </a:r>
            <a:endParaRPr lang="en-US" sz="3200" b="1" dirty="0">
              <a:solidFill>
                <a:srgbClr val="4974CB"/>
              </a:solidFill>
            </a:endParaRPr>
          </a:p>
        </p:txBody>
      </p:sp>
      <p:grpSp>
        <p:nvGrpSpPr>
          <p:cNvPr id="78" name="Group 77"/>
          <p:cNvGrpSpPr/>
          <p:nvPr>
            <p:custDataLst>
              <p:tags r:id="rId14"/>
            </p:custDataLst>
          </p:nvPr>
        </p:nvGrpSpPr>
        <p:grpSpPr>
          <a:xfrm>
            <a:off x="869950" y="1676400"/>
            <a:ext cx="800315" cy="838200"/>
            <a:chOff x="2022529" y="2335078"/>
            <a:chExt cx="873071" cy="914400"/>
          </a:xfrm>
        </p:grpSpPr>
        <p:sp>
          <p:nvSpPr>
            <p:cNvPr id="69" name="Rounded Rectangle 68"/>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70" name="TextBox 69"/>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71" name="TextBox 70"/>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72" name="Straight Connector 71"/>
            <p:cNvCxnSpPr>
              <a:stCxn id="69" idx="1"/>
              <a:endCxn id="69"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79" name="Group 78"/>
          <p:cNvGrpSpPr/>
          <p:nvPr>
            <p:custDataLst>
              <p:tags r:id="rId15"/>
            </p:custDataLst>
          </p:nvPr>
        </p:nvGrpSpPr>
        <p:grpSpPr>
          <a:xfrm>
            <a:off x="1955585" y="1676400"/>
            <a:ext cx="800315" cy="838200"/>
            <a:chOff x="2022529" y="2335078"/>
            <a:chExt cx="873071" cy="914400"/>
          </a:xfrm>
        </p:grpSpPr>
        <p:sp>
          <p:nvSpPr>
            <p:cNvPr id="80" name="Rounded Rectangle 79"/>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81" name="TextBox 80"/>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82" name="TextBox 81"/>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83" name="Straight Connector 82"/>
            <p:cNvCxnSpPr>
              <a:stCxn id="80" idx="1"/>
              <a:endCxn id="80"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84" name="Group 83"/>
          <p:cNvGrpSpPr/>
          <p:nvPr>
            <p:custDataLst>
              <p:tags r:id="rId16"/>
            </p:custDataLst>
          </p:nvPr>
        </p:nvGrpSpPr>
        <p:grpSpPr>
          <a:xfrm>
            <a:off x="3035300" y="1676400"/>
            <a:ext cx="800315" cy="838200"/>
            <a:chOff x="2022529" y="2335078"/>
            <a:chExt cx="873071" cy="914400"/>
          </a:xfrm>
        </p:grpSpPr>
        <p:sp>
          <p:nvSpPr>
            <p:cNvPr id="85" name="Rounded Rectangle 84"/>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86" name="TextBox 85"/>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87" name="TextBox 86"/>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88" name="Straight Connector 87"/>
            <p:cNvCxnSpPr>
              <a:stCxn id="85" idx="1"/>
              <a:endCxn id="85"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89" name="Group 88"/>
          <p:cNvGrpSpPr/>
          <p:nvPr>
            <p:custDataLst>
              <p:tags r:id="rId17"/>
            </p:custDataLst>
          </p:nvPr>
        </p:nvGrpSpPr>
        <p:grpSpPr>
          <a:xfrm>
            <a:off x="4679735" y="1676400"/>
            <a:ext cx="800315" cy="838200"/>
            <a:chOff x="2022529" y="2335078"/>
            <a:chExt cx="873071" cy="914400"/>
          </a:xfrm>
        </p:grpSpPr>
        <p:sp>
          <p:nvSpPr>
            <p:cNvPr id="90" name="Rounded Rectangle 89"/>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91" name="TextBox 90"/>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92" name="TextBox 91"/>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93" name="Straight Connector 92"/>
            <p:cNvCxnSpPr>
              <a:stCxn id="90" idx="1"/>
              <a:endCxn id="90"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94" name="TextBox 93"/>
          <p:cNvSpPr txBox="1"/>
          <p:nvPr>
            <p:custDataLst>
              <p:tags r:id="rId18"/>
            </p:custDataLst>
          </p:nvPr>
        </p:nvSpPr>
        <p:spPr>
          <a:xfrm>
            <a:off x="3998993" y="1724940"/>
            <a:ext cx="545449" cy="536044"/>
          </a:xfrm>
          <a:prstGeom prst="rect">
            <a:avLst/>
          </a:prstGeom>
          <a:noFill/>
        </p:spPr>
        <p:txBody>
          <a:bodyPr wrap="none" rtlCol="0">
            <a:spAutoFit/>
          </a:bodyPr>
          <a:lstStyle/>
          <a:p>
            <a:pPr algn="ctr"/>
            <a:r>
              <a:rPr lang="en-US" sz="3200" b="1" dirty="0" smtClean="0">
                <a:solidFill>
                  <a:schemeClr val="accent6"/>
                </a:solidFill>
              </a:rPr>
              <a:t>…</a:t>
            </a:r>
            <a:endParaRPr lang="en-US" sz="3200" b="1" dirty="0">
              <a:solidFill>
                <a:schemeClr val="accent6"/>
              </a:solidFill>
            </a:endParaRPr>
          </a:p>
        </p:txBody>
      </p:sp>
      <p:sp>
        <p:nvSpPr>
          <p:cNvPr id="95" name="Cloud 94"/>
          <p:cNvSpPr/>
          <p:nvPr>
            <p:custDataLst>
              <p:tags r:id="rId19"/>
            </p:custDataLst>
          </p:nvPr>
        </p:nvSpPr>
        <p:spPr>
          <a:xfrm rot="21480000" flipV="1">
            <a:off x="1238836" y="2855801"/>
            <a:ext cx="3562350" cy="1187450"/>
          </a:xfrm>
          <a:prstGeom prst="cloud">
            <a:avLst/>
          </a:prstGeom>
          <a:gradFill flip="none" rotWithShape="0">
            <a:gsLst>
              <a:gs pos="76000">
                <a:srgbClr val="EAEAEA"/>
              </a:gs>
              <a:gs pos="0">
                <a:srgbClr val="F8F8F8"/>
              </a:gs>
              <a:gs pos="100000">
                <a:srgbClr val="C0C0C0"/>
              </a:gs>
            </a:gsLst>
            <a:lin ang="5400000" scaled="1"/>
            <a:tileRect/>
          </a:gra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TextBox 95"/>
          <p:cNvSpPr txBox="1"/>
          <p:nvPr>
            <p:custDataLst>
              <p:tags r:id="rId20"/>
            </p:custDataLst>
          </p:nvPr>
        </p:nvSpPr>
        <p:spPr>
          <a:xfrm>
            <a:off x="2109948" y="3068652"/>
            <a:ext cx="1885950" cy="761747"/>
          </a:xfrm>
          <a:prstGeom prst="rect">
            <a:avLst/>
          </a:prstGeom>
          <a:noFill/>
        </p:spPr>
        <p:txBody>
          <a:bodyPr wrap="square" rtlCol="0">
            <a:spAutoFit/>
          </a:bodyPr>
          <a:lstStyle/>
          <a:p>
            <a:pPr algn="ctr"/>
            <a:r>
              <a:rPr lang="en-US" sz="2400" dirty="0" smtClean="0"/>
              <a:t>Datacenter</a:t>
            </a:r>
            <a:br>
              <a:rPr lang="en-US" sz="2400" dirty="0" smtClean="0"/>
            </a:br>
            <a:r>
              <a:rPr lang="en-US" sz="2400" dirty="0" smtClean="0"/>
              <a:t>Network</a:t>
            </a:r>
            <a:endParaRPr lang="en-US" sz="2400" dirty="0"/>
          </a:p>
        </p:txBody>
      </p:sp>
      <p:sp>
        <p:nvSpPr>
          <p:cNvPr id="125" name="Rounded Rectangle 124"/>
          <p:cNvSpPr/>
          <p:nvPr>
            <p:custDataLst>
              <p:tags r:id="rId21"/>
            </p:custDataLst>
          </p:nvPr>
        </p:nvSpPr>
        <p:spPr>
          <a:xfrm>
            <a:off x="6019800" y="2514600"/>
            <a:ext cx="1536700" cy="7683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Coordinator</a:t>
            </a:r>
          </a:p>
        </p:txBody>
      </p:sp>
      <p:sp>
        <p:nvSpPr>
          <p:cNvPr id="130" name="TextBox 129"/>
          <p:cNvSpPr txBox="1"/>
          <p:nvPr>
            <p:custDataLst>
              <p:tags r:id="rId22"/>
            </p:custDataLst>
          </p:nvPr>
        </p:nvSpPr>
        <p:spPr>
          <a:xfrm>
            <a:off x="565150" y="5444208"/>
            <a:ext cx="5257799" cy="461665"/>
          </a:xfrm>
          <a:prstGeom prst="rect">
            <a:avLst/>
          </a:prstGeom>
          <a:noFill/>
        </p:spPr>
        <p:txBody>
          <a:bodyPr wrap="square" rtlCol="0">
            <a:spAutoFit/>
          </a:bodyPr>
          <a:lstStyle/>
          <a:p>
            <a:pPr algn="ctr"/>
            <a:r>
              <a:rPr lang="en-US" sz="2400" b="1" dirty="0" smtClean="0"/>
              <a:t>Up to 10,000 Storage Servers</a:t>
            </a:r>
            <a:endParaRPr lang="en-US" sz="2400" b="1" dirty="0"/>
          </a:p>
        </p:txBody>
      </p:sp>
      <p:sp>
        <p:nvSpPr>
          <p:cNvPr id="5" name="Slide Number Placeholder 4"/>
          <p:cNvSpPr>
            <a:spLocks noGrp="1"/>
          </p:cNvSpPr>
          <p:nvPr>
            <p:ph type="sldNum" sz="quarter" idx="12"/>
            <p:custDataLst>
              <p:tags r:id="rId23"/>
            </p:custDataLst>
          </p:nvPr>
        </p:nvSpPr>
        <p:spPr/>
        <p:txBody>
          <a:bodyPr/>
          <a:lstStyle/>
          <a:p>
            <a:pPr>
              <a:defRPr/>
            </a:pPr>
            <a:fld id="{E2162002-2512-45FD-82AF-2FE8F2E91859}" type="slidenum">
              <a:rPr lang="en-US" smtClean="0"/>
              <a:pPr>
                <a:defRPr/>
              </a:pPr>
              <a:t>3</a:t>
            </a:fld>
            <a:endParaRPr lang="en-US" dirty="0"/>
          </a:p>
        </p:txBody>
      </p:sp>
      <p:sp>
        <p:nvSpPr>
          <p:cNvPr id="6" name="Title 5"/>
          <p:cNvSpPr>
            <a:spLocks noGrp="1"/>
          </p:cNvSpPr>
          <p:nvPr>
            <p:ph type="title"/>
            <p:custDataLst>
              <p:tags r:id="rId24"/>
            </p:custDataLst>
          </p:nvPr>
        </p:nvSpPr>
        <p:spPr/>
        <p:txBody>
          <a:bodyPr/>
          <a:lstStyle/>
          <a:p>
            <a:r>
              <a:rPr lang="en-US" dirty="0" smtClean="0"/>
              <a:t>RAMCloud Architecture</a:t>
            </a:r>
            <a:endParaRPr lang="en-US" dirty="0"/>
          </a:p>
        </p:txBody>
      </p:sp>
      <p:sp>
        <p:nvSpPr>
          <p:cNvPr id="131" name="TextBox 130"/>
          <p:cNvSpPr txBox="1"/>
          <p:nvPr>
            <p:custDataLst>
              <p:tags r:id="rId25"/>
            </p:custDataLst>
          </p:nvPr>
        </p:nvSpPr>
        <p:spPr>
          <a:xfrm>
            <a:off x="717550" y="1107539"/>
            <a:ext cx="5334001" cy="461665"/>
          </a:xfrm>
          <a:prstGeom prst="rect">
            <a:avLst/>
          </a:prstGeom>
          <a:noFill/>
        </p:spPr>
        <p:txBody>
          <a:bodyPr wrap="square" rtlCol="0">
            <a:spAutoFit/>
          </a:bodyPr>
          <a:lstStyle/>
          <a:p>
            <a:r>
              <a:rPr lang="en-US" sz="2400" b="1" dirty="0" smtClean="0"/>
              <a:t>Up to 100,000 Application Servers</a:t>
            </a:r>
            <a:endParaRPr lang="en-US" sz="2400" b="1" dirty="0"/>
          </a:p>
        </p:txBody>
      </p:sp>
      <p:grpSp>
        <p:nvGrpSpPr>
          <p:cNvPr id="102" name="Group 101"/>
          <p:cNvGrpSpPr/>
          <p:nvPr>
            <p:custDataLst>
              <p:tags r:id="rId26"/>
            </p:custDataLst>
          </p:nvPr>
        </p:nvGrpSpPr>
        <p:grpSpPr>
          <a:xfrm>
            <a:off x="3020011" y="4412403"/>
            <a:ext cx="800315" cy="948214"/>
            <a:chOff x="1905000" y="3429000"/>
            <a:chExt cx="873071" cy="1034415"/>
          </a:xfrm>
        </p:grpSpPr>
        <p:sp>
          <p:nvSpPr>
            <p:cNvPr id="105" name="Rounded Rectangle 104"/>
            <p:cNvSpPr/>
            <p:nvPr/>
          </p:nvSpPr>
          <p:spPr>
            <a:xfrm>
              <a:off x="1905001" y="3429000"/>
              <a:ext cx="873070" cy="457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4" name="Rounded Rectangle 103"/>
            <p:cNvSpPr/>
            <p:nvPr/>
          </p:nvSpPr>
          <p:spPr>
            <a:xfrm>
              <a:off x="1905001" y="3888486"/>
              <a:ext cx="873070" cy="457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7" name="TextBox 106"/>
            <p:cNvSpPr txBox="1"/>
            <p:nvPr/>
          </p:nvSpPr>
          <p:spPr>
            <a:xfrm>
              <a:off x="1905000" y="3519101"/>
              <a:ext cx="873070"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08" name="TextBox 107"/>
            <p:cNvSpPr txBox="1"/>
            <p:nvPr/>
          </p:nvSpPr>
          <p:spPr>
            <a:xfrm>
              <a:off x="1905000" y="3976301"/>
              <a:ext cx="873071" cy="276999"/>
            </a:xfrm>
            <a:prstGeom prst="rect">
              <a:avLst/>
            </a:prstGeom>
            <a:noFill/>
          </p:spPr>
          <p:txBody>
            <a:bodyPr wrap="square" lIns="0" tIns="0" rIns="0" bIns="0" rtlCol="0">
              <a:spAutoFit/>
            </a:bodyPr>
            <a:lstStyle/>
            <a:p>
              <a:pPr algn="ctr"/>
              <a:r>
                <a:rPr lang="en-US" dirty="0" smtClean="0"/>
                <a:t>Backup</a:t>
              </a:r>
              <a:endParaRPr lang="en-US" dirty="0"/>
            </a:p>
          </p:txBody>
        </p:sp>
        <p:grpSp>
          <p:nvGrpSpPr>
            <p:cNvPr id="109" name="Group 54"/>
            <p:cNvGrpSpPr>
              <a:grpSpLocks/>
            </p:cNvGrpSpPr>
            <p:nvPr/>
          </p:nvGrpSpPr>
          <p:grpSpPr bwMode="auto">
            <a:xfrm>
              <a:off x="2204375" y="4267200"/>
              <a:ext cx="274320" cy="196215"/>
              <a:chOff x="3744" y="1584"/>
              <a:chExt cx="336" cy="240"/>
            </a:xfrm>
          </p:grpSpPr>
          <p:sp>
            <p:nvSpPr>
              <p:cNvPr id="110"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12"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13"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14"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grpSp>
        <p:nvGrpSpPr>
          <p:cNvPr id="132" name="Group 131"/>
          <p:cNvGrpSpPr/>
          <p:nvPr>
            <p:custDataLst>
              <p:tags r:id="rId27"/>
            </p:custDataLst>
          </p:nvPr>
        </p:nvGrpSpPr>
        <p:grpSpPr>
          <a:xfrm>
            <a:off x="869949" y="4412403"/>
            <a:ext cx="800315" cy="948214"/>
            <a:chOff x="1905000" y="3429000"/>
            <a:chExt cx="873071" cy="1034415"/>
          </a:xfrm>
        </p:grpSpPr>
        <p:sp>
          <p:nvSpPr>
            <p:cNvPr id="134" name="Rounded Rectangle 133"/>
            <p:cNvSpPr/>
            <p:nvPr/>
          </p:nvSpPr>
          <p:spPr>
            <a:xfrm>
              <a:off x="1905001" y="3429000"/>
              <a:ext cx="873070" cy="457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3" name="Rounded Rectangle 132"/>
            <p:cNvSpPr/>
            <p:nvPr/>
          </p:nvSpPr>
          <p:spPr>
            <a:xfrm>
              <a:off x="1905001" y="3888486"/>
              <a:ext cx="873070" cy="457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5" name="TextBox 134"/>
            <p:cNvSpPr txBox="1"/>
            <p:nvPr/>
          </p:nvSpPr>
          <p:spPr>
            <a:xfrm>
              <a:off x="1905000" y="3519101"/>
              <a:ext cx="873070"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36" name="TextBox 135"/>
            <p:cNvSpPr txBox="1"/>
            <p:nvPr/>
          </p:nvSpPr>
          <p:spPr>
            <a:xfrm>
              <a:off x="1905000" y="3976301"/>
              <a:ext cx="873071" cy="276999"/>
            </a:xfrm>
            <a:prstGeom prst="rect">
              <a:avLst/>
            </a:prstGeom>
            <a:noFill/>
          </p:spPr>
          <p:txBody>
            <a:bodyPr wrap="square" lIns="0" tIns="0" rIns="0" bIns="0" rtlCol="0">
              <a:spAutoFit/>
            </a:bodyPr>
            <a:lstStyle/>
            <a:p>
              <a:pPr algn="ctr"/>
              <a:r>
                <a:rPr lang="en-US" dirty="0" smtClean="0"/>
                <a:t>Backup</a:t>
              </a:r>
              <a:endParaRPr lang="en-US" dirty="0"/>
            </a:p>
          </p:txBody>
        </p:sp>
        <p:grpSp>
          <p:nvGrpSpPr>
            <p:cNvPr id="137" name="Group 54"/>
            <p:cNvGrpSpPr>
              <a:grpSpLocks/>
            </p:cNvGrpSpPr>
            <p:nvPr/>
          </p:nvGrpSpPr>
          <p:grpSpPr bwMode="auto">
            <a:xfrm>
              <a:off x="2204375" y="4267200"/>
              <a:ext cx="274320" cy="196215"/>
              <a:chOff x="3744" y="1584"/>
              <a:chExt cx="336" cy="240"/>
            </a:xfrm>
          </p:grpSpPr>
          <p:sp>
            <p:nvSpPr>
              <p:cNvPr id="138"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39"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40"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41"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sp>
        <p:nvSpPr>
          <p:cNvPr id="99" name="Rectangle 98"/>
          <p:cNvSpPr/>
          <p:nvPr>
            <p:custDataLst>
              <p:tags r:id="rId28"/>
            </p:custDataLst>
          </p:nvPr>
        </p:nvSpPr>
        <p:spPr>
          <a:xfrm>
            <a:off x="5817494" y="3452718"/>
            <a:ext cx="3200146" cy="1296194"/>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2">
                    <a:lumMod val="75000"/>
                  </a:schemeClr>
                </a:solidFill>
              </a:rPr>
              <a:t>Masters expose RAM as Key-Value Store</a:t>
            </a:r>
            <a:endParaRPr lang="en-US" sz="2400" dirty="0"/>
          </a:p>
        </p:txBody>
      </p:sp>
      <p:sp>
        <p:nvSpPr>
          <p:cNvPr id="143" name="Rectangle 142"/>
          <p:cNvSpPr/>
          <p:nvPr>
            <p:custDataLst>
              <p:tags r:id="rId29"/>
            </p:custDataLst>
          </p:nvPr>
        </p:nvSpPr>
        <p:spPr>
          <a:xfrm>
            <a:off x="5817494" y="4953000"/>
            <a:ext cx="3200146" cy="1031674"/>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2">
                    <a:lumMod val="75000"/>
                  </a:schemeClr>
                </a:solidFill>
              </a:rPr>
              <a:t>Backups store data from other Masters</a:t>
            </a:r>
            <a:endParaRPr lang="en-US" sz="2400" dirty="0"/>
          </a:p>
        </p:txBody>
      </p:sp>
      <p:cxnSp>
        <p:nvCxnSpPr>
          <p:cNvPr id="144" name="Straight Connector 143"/>
          <p:cNvCxnSpPr>
            <a:stCxn id="59" idx="3"/>
            <a:endCxn id="99" idx="1"/>
          </p:cNvCxnSpPr>
          <p:nvPr>
            <p:custDataLst>
              <p:tags r:id="rId30"/>
            </p:custDataLst>
          </p:nvPr>
        </p:nvCxnSpPr>
        <p:spPr>
          <a:xfrm flipV="1">
            <a:off x="5480049" y="4100815"/>
            <a:ext cx="337445" cy="521139"/>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5" name="Straight Connector 144"/>
          <p:cNvCxnSpPr>
            <a:stCxn id="101" idx="3"/>
            <a:endCxn id="143" idx="1"/>
          </p:cNvCxnSpPr>
          <p:nvPr>
            <p:custDataLst>
              <p:tags r:id="rId31"/>
            </p:custDataLst>
          </p:nvPr>
        </p:nvCxnSpPr>
        <p:spPr>
          <a:xfrm>
            <a:off x="5480050" y="5043149"/>
            <a:ext cx="337444" cy="42568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642514902"/>
      </p:ext>
    </p:extLst>
  </p:cSld>
  <p:clrMapOvr>
    <a:masterClrMapping/>
  </p:clrMapOvr>
  <mc:AlternateContent xmlns:mc="http://schemas.openxmlformats.org/markup-compatibility/2006">
    <mc:Choice xmlns:p14="http://schemas.microsoft.com/office/powerpoint/2010/main" Requires="p14">
      <p:transition spd="slow" p14:dur="2000" advTm="117061"/>
    </mc:Choice>
    <mc:Fallback>
      <p:transition spd="slow" advTm="11706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295400" y="971550"/>
            <a:ext cx="6553200" cy="4914900"/>
          </a:xfrm>
          <a:prstGeom prst="rect">
            <a:avLst/>
          </a:prstGeom>
        </p:spPr>
      </p:pic>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30</a:t>
            </a:fld>
            <a:endParaRPr lang="en-US" dirty="0"/>
          </a:p>
        </p:txBody>
      </p:sp>
      <p:sp>
        <p:nvSpPr>
          <p:cNvPr id="6" name="Title 5"/>
          <p:cNvSpPr>
            <a:spLocks noGrp="1"/>
          </p:cNvSpPr>
          <p:nvPr>
            <p:ph type="title"/>
            <p:custDataLst>
              <p:tags r:id="rId4"/>
            </p:custDataLst>
          </p:nvPr>
        </p:nvSpPr>
        <p:spPr/>
        <p:txBody>
          <a:bodyPr>
            <a:normAutofit fontScale="90000"/>
          </a:bodyPr>
          <a:lstStyle/>
          <a:p>
            <a:r>
              <a:rPr lang="en-US" dirty="0" smtClean="0"/>
              <a:t>Flash Allows Higher Scalability</a:t>
            </a:r>
            <a:endParaRPr lang="en-US" dirty="0"/>
          </a:p>
        </p:txBody>
      </p:sp>
      <p:sp>
        <p:nvSpPr>
          <p:cNvPr id="16" name="Oval 15"/>
          <p:cNvSpPr/>
          <p:nvPr>
            <p:custDataLst>
              <p:tags r:id="rId5"/>
            </p:custDataLst>
          </p:nvPr>
        </p:nvSpPr>
        <p:spPr>
          <a:xfrm>
            <a:off x="7524564" y="1438724"/>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p:cNvCxnSpPr>
            <a:stCxn id="12" idx="0"/>
            <a:endCxn id="16" idx="5"/>
          </p:cNvCxnSpPr>
          <p:nvPr>
            <p:custDataLst>
              <p:tags r:id="rId6"/>
            </p:custDataLst>
          </p:nvPr>
        </p:nvCxnSpPr>
        <p:spPr>
          <a:xfrm flipV="1">
            <a:off x="5686018" y="1568806"/>
            <a:ext cx="1968628" cy="945794"/>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7"/>
            </p:custDataLst>
          </p:nvPr>
        </p:nvSpPr>
        <p:spPr>
          <a:xfrm>
            <a:off x="4267200" y="2514600"/>
            <a:ext cx="2837636" cy="1015663"/>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a:solidFill>
                  <a:schemeClr val="tx2"/>
                </a:solidFill>
              </a:rPr>
              <a:t>6</a:t>
            </a:r>
            <a:r>
              <a:rPr lang="en-US" dirty="0" smtClean="0">
                <a:solidFill>
                  <a:schemeClr val="tx2"/>
                </a:solidFill>
              </a:rPr>
              <a:t>0 Recovery Masters</a:t>
            </a:r>
          </a:p>
          <a:p>
            <a:pPr algn="l"/>
            <a:r>
              <a:rPr lang="en-US" dirty="0" smtClean="0">
                <a:solidFill>
                  <a:schemeClr val="tx2"/>
                </a:solidFill>
              </a:rPr>
              <a:t>120 SSDs: 31 GB/s</a:t>
            </a:r>
          </a:p>
          <a:p>
            <a:pPr algn="l"/>
            <a:r>
              <a:rPr lang="en-US" sz="2400" b="1" dirty="0" smtClean="0">
                <a:solidFill>
                  <a:schemeClr val="accent2">
                    <a:lumMod val="75000"/>
                  </a:schemeClr>
                </a:solidFill>
              </a:rPr>
              <a:t>Recovered: 35 GB</a:t>
            </a:r>
            <a:endParaRPr lang="en-US" sz="2400" b="1" dirty="0">
              <a:solidFill>
                <a:schemeClr val="accent2">
                  <a:lumMod val="75000"/>
                </a:schemeClr>
              </a:solidFill>
            </a:endParaRPr>
          </a:p>
        </p:txBody>
      </p:sp>
      <p:sp>
        <p:nvSpPr>
          <p:cNvPr id="8" name="Content Placeholder 2"/>
          <p:cNvSpPr>
            <a:spLocks noGrp="1"/>
          </p:cNvSpPr>
          <p:nvPr>
            <p:ph idx="1"/>
            <p:custDataLst>
              <p:tags r:id="rId8"/>
            </p:custDataLst>
          </p:nvPr>
        </p:nvSpPr>
        <p:spPr>
          <a:xfrm>
            <a:off x="457200" y="5913437"/>
            <a:ext cx="8229600" cy="715963"/>
          </a:xfrm>
        </p:spPr>
        <p:txBody>
          <a:bodyPr>
            <a:normAutofit fontScale="77500" lnSpcReduction="20000"/>
          </a:bodyPr>
          <a:lstStyle/>
          <a:p>
            <a:pPr marL="0" indent="0" algn="ctr">
              <a:buNone/>
            </a:pPr>
            <a:r>
              <a:rPr lang="en-US" dirty="0" smtClean="0"/>
              <a:t>2x270 </a:t>
            </a:r>
            <a:r>
              <a:rPr lang="en-US" dirty="0"/>
              <a:t>MB/s </a:t>
            </a:r>
            <a:r>
              <a:rPr lang="en-US" dirty="0" smtClean="0"/>
              <a:t>SSDs per recovery master</a:t>
            </a:r>
          </a:p>
          <a:p>
            <a:pPr marL="0" indent="0" algn="ctr">
              <a:buNone/>
            </a:pPr>
            <a:r>
              <a:rPr lang="en-US" dirty="0" smtClean="0"/>
              <a:t>(vs. 6x100 </a:t>
            </a:r>
            <a:r>
              <a:rPr lang="en-US" dirty="0"/>
              <a:t>MB/s </a:t>
            </a:r>
            <a:r>
              <a:rPr lang="en-US" dirty="0" smtClean="0"/>
              <a:t>disks per recovery master)</a:t>
            </a:r>
            <a:endParaRPr lang="en-US" dirty="0"/>
          </a:p>
        </p:txBody>
      </p:sp>
    </p:spTree>
    <p:custDataLst>
      <p:tags r:id="rId1"/>
    </p:custDataLst>
    <p:extLst>
      <p:ext uri="{BB962C8B-B14F-4D97-AF65-F5344CB8AC3E}">
        <p14:creationId xmlns:p14="http://schemas.microsoft.com/office/powerpoint/2010/main" val="2955808153"/>
      </p:ext>
    </p:extLst>
  </p:cSld>
  <p:clrMapOvr>
    <a:masterClrMapping/>
  </p:clrMapOvr>
  <mc:AlternateContent xmlns:mc="http://schemas.openxmlformats.org/markup-compatibility/2006">
    <mc:Choice xmlns:p14="http://schemas.microsoft.com/office/powerpoint/2010/main" Requires="p14">
      <p:transition spd="slow" p14:dur="2000" advTm="46973"/>
    </mc:Choice>
    <mc:Fallback>
      <p:transition spd="slow" advTm="4697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spc="-100" dirty="0" smtClean="0"/>
              <a:t>Fast Recovery Improves Durability</a:t>
            </a:r>
            <a:endParaRPr lang="en-US" spc="-100" dirty="0"/>
          </a:p>
        </p:txBody>
      </p:sp>
      <p:pic>
        <p:nvPicPr>
          <p:cNvPr id="5" name="Content Placeholder 4"/>
          <p:cNvPicPr>
            <a:picLocks noGrp="1" noChangeAspect="1"/>
          </p:cNvPicPr>
          <p:nvPr>
            <p:ph idx="1"/>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431800" y="939800"/>
            <a:ext cx="6502400" cy="4064000"/>
          </a:xfrm>
        </p:spPr>
      </p:pic>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31</a:t>
            </a:fld>
            <a:endParaRPr lang="en-US" dirty="0"/>
          </a:p>
        </p:txBody>
      </p:sp>
      <p:sp>
        <p:nvSpPr>
          <p:cNvPr id="6" name="Content Placeholder 2"/>
          <p:cNvSpPr txBox="1">
            <a:spLocks/>
          </p:cNvSpPr>
          <p:nvPr>
            <p:custDataLst>
              <p:tags r:id="rId5"/>
            </p:custDataLst>
          </p:nvPr>
        </p:nvSpPr>
        <p:spPr>
          <a:xfrm>
            <a:off x="2743200" y="5105400"/>
            <a:ext cx="6019800" cy="1371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2 failures/server/year</a:t>
            </a:r>
          </a:p>
          <a:p>
            <a:r>
              <a:rPr lang="en-US" dirty="0"/>
              <a:t>F</a:t>
            </a:r>
            <a:r>
              <a:rPr lang="en-US" dirty="0" smtClean="0"/>
              <a:t>ailures are independent</a:t>
            </a:r>
          </a:p>
          <a:p>
            <a:r>
              <a:rPr lang="en-US" dirty="0"/>
              <a:t>F</a:t>
            </a:r>
            <a:r>
              <a:rPr lang="en-US" dirty="0" smtClean="0"/>
              <a:t>ailures </a:t>
            </a:r>
            <a:r>
              <a:rPr lang="en-US" dirty="0"/>
              <a:t>lose all contents of both RAM and disk</a:t>
            </a:r>
          </a:p>
          <a:p>
            <a:r>
              <a:rPr lang="en-US" dirty="0" smtClean="0"/>
              <a:t>Replication factor 3</a:t>
            </a:r>
          </a:p>
        </p:txBody>
      </p:sp>
      <p:sp>
        <p:nvSpPr>
          <p:cNvPr id="7" name="TextBox 6"/>
          <p:cNvSpPr txBox="1"/>
          <p:nvPr>
            <p:custDataLst>
              <p:tags r:id="rId6"/>
            </p:custDataLst>
          </p:nvPr>
        </p:nvSpPr>
        <p:spPr>
          <a:xfrm>
            <a:off x="6934200" y="2286000"/>
            <a:ext cx="1941557"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RAMCloud with</a:t>
            </a:r>
          </a:p>
          <a:p>
            <a:pPr algn="l"/>
            <a:r>
              <a:rPr lang="en-US" dirty="0" smtClean="0">
                <a:solidFill>
                  <a:schemeClr val="tx2"/>
                </a:solidFill>
              </a:rPr>
              <a:t>1-Copy in RAM</a:t>
            </a:r>
          </a:p>
          <a:p>
            <a:pPr algn="l"/>
            <a:r>
              <a:rPr lang="en-US" dirty="0" smtClean="0">
                <a:solidFill>
                  <a:schemeClr val="tx2"/>
                </a:solidFill>
              </a:rPr>
              <a:t>2-Copies on Disk</a:t>
            </a:r>
            <a:endParaRPr lang="en-US" dirty="0">
              <a:solidFill>
                <a:schemeClr val="tx2"/>
              </a:solidFill>
            </a:endParaRPr>
          </a:p>
        </p:txBody>
      </p:sp>
      <p:sp>
        <p:nvSpPr>
          <p:cNvPr id="8" name="TextBox 7"/>
          <p:cNvSpPr txBox="1"/>
          <p:nvPr>
            <p:custDataLst>
              <p:tags r:id="rId7"/>
            </p:custDataLst>
          </p:nvPr>
        </p:nvSpPr>
        <p:spPr>
          <a:xfrm>
            <a:off x="6936828" y="1066800"/>
            <a:ext cx="1941557" cy="646331"/>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GFS (SOSP ‘03)</a:t>
            </a:r>
          </a:p>
          <a:p>
            <a:pPr algn="l"/>
            <a:r>
              <a:rPr lang="en-US" dirty="0">
                <a:solidFill>
                  <a:schemeClr val="tx2"/>
                </a:solidFill>
              </a:rPr>
              <a:t>3</a:t>
            </a:r>
            <a:r>
              <a:rPr lang="en-US" dirty="0" smtClean="0">
                <a:solidFill>
                  <a:schemeClr val="tx2"/>
                </a:solidFill>
              </a:rPr>
              <a:t>-Copies on Disk</a:t>
            </a:r>
            <a:endParaRPr lang="en-US" dirty="0">
              <a:solidFill>
                <a:schemeClr val="tx2"/>
              </a:solidFill>
            </a:endParaRPr>
          </a:p>
        </p:txBody>
      </p:sp>
      <p:cxnSp>
        <p:nvCxnSpPr>
          <p:cNvPr id="9" name="Straight Connector 8"/>
          <p:cNvCxnSpPr>
            <a:endCxn id="8" idx="1"/>
          </p:cNvCxnSpPr>
          <p:nvPr>
            <p:custDataLst>
              <p:tags r:id="rId8"/>
            </p:custDataLst>
          </p:nvPr>
        </p:nvCxnSpPr>
        <p:spPr>
          <a:xfrm>
            <a:off x="6705600" y="1389966"/>
            <a:ext cx="231228" cy="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 name="Straight Connector 11"/>
          <p:cNvCxnSpPr>
            <a:endCxn id="7" idx="1"/>
          </p:cNvCxnSpPr>
          <p:nvPr>
            <p:custDataLst>
              <p:tags r:id="rId9"/>
            </p:custDataLst>
          </p:nvPr>
        </p:nvCxnSpPr>
        <p:spPr>
          <a:xfrm>
            <a:off x="6705600" y="2747665"/>
            <a:ext cx="228600" cy="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1" name="Content Placeholder 2"/>
          <p:cNvSpPr txBox="1">
            <a:spLocks/>
          </p:cNvSpPr>
          <p:nvPr>
            <p:custDataLst>
              <p:tags r:id="rId10"/>
            </p:custDataLst>
          </p:nvPr>
        </p:nvSpPr>
        <p:spPr>
          <a:xfrm>
            <a:off x="228600" y="5029200"/>
            <a:ext cx="2362200" cy="13716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Assumptions:</a:t>
            </a:r>
          </a:p>
        </p:txBody>
      </p:sp>
    </p:spTree>
    <p:custDataLst>
      <p:tags r:id="rId1"/>
    </p:custDataLst>
    <p:extLst>
      <p:ext uri="{BB962C8B-B14F-4D97-AF65-F5344CB8AC3E}">
        <p14:creationId xmlns:p14="http://schemas.microsoft.com/office/powerpoint/2010/main" val="1114882543"/>
      </p:ext>
    </p:extLst>
  </p:cSld>
  <p:clrMapOvr>
    <a:masterClrMapping/>
  </p:clrMapOvr>
  <mc:AlternateContent xmlns:mc="http://schemas.openxmlformats.org/markup-compatibility/2006">
    <mc:Choice xmlns:p14="http://schemas.microsoft.com/office/powerpoint/2010/main" Requires="p14">
      <p:transition spd="slow" p14:dur="2000" advTm="141660"/>
    </mc:Choice>
    <mc:Fallback>
      <p:transition spd="slow" advTm="14166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Related Work</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Log-structured Filesystem (LFS)</a:t>
            </a:r>
          </a:p>
          <a:p>
            <a:pPr lvl="1"/>
            <a:r>
              <a:rPr lang="en-US" dirty="0" smtClean="0"/>
              <a:t>RAMCloud keeps log in-memory and on disk</a:t>
            </a:r>
          </a:p>
          <a:p>
            <a:pPr lvl="1"/>
            <a:r>
              <a:rPr lang="en-US" dirty="0" smtClean="0"/>
              <a:t>More efficient cleaner; cleans from RAM instead of disk</a:t>
            </a:r>
          </a:p>
          <a:p>
            <a:r>
              <a:rPr lang="en-US" dirty="0" err="1" smtClean="0"/>
              <a:t>memcached</a:t>
            </a:r>
            <a:endParaRPr lang="en-US" dirty="0" smtClean="0"/>
          </a:p>
          <a:p>
            <a:pPr lvl="1"/>
            <a:r>
              <a:rPr lang="en-US" dirty="0" smtClean="0"/>
              <a:t>Apps must deal </a:t>
            </a:r>
            <a:r>
              <a:rPr lang="en-US" dirty="0"/>
              <a:t>with </a:t>
            </a:r>
            <a:r>
              <a:rPr lang="en-US" dirty="0" smtClean="0"/>
              <a:t>backing store and consistency</a:t>
            </a:r>
            <a:endParaRPr lang="en-US" dirty="0"/>
          </a:p>
          <a:p>
            <a:pPr lvl="1"/>
            <a:r>
              <a:rPr lang="en-US" dirty="0" smtClean="0"/>
              <a:t>Reduced performance from misses, cold caches</a:t>
            </a:r>
          </a:p>
          <a:p>
            <a:r>
              <a:rPr lang="en-US" dirty="0" smtClean="0"/>
              <a:t>Bigtable + GFS</a:t>
            </a:r>
          </a:p>
          <a:p>
            <a:pPr lvl="1"/>
            <a:r>
              <a:rPr lang="en-US" dirty="0" smtClean="0"/>
              <a:t>Primarily disk based</a:t>
            </a:r>
          </a:p>
          <a:p>
            <a:pPr lvl="1"/>
            <a:r>
              <a:rPr lang="en-US" dirty="0" smtClean="0"/>
              <a:t>Scatters across disks for durability</a:t>
            </a:r>
          </a:p>
          <a:p>
            <a:pPr lvl="1"/>
            <a:r>
              <a:rPr lang="en-US" dirty="0" err="1" smtClean="0"/>
              <a:t>Bigtable</a:t>
            </a:r>
            <a:r>
              <a:rPr lang="en-US" dirty="0" smtClean="0"/>
              <a:t> uses a logging approach on GFS</a:t>
            </a:r>
          </a:p>
          <a:p>
            <a:pPr lvl="1"/>
            <a:r>
              <a:rPr lang="en-US" dirty="0" smtClean="0"/>
              <a:t>Stores </a:t>
            </a:r>
            <a:r>
              <a:rPr lang="en-US" dirty="0"/>
              <a:t>indexes, </a:t>
            </a:r>
            <a:r>
              <a:rPr lang="en-US" dirty="0" smtClean="0"/>
              <a:t>eliminates need for replay </a:t>
            </a:r>
            <a:r>
              <a:rPr lang="en-US" dirty="0"/>
              <a:t>on </a:t>
            </a:r>
            <a:r>
              <a:rPr lang="en-US" dirty="0" smtClean="0"/>
              <a:t>recovery</a:t>
            </a: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32</a:t>
            </a:fld>
            <a:endParaRPr lang="en-US" dirty="0"/>
          </a:p>
        </p:txBody>
      </p:sp>
    </p:spTree>
    <p:custDataLst>
      <p:tags r:id="rId1"/>
    </p:custDataLst>
    <p:extLst>
      <p:ext uri="{BB962C8B-B14F-4D97-AF65-F5344CB8AC3E}">
        <p14:creationId xmlns:p14="http://schemas.microsoft.com/office/powerpoint/2010/main" val="177213792"/>
      </p:ext>
    </p:extLst>
  </p:cSld>
  <p:clrMapOvr>
    <a:masterClrMapping/>
  </p:clrMapOvr>
  <mc:AlternateContent xmlns:mc="http://schemas.openxmlformats.org/markup-compatibility/2006">
    <mc:Choice xmlns:p14="http://schemas.microsoft.com/office/powerpoint/2010/main" Requires="p14">
      <p:transition spd="slow" p14:dur="2000" advTm="142096"/>
    </mc:Choice>
    <mc:Fallback>
      <p:transition spd="slow" advTm="14209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Conclusions</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Pervasive log structure</a:t>
            </a:r>
          </a:p>
          <a:p>
            <a:pPr lvl="1"/>
            <a:r>
              <a:rPr lang="en-US" dirty="0" smtClean="0"/>
              <a:t>Fast writes, inexpensive</a:t>
            </a:r>
          </a:p>
          <a:p>
            <a:r>
              <a:rPr lang="en-US" dirty="0" smtClean="0"/>
              <a:t>Fast </a:t>
            </a:r>
            <a:r>
              <a:rPr lang="en-US" dirty="0"/>
              <a:t>crash recovery in 1 to 2 s</a:t>
            </a:r>
          </a:p>
          <a:p>
            <a:pPr lvl="1"/>
            <a:r>
              <a:rPr lang="en-US" dirty="0" smtClean="0"/>
              <a:t>Recovers </a:t>
            </a:r>
            <a:r>
              <a:rPr lang="en-US" b="1" dirty="0">
                <a:solidFill>
                  <a:schemeClr val="accent2">
                    <a:lumMod val="75000"/>
                  </a:schemeClr>
                </a:solidFill>
              </a:rPr>
              <a:t>35 GB to RAM in 1.6 s </a:t>
            </a:r>
            <a:r>
              <a:rPr lang="en-US" dirty="0"/>
              <a:t>using 60 nodes</a:t>
            </a:r>
          </a:p>
          <a:p>
            <a:pPr lvl="1"/>
            <a:r>
              <a:rPr lang="en-US" dirty="0" smtClean="0"/>
              <a:t>Leverages the scale of the cluster</a:t>
            </a:r>
          </a:p>
          <a:p>
            <a:r>
              <a:rPr lang="en-US" dirty="0" smtClean="0"/>
              <a:t>Potential </a:t>
            </a:r>
            <a:r>
              <a:rPr lang="en-US" dirty="0" smtClean="0"/>
              <a:t>Impact</a:t>
            </a:r>
          </a:p>
          <a:p>
            <a:pPr lvl="1"/>
            <a:r>
              <a:rPr lang="en-US" dirty="0" smtClean="0"/>
              <a:t>Easy </a:t>
            </a:r>
            <a:r>
              <a:rPr lang="en-US" dirty="0" smtClean="0"/>
              <a:t>to harness </a:t>
            </a:r>
            <a:r>
              <a:rPr lang="en-US" dirty="0" smtClean="0"/>
              <a:t>performance of RAM at scale</a:t>
            </a:r>
            <a:endParaRPr lang="en-US" dirty="0" smtClean="0"/>
          </a:p>
          <a:p>
            <a:pPr lvl="2"/>
            <a:r>
              <a:rPr lang="en-US" dirty="0"/>
              <a:t>5-10 </a:t>
            </a:r>
            <a:r>
              <a:rPr lang="en-US" dirty="0" smtClean="0"/>
              <a:t>µs access time</a:t>
            </a:r>
          </a:p>
          <a:p>
            <a:pPr lvl="2"/>
            <a:r>
              <a:rPr lang="en-US" dirty="0"/>
              <a:t>100 TB to 1 </a:t>
            </a:r>
            <a:r>
              <a:rPr lang="en-US" dirty="0" smtClean="0"/>
              <a:t>PB</a:t>
            </a:r>
          </a:p>
          <a:p>
            <a:pPr lvl="2"/>
            <a:r>
              <a:rPr lang="en-US" b="1" dirty="0" smtClean="0">
                <a:solidFill>
                  <a:schemeClr val="accent2">
                    <a:lumMod val="75000"/>
                  </a:schemeClr>
                </a:solidFill>
              </a:rPr>
              <a:t>As durable and available as disk</a:t>
            </a:r>
          </a:p>
          <a:p>
            <a:pPr lvl="1"/>
            <a:r>
              <a:rPr lang="en-US" dirty="0" smtClean="0"/>
              <a:t>Enable a new class data-intensive applications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33</a:t>
            </a:fld>
            <a:endParaRPr lang="en-US" dirty="0"/>
          </a:p>
        </p:txBody>
      </p:sp>
    </p:spTree>
    <p:custDataLst>
      <p:tags r:id="rId1"/>
    </p:custDataLst>
    <p:extLst>
      <p:ext uri="{BB962C8B-B14F-4D97-AF65-F5344CB8AC3E}">
        <p14:creationId xmlns:p14="http://schemas.microsoft.com/office/powerpoint/2010/main" val="1905622745"/>
      </p:ext>
    </p:extLst>
  </p:cSld>
  <p:clrMapOvr>
    <a:masterClrMapping/>
  </p:clrMapOvr>
  <mc:AlternateContent xmlns:mc="http://schemas.openxmlformats.org/markup-compatibility/2006">
    <mc:Choice xmlns:p14="http://schemas.microsoft.com/office/powerpoint/2010/main" Requires="p14">
      <p:transition spd="slow" p14:dur="2000" advTm="87019"/>
    </mc:Choice>
    <mc:Fallback>
      <p:transition spd="slow" advTm="8701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Questions?</a:t>
            </a:r>
            <a:endParaRPr lang="en-US" dirty="0"/>
          </a:p>
        </p:txBody>
      </p:sp>
      <p:sp>
        <p:nvSpPr>
          <p:cNvPr id="3" name="Content Placeholder 2"/>
          <p:cNvSpPr>
            <a:spLocks noGrp="1"/>
          </p:cNvSpPr>
          <p:nvPr>
            <p:ph idx="1"/>
            <p:custDataLst>
              <p:tags r:id="rId3"/>
            </p:custDataLst>
          </p:nvPr>
        </p:nvSpPr>
        <p:spPr/>
        <p:txBody>
          <a:bodyPr/>
          <a:lstStyle/>
          <a:p>
            <a:pPr marL="0" indent="0" algn="ctr">
              <a:buNone/>
            </a:pPr>
            <a:endParaRPr lang="en-US" dirty="0" smtClean="0">
              <a:latin typeface="Consolas" pitchFamily="49" charset="0"/>
              <a:cs typeface="Consolas" pitchFamily="49" charset="0"/>
            </a:endParaRPr>
          </a:p>
          <a:p>
            <a:pPr marL="0" indent="0" algn="ctr">
              <a:buNone/>
            </a:pPr>
            <a:endParaRPr lang="en-US" dirty="0">
              <a:latin typeface="Consolas" pitchFamily="49" charset="0"/>
              <a:cs typeface="Consolas" pitchFamily="49" charset="0"/>
            </a:endParaRPr>
          </a:p>
          <a:p>
            <a:pPr marL="0" indent="0" algn="ctr">
              <a:buNone/>
            </a:pPr>
            <a:endParaRPr lang="en-US" dirty="0" smtClean="0">
              <a:latin typeface="Consolas" pitchFamily="49" charset="0"/>
              <a:cs typeface="Consolas" pitchFamily="49" charset="0"/>
            </a:endParaRPr>
          </a:p>
          <a:p>
            <a:pPr marL="0" indent="0" algn="ctr">
              <a:buNone/>
            </a:pPr>
            <a:endParaRPr lang="en-US" dirty="0">
              <a:latin typeface="Consolas" pitchFamily="49" charset="0"/>
              <a:cs typeface="Consolas" pitchFamily="49" charset="0"/>
            </a:endParaRPr>
          </a:p>
          <a:p>
            <a:pPr marL="0" indent="0" algn="ctr">
              <a:buNone/>
            </a:pPr>
            <a:r>
              <a:rPr lang="en-US" dirty="0" smtClean="0">
                <a:latin typeface="Consolas" pitchFamily="49" charset="0"/>
                <a:cs typeface="Consolas" pitchFamily="49" charset="0"/>
              </a:rPr>
              <a:t>ramcloud.stanford.edu</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34</a:t>
            </a:fld>
            <a:endParaRPr lang="en-US" dirty="0"/>
          </a:p>
        </p:txBody>
      </p:sp>
    </p:spTree>
    <p:custDataLst>
      <p:tags r:id="rId1"/>
    </p:custDataLst>
    <p:extLst>
      <p:ext uri="{BB962C8B-B14F-4D97-AF65-F5344CB8AC3E}">
        <p14:creationId xmlns:p14="http://schemas.microsoft.com/office/powerpoint/2010/main" val="3198336634"/>
      </p:ext>
    </p:extLst>
  </p:cSld>
  <p:clrMapOvr>
    <a:masterClrMapping/>
  </p:clrMapOvr>
  <mc:AlternateContent xmlns:mc="http://schemas.openxmlformats.org/markup-compatibility/2006" xmlns:p14="http://schemas.microsoft.com/office/powerpoint/2010/main">
    <mc:Choice Requires="p14">
      <p:transition spd="slow" p14:dur="2000" advTm="3455"/>
    </mc:Choice>
    <mc:Fallback xmlns="">
      <p:transition spd="slow" advTm="345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E7A5B8A6-A355-495E-943D-2625EB1675EB}" type="slidenum">
              <a:rPr lang="en-US" smtClean="0"/>
              <a:t>35</a:t>
            </a:fld>
            <a:endParaRPr lang="en-US" dirty="0"/>
          </a:p>
        </p:txBody>
      </p:sp>
    </p:spTree>
    <p:custDataLst>
      <p:tags r:id="rId1"/>
    </p:custDataLst>
    <p:extLst>
      <p:ext uri="{BB962C8B-B14F-4D97-AF65-F5344CB8AC3E}">
        <p14:creationId xmlns:p14="http://schemas.microsoft.com/office/powerpoint/2010/main" val="4161737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Recovery Flow</a:t>
            </a:r>
            <a:endParaRPr lang="en-US" dirty="0"/>
          </a:p>
        </p:txBody>
      </p:sp>
      <p:pic>
        <p:nvPicPr>
          <p:cNvPr id="5" name="Content Placeholder 4"/>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96799" y="1219200"/>
            <a:ext cx="7150401" cy="4906963"/>
          </a:xfrm>
        </p:spPr>
      </p:pic>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36</a:t>
            </a:fld>
            <a:endParaRPr lang="en-US" dirty="0"/>
          </a:p>
        </p:txBody>
      </p:sp>
    </p:spTree>
    <p:custDataLst>
      <p:tags r:id="rId1"/>
    </p:custDataLst>
    <p:extLst>
      <p:ext uri="{BB962C8B-B14F-4D97-AF65-F5344CB8AC3E}">
        <p14:creationId xmlns:p14="http://schemas.microsoft.com/office/powerpoint/2010/main" val="370021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143000"/>
            <a:ext cx="8229600" cy="4983163"/>
          </a:xfrm>
        </p:spPr>
        <p:txBody>
          <a:bodyPr>
            <a:normAutofit/>
          </a:bodyPr>
          <a:lstStyle/>
          <a:p>
            <a:r>
              <a:rPr lang="en-US" dirty="0"/>
              <a:t>Requirements</a:t>
            </a:r>
          </a:p>
          <a:p>
            <a:pPr lvl="1">
              <a:spcBef>
                <a:spcPts val="300"/>
              </a:spcBef>
            </a:pPr>
            <a:r>
              <a:rPr lang="en-US" dirty="0" smtClean="0"/>
              <a:t>Retain high performance</a:t>
            </a:r>
            <a:endParaRPr lang="en-US" dirty="0"/>
          </a:p>
          <a:p>
            <a:pPr lvl="1">
              <a:spcBef>
                <a:spcPts val="300"/>
              </a:spcBef>
            </a:pPr>
            <a:r>
              <a:rPr lang="en-US" dirty="0"/>
              <a:t>Minimum cost, </a:t>
            </a:r>
            <a:r>
              <a:rPr lang="en-US" dirty="0" smtClean="0"/>
              <a:t>energy</a:t>
            </a:r>
          </a:p>
          <a:p>
            <a:pPr lvl="1">
              <a:spcBef>
                <a:spcPts val="300"/>
              </a:spcBef>
            </a:pPr>
            <a:endParaRPr lang="en-US" dirty="0"/>
          </a:p>
          <a:p>
            <a:r>
              <a:rPr lang="en-US" dirty="0" smtClean="0"/>
              <a:t>Replicate in RAM of other masters?</a:t>
            </a:r>
          </a:p>
          <a:p>
            <a:pPr lvl="1">
              <a:spcBef>
                <a:spcPts val="300"/>
              </a:spcBef>
            </a:pPr>
            <a:r>
              <a:rPr lang="en-US" dirty="0" smtClean="0"/>
              <a:t>3x system cost, energy</a:t>
            </a:r>
          </a:p>
          <a:p>
            <a:pPr lvl="1">
              <a:spcBef>
                <a:spcPts val="300"/>
              </a:spcBef>
            </a:pPr>
            <a:r>
              <a:rPr lang="en-US" dirty="0" smtClean="0"/>
              <a:t>Still have to handle power failures</a:t>
            </a:r>
          </a:p>
          <a:p>
            <a:pPr marL="457200" lvl="1" indent="0">
              <a:spcBef>
                <a:spcPts val="300"/>
              </a:spcBef>
              <a:buNone/>
            </a:pPr>
            <a:endParaRPr lang="en-US" dirty="0" smtClean="0"/>
          </a:p>
          <a:p>
            <a:pPr lvl="1">
              <a:spcBef>
                <a:spcPts val="300"/>
              </a:spcBef>
            </a:pPr>
            <a:endParaRPr lang="en-US" dirty="0" smtClean="0"/>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4</a:t>
            </a:fld>
            <a:endParaRPr lang="en-US" dirty="0"/>
          </a:p>
        </p:txBody>
      </p:sp>
      <p:sp>
        <p:nvSpPr>
          <p:cNvPr id="6" name="Title 5"/>
          <p:cNvSpPr>
            <a:spLocks noGrp="1"/>
          </p:cNvSpPr>
          <p:nvPr>
            <p:ph type="title"/>
            <p:custDataLst>
              <p:tags r:id="rId4"/>
            </p:custDataLst>
          </p:nvPr>
        </p:nvSpPr>
        <p:spPr/>
        <p:txBody>
          <a:bodyPr/>
          <a:lstStyle/>
          <a:p>
            <a:r>
              <a:rPr lang="en-US" dirty="0" smtClean="0"/>
              <a:t>Durability &amp; Availability</a:t>
            </a:r>
            <a:endParaRPr lang="en-US" dirty="0"/>
          </a:p>
        </p:txBody>
      </p:sp>
    </p:spTree>
    <p:custDataLst>
      <p:tags r:id="rId1"/>
    </p:custDataLst>
    <p:extLst>
      <p:ext uri="{BB962C8B-B14F-4D97-AF65-F5344CB8AC3E}">
        <p14:creationId xmlns:p14="http://schemas.microsoft.com/office/powerpoint/2010/main" val="2095328032"/>
      </p:ext>
    </p:extLst>
  </p:cSld>
  <p:clrMapOvr>
    <a:masterClrMapping/>
  </p:clrMapOvr>
  <mc:AlternateContent xmlns:mc="http://schemas.openxmlformats.org/markup-compatibility/2006">
    <mc:Choice xmlns:p14="http://schemas.microsoft.com/office/powerpoint/2010/main" Requires="p14">
      <p:transition spd="slow" p14:dur="2000" advTm="41812"/>
    </mc:Choice>
    <mc:Fallback>
      <p:transition spd="slow" advTm="418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143000"/>
            <a:ext cx="8229600" cy="4983163"/>
          </a:xfrm>
        </p:spPr>
        <p:txBody>
          <a:bodyPr>
            <a:normAutofit/>
          </a:bodyPr>
          <a:lstStyle/>
          <a:p>
            <a:pPr>
              <a:spcBef>
                <a:spcPts val="300"/>
              </a:spcBef>
            </a:pPr>
            <a:r>
              <a:rPr lang="en-US" dirty="0" smtClean="0"/>
              <a:t>1 </a:t>
            </a:r>
            <a:r>
              <a:rPr lang="en-US" dirty="0"/>
              <a:t>copy in </a:t>
            </a:r>
            <a:r>
              <a:rPr lang="en-US" dirty="0" smtClean="0"/>
              <a:t>RAM</a:t>
            </a:r>
          </a:p>
          <a:p>
            <a:pPr>
              <a:spcBef>
                <a:spcPts val="300"/>
              </a:spcBef>
            </a:pPr>
            <a:endParaRPr lang="en-US" dirty="0"/>
          </a:p>
          <a:p>
            <a:pPr>
              <a:spcBef>
                <a:spcPts val="300"/>
              </a:spcBef>
            </a:pPr>
            <a:r>
              <a:rPr lang="en-US" dirty="0"/>
              <a:t>Backup copies on disk/flash: durability ~ free</a:t>
            </a:r>
            <a:r>
              <a:rPr lang="en-US" dirty="0" smtClean="0"/>
              <a:t>!</a:t>
            </a:r>
          </a:p>
          <a:p>
            <a:pPr>
              <a:spcBef>
                <a:spcPts val="300"/>
              </a:spcBef>
            </a:pPr>
            <a:endParaRPr lang="en-US" dirty="0" smtClean="0"/>
          </a:p>
          <a:p>
            <a:pPr>
              <a:spcBef>
                <a:spcPts val="300"/>
              </a:spcBef>
            </a:pPr>
            <a:r>
              <a:rPr lang="en-US" dirty="0" smtClean="0"/>
              <a:t>Problem: Synchronous disk writes too slow</a:t>
            </a:r>
          </a:p>
          <a:p>
            <a:pPr lvl="1">
              <a:spcBef>
                <a:spcPts val="300"/>
              </a:spcBef>
            </a:pPr>
            <a:r>
              <a:rPr lang="en-US" b="1" dirty="0">
                <a:solidFill>
                  <a:schemeClr val="accent3">
                    <a:lumMod val="75000"/>
                  </a:schemeClr>
                </a:solidFill>
              </a:rPr>
              <a:t>Pervasive log structure, even in </a:t>
            </a:r>
            <a:r>
              <a:rPr lang="en-US" b="1" dirty="0" smtClean="0">
                <a:solidFill>
                  <a:schemeClr val="accent3">
                    <a:lumMod val="75000"/>
                  </a:schemeClr>
                </a:solidFill>
              </a:rPr>
              <a:t>RAM</a:t>
            </a:r>
          </a:p>
          <a:p>
            <a:pPr lvl="1">
              <a:spcBef>
                <a:spcPts val="300"/>
              </a:spcBef>
            </a:pPr>
            <a:endParaRPr lang="en-US" dirty="0" smtClean="0"/>
          </a:p>
          <a:p>
            <a:pPr>
              <a:spcBef>
                <a:spcPts val="300"/>
              </a:spcBef>
            </a:pPr>
            <a:r>
              <a:rPr lang="en-US" dirty="0" smtClean="0"/>
              <a:t>Problem: Data is unavailable on crash</a:t>
            </a:r>
          </a:p>
          <a:p>
            <a:pPr lvl="1">
              <a:spcBef>
                <a:spcPts val="300"/>
              </a:spcBef>
            </a:pPr>
            <a:r>
              <a:rPr lang="en-US" b="1" dirty="0">
                <a:solidFill>
                  <a:schemeClr val="accent3">
                    <a:lumMod val="75000"/>
                  </a:schemeClr>
                </a:solidFill>
              </a:rPr>
              <a:t>Fast Crash Recovery in 1 to 2 s</a:t>
            </a:r>
          </a:p>
          <a:p>
            <a:pPr lvl="2">
              <a:spcBef>
                <a:spcPts val="300"/>
              </a:spcBef>
            </a:pPr>
            <a:r>
              <a:rPr lang="en-US" dirty="0"/>
              <a:t>Fast enough that applications won’t </a:t>
            </a:r>
            <a:r>
              <a:rPr lang="en-US" dirty="0" smtClean="0"/>
              <a:t>notice</a:t>
            </a:r>
          </a:p>
          <a:p>
            <a:pPr lvl="1">
              <a:spcBef>
                <a:spcPts val="300"/>
              </a:spcBef>
            </a:pPr>
            <a:endParaRPr lang="en-US" b="1" dirty="0">
              <a:solidFill>
                <a:schemeClr val="accent3">
                  <a:lumMod val="75000"/>
                </a:schemeClr>
              </a:solidFill>
            </a:endParaRPr>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5</a:t>
            </a:fld>
            <a:endParaRPr lang="en-US" dirty="0"/>
          </a:p>
        </p:txBody>
      </p:sp>
      <p:sp>
        <p:nvSpPr>
          <p:cNvPr id="6" name="Title 5"/>
          <p:cNvSpPr>
            <a:spLocks noGrp="1"/>
          </p:cNvSpPr>
          <p:nvPr>
            <p:ph type="title"/>
            <p:custDataLst>
              <p:tags r:id="rId4"/>
            </p:custDataLst>
          </p:nvPr>
        </p:nvSpPr>
        <p:spPr/>
        <p:txBody>
          <a:bodyPr/>
          <a:lstStyle/>
          <a:p>
            <a:r>
              <a:rPr lang="en-US" dirty="0" smtClean="0"/>
              <a:t>The RAMCloud Approach</a:t>
            </a:r>
            <a:endParaRPr lang="en-US" dirty="0"/>
          </a:p>
        </p:txBody>
      </p:sp>
    </p:spTree>
    <p:custDataLst>
      <p:tags r:id="rId1"/>
    </p:custDataLst>
    <p:extLst>
      <p:ext uri="{BB962C8B-B14F-4D97-AF65-F5344CB8AC3E}">
        <p14:creationId xmlns:p14="http://schemas.microsoft.com/office/powerpoint/2010/main" val="26525520"/>
      </p:ext>
    </p:extLst>
  </p:cSld>
  <p:clrMapOvr>
    <a:masterClrMapping/>
  </p:clrMapOvr>
  <mc:AlternateContent xmlns:mc="http://schemas.openxmlformats.org/markup-compatibility/2006">
    <mc:Choice xmlns:p14="http://schemas.microsoft.com/office/powerpoint/2010/main" Requires="p14">
      <p:transition spd="slow" p14:dur="2000" advTm="73393"/>
    </mc:Choice>
    <mc:Fallback>
      <p:transition spd="slow" advTm="7339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6</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24"/>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25"/>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26"/>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27"/>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552638" cy="4983163"/>
          </a:xfrm>
        </p:spPr>
        <p:txBody>
          <a:bodyPr>
            <a:normAutofit/>
          </a:bodyPr>
          <a:lstStyle/>
          <a:p>
            <a:pPr marL="0" indent="0">
              <a:spcBef>
                <a:spcPts val="300"/>
              </a:spcBef>
              <a:buNone/>
            </a:pPr>
            <a:endParaRPr lang="en-US" dirty="0" smtClean="0"/>
          </a:p>
        </p:txBody>
      </p:sp>
      <p:cxnSp>
        <p:nvCxnSpPr>
          <p:cNvPr id="191" name="Straight Arrow Connector 190"/>
          <p:cNvCxnSpPr/>
          <p:nvPr>
            <p:custDataLst>
              <p:tags r:id="rId11"/>
            </p:custDataLst>
          </p:nvPr>
        </p:nvCxnSpPr>
        <p:spPr>
          <a:xfrm>
            <a:off x="4724400" y="2133600"/>
            <a:ext cx="1393222" cy="0"/>
          </a:xfrm>
          <a:prstGeom prst="straightConnector1">
            <a:avLst/>
          </a:prstGeom>
          <a:ln w="2540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2" name="TextBox 191"/>
          <p:cNvSpPr txBox="1"/>
          <p:nvPr>
            <p:custDataLst>
              <p:tags r:id="rId12"/>
            </p:custDataLst>
          </p:nvPr>
        </p:nvSpPr>
        <p:spPr>
          <a:xfrm>
            <a:off x="4801941" y="1244025"/>
            <a:ext cx="1141659" cy="584775"/>
          </a:xfrm>
          <a:prstGeom prst="rect">
            <a:avLst/>
          </a:prstGeom>
          <a:noFill/>
        </p:spPr>
        <p:txBody>
          <a:bodyPr wrap="none" rtlCol="0">
            <a:spAutoFit/>
          </a:bodyPr>
          <a:lstStyle/>
          <a:p>
            <a:r>
              <a:rPr lang="en-US" sz="3200" b="1" dirty="0">
                <a:solidFill>
                  <a:srgbClr val="FF0000"/>
                </a:solidFill>
              </a:rPr>
              <a:t>w</a:t>
            </a:r>
            <a:r>
              <a:rPr lang="en-US" sz="3200" b="1" dirty="0" smtClean="0">
                <a:solidFill>
                  <a:srgbClr val="FF0000"/>
                </a:solidFill>
              </a:rPr>
              <a:t>rite</a:t>
            </a:r>
            <a:endParaRPr lang="en-US" sz="3200" b="1" dirty="0">
              <a:solidFill>
                <a:srgbClr val="FF0000"/>
              </a:solidFill>
            </a:endParaRPr>
          </a:p>
        </p:txBody>
      </p:sp>
      <p:sp>
        <p:nvSpPr>
          <p:cNvPr id="68" name="Rectangle 67"/>
          <p:cNvSpPr/>
          <p:nvPr>
            <p:custDataLst>
              <p:tags r:id="rId13"/>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4"/>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custDataLst>
              <p:tags r:id="rId16"/>
            </p:custDataLst>
          </p:nvPr>
        </p:nvSpPr>
        <p:spPr>
          <a:xfrm>
            <a:off x="54547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custDataLst>
              <p:tags r:id="rId17"/>
            </p:custDataLst>
          </p:nvPr>
        </p:nvSpPr>
        <p:spPr>
          <a:xfrm>
            <a:off x="6678230" y="4592769"/>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18"/>
            </p:custDataLst>
          </p:nvPr>
        </p:nvSpPr>
        <p:spPr>
          <a:xfrm>
            <a:off x="7894568" y="4586839"/>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19"/>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custDataLst>
              <p:tags r:id="rId20"/>
            </p:custDataLst>
          </p:nvPr>
        </p:nvSpPr>
        <p:spPr>
          <a:xfrm>
            <a:off x="56071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custDataLst>
              <p:tags r:id="rId21"/>
            </p:custDataLst>
          </p:nvPr>
        </p:nvSpPr>
        <p:spPr>
          <a:xfrm>
            <a:off x="6844211" y="4592766"/>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custDataLst>
              <p:tags r:id="rId22"/>
            </p:custDataLst>
          </p:nvPr>
        </p:nvSpPr>
        <p:spPr>
          <a:xfrm>
            <a:off x="8046968" y="4586836"/>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custDataLst>
              <p:tags r:id="rId23"/>
            </p:custDataLst>
          </p:nvPr>
        </p:nvSpPr>
        <p:spPr>
          <a:xfrm>
            <a:off x="4208454" y="1930687"/>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01369931"/>
      </p:ext>
    </p:extLst>
  </p:cSld>
  <p:clrMapOvr>
    <a:masterClrMapping/>
  </p:clrMapOvr>
  <mc:AlternateContent xmlns:mc="http://schemas.openxmlformats.org/markup-compatibility/2006">
    <mc:Choice xmlns:p14="http://schemas.microsoft.com/office/powerpoint/2010/main" Requires="p14">
      <p:transition spd="slow" p14:dur="2000" advTm="11947"/>
    </mc:Choice>
    <mc:Fallback>
      <p:transition spd="slow" advTm="1194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7</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25"/>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26"/>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27"/>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28"/>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552638" cy="4983163"/>
          </a:xfrm>
        </p:spPr>
        <p:txBody>
          <a:bodyPr>
            <a:normAutofit/>
          </a:bodyPr>
          <a:lstStyle/>
          <a:p>
            <a:pPr marL="0" indent="0">
              <a:spcBef>
                <a:spcPts val="300"/>
              </a:spcBef>
              <a:buNone/>
            </a:pPr>
            <a:endParaRPr lang="en-US" dirty="0" smtClean="0"/>
          </a:p>
        </p:txBody>
      </p:sp>
      <p:cxnSp>
        <p:nvCxnSpPr>
          <p:cNvPr id="191" name="Straight Arrow Connector 190"/>
          <p:cNvCxnSpPr/>
          <p:nvPr>
            <p:custDataLst>
              <p:tags r:id="rId11"/>
            </p:custDataLst>
          </p:nvPr>
        </p:nvCxnSpPr>
        <p:spPr>
          <a:xfrm>
            <a:off x="4724400" y="2133600"/>
            <a:ext cx="1393222" cy="0"/>
          </a:xfrm>
          <a:prstGeom prst="straightConnector1">
            <a:avLst/>
          </a:prstGeom>
          <a:ln w="2540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2" name="TextBox 191"/>
          <p:cNvSpPr txBox="1"/>
          <p:nvPr>
            <p:custDataLst>
              <p:tags r:id="rId12"/>
            </p:custDataLst>
          </p:nvPr>
        </p:nvSpPr>
        <p:spPr>
          <a:xfrm>
            <a:off x="4801941" y="1244025"/>
            <a:ext cx="1141659" cy="584775"/>
          </a:xfrm>
          <a:prstGeom prst="rect">
            <a:avLst/>
          </a:prstGeom>
          <a:noFill/>
        </p:spPr>
        <p:txBody>
          <a:bodyPr wrap="none" rtlCol="0">
            <a:spAutoFit/>
          </a:bodyPr>
          <a:lstStyle/>
          <a:p>
            <a:r>
              <a:rPr lang="en-US" sz="3200" b="1" dirty="0">
                <a:solidFill>
                  <a:srgbClr val="FF0000"/>
                </a:solidFill>
              </a:rPr>
              <a:t>w</a:t>
            </a:r>
            <a:r>
              <a:rPr lang="en-US" sz="3200" b="1" dirty="0" smtClean="0">
                <a:solidFill>
                  <a:srgbClr val="FF0000"/>
                </a:solidFill>
              </a:rPr>
              <a:t>rite</a:t>
            </a:r>
            <a:endParaRPr lang="en-US" sz="3200" b="1" dirty="0">
              <a:solidFill>
                <a:srgbClr val="FF0000"/>
              </a:solidFill>
            </a:endParaRPr>
          </a:p>
        </p:txBody>
      </p:sp>
      <p:sp>
        <p:nvSpPr>
          <p:cNvPr id="66" name="Rectangle 65"/>
          <p:cNvSpPr/>
          <p:nvPr>
            <p:custDataLst>
              <p:tags r:id="rId13"/>
            </p:custDataLst>
          </p:nvPr>
        </p:nvSpPr>
        <p:spPr>
          <a:xfrm>
            <a:off x="7934927" y="2669343"/>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4"/>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5"/>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6"/>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custDataLst>
              <p:tags r:id="rId17"/>
            </p:custDataLst>
          </p:nvPr>
        </p:nvSpPr>
        <p:spPr>
          <a:xfrm>
            <a:off x="54547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custDataLst>
              <p:tags r:id="rId18"/>
            </p:custDataLst>
          </p:nvPr>
        </p:nvSpPr>
        <p:spPr>
          <a:xfrm>
            <a:off x="6678230" y="4592769"/>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19"/>
            </p:custDataLst>
          </p:nvPr>
        </p:nvSpPr>
        <p:spPr>
          <a:xfrm>
            <a:off x="7894568" y="4586839"/>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20"/>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custDataLst>
              <p:tags r:id="rId21"/>
            </p:custDataLst>
          </p:nvPr>
        </p:nvSpPr>
        <p:spPr>
          <a:xfrm>
            <a:off x="56071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custDataLst>
              <p:tags r:id="rId22"/>
            </p:custDataLst>
          </p:nvPr>
        </p:nvSpPr>
        <p:spPr>
          <a:xfrm>
            <a:off x="6844211" y="4592766"/>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custDataLst>
              <p:tags r:id="rId23"/>
            </p:custDataLst>
          </p:nvPr>
        </p:nvSpPr>
        <p:spPr>
          <a:xfrm>
            <a:off x="8046968" y="4586836"/>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a:endCxn id="66" idx="0"/>
          </p:cNvCxnSpPr>
          <p:nvPr>
            <p:custDataLst>
              <p:tags r:id="rId24"/>
            </p:custDataLst>
          </p:nvPr>
        </p:nvCxnSpPr>
        <p:spPr>
          <a:xfrm>
            <a:off x="6019800" y="2133600"/>
            <a:ext cx="2148490" cy="535743"/>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0498207"/>
      </p:ext>
    </p:extLst>
  </p:cSld>
  <p:clrMapOvr>
    <a:masterClrMapping/>
  </p:clrMapOvr>
  <mc:AlternateContent xmlns:mc="http://schemas.openxmlformats.org/markup-compatibility/2006">
    <mc:Choice xmlns:p14="http://schemas.microsoft.com/office/powerpoint/2010/main" Requires="p14">
      <p:transition spd="slow" p14:dur="2000" advTm="4501"/>
    </mc:Choice>
    <mc:Fallback>
      <p:transition spd="slow" advTm="45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8</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30"/>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31"/>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32"/>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33"/>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191001" cy="4983163"/>
          </a:xfrm>
        </p:spPr>
        <p:txBody>
          <a:bodyPr>
            <a:normAutofit/>
          </a:bodyPr>
          <a:lstStyle/>
          <a:p>
            <a:pPr>
              <a:spcBef>
                <a:spcPts val="300"/>
              </a:spcBef>
            </a:pPr>
            <a:r>
              <a:rPr lang="en-US" sz="2200" dirty="0" smtClean="0"/>
              <a:t>Backups buffer update</a:t>
            </a:r>
          </a:p>
          <a:p>
            <a:pPr lvl="1">
              <a:spcBef>
                <a:spcPts val="300"/>
              </a:spcBef>
            </a:pPr>
            <a:r>
              <a:rPr lang="en-US" sz="2200" dirty="0" smtClean="0"/>
              <a:t>No synchronous disk write</a:t>
            </a:r>
          </a:p>
        </p:txBody>
      </p:sp>
      <p:cxnSp>
        <p:nvCxnSpPr>
          <p:cNvPr id="191" name="Straight Arrow Connector 190"/>
          <p:cNvCxnSpPr/>
          <p:nvPr>
            <p:custDataLst>
              <p:tags r:id="rId11"/>
            </p:custDataLst>
          </p:nvPr>
        </p:nvCxnSpPr>
        <p:spPr>
          <a:xfrm>
            <a:off x="4724400" y="2133600"/>
            <a:ext cx="1393222" cy="0"/>
          </a:xfrm>
          <a:prstGeom prst="straightConnector1">
            <a:avLst/>
          </a:prstGeom>
          <a:ln w="2540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2" name="TextBox 191"/>
          <p:cNvSpPr txBox="1"/>
          <p:nvPr>
            <p:custDataLst>
              <p:tags r:id="rId12"/>
            </p:custDataLst>
          </p:nvPr>
        </p:nvSpPr>
        <p:spPr>
          <a:xfrm>
            <a:off x="4801941" y="1244025"/>
            <a:ext cx="1141659" cy="584775"/>
          </a:xfrm>
          <a:prstGeom prst="rect">
            <a:avLst/>
          </a:prstGeom>
          <a:noFill/>
        </p:spPr>
        <p:txBody>
          <a:bodyPr wrap="none" rtlCol="0">
            <a:spAutoFit/>
          </a:bodyPr>
          <a:lstStyle/>
          <a:p>
            <a:r>
              <a:rPr lang="en-US" sz="3200" b="1" dirty="0">
                <a:solidFill>
                  <a:srgbClr val="FF0000"/>
                </a:solidFill>
              </a:rPr>
              <a:t>w</a:t>
            </a:r>
            <a:r>
              <a:rPr lang="en-US" sz="3200" b="1" dirty="0" smtClean="0">
                <a:solidFill>
                  <a:srgbClr val="FF0000"/>
                </a:solidFill>
              </a:rPr>
              <a:t>rite</a:t>
            </a:r>
            <a:endParaRPr lang="en-US" sz="3200" b="1" dirty="0">
              <a:solidFill>
                <a:srgbClr val="FF0000"/>
              </a:solidFill>
            </a:endParaRPr>
          </a:p>
        </p:txBody>
      </p:sp>
      <p:sp>
        <p:nvSpPr>
          <p:cNvPr id="66" name="Rectangle 65"/>
          <p:cNvSpPr/>
          <p:nvPr>
            <p:custDataLst>
              <p:tags r:id="rId13"/>
            </p:custDataLst>
          </p:nvPr>
        </p:nvSpPr>
        <p:spPr>
          <a:xfrm>
            <a:off x="7934927" y="2669343"/>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4"/>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5"/>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6"/>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custDataLst>
              <p:tags r:id="rId17"/>
            </p:custDataLst>
          </p:nvPr>
        </p:nvSpPr>
        <p:spPr>
          <a:xfrm>
            <a:off x="5754797" y="4589803"/>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custDataLst>
              <p:tags r:id="rId18"/>
            </p:custDataLst>
          </p:nvPr>
        </p:nvSpPr>
        <p:spPr>
          <a:xfrm>
            <a:off x="54547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custDataLst>
              <p:tags r:id="rId19"/>
            </p:custDataLst>
          </p:nvPr>
        </p:nvSpPr>
        <p:spPr>
          <a:xfrm>
            <a:off x="7012377" y="4592769"/>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custDataLst>
              <p:tags r:id="rId20"/>
            </p:custDataLst>
          </p:nvPr>
        </p:nvSpPr>
        <p:spPr>
          <a:xfrm>
            <a:off x="6678230" y="4592769"/>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custDataLst>
              <p:tags r:id="rId21"/>
            </p:custDataLst>
          </p:nvPr>
        </p:nvSpPr>
        <p:spPr>
          <a:xfrm>
            <a:off x="8194605" y="4586838"/>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22"/>
            </p:custDataLst>
          </p:nvPr>
        </p:nvSpPr>
        <p:spPr>
          <a:xfrm>
            <a:off x="7894568" y="4586839"/>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23"/>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custDataLst>
              <p:tags r:id="rId24"/>
            </p:custDataLst>
          </p:nvPr>
        </p:nvSpPr>
        <p:spPr>
          <a:xfrm>
            <a:off x="56071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custDataLst>
              <p:tags r:id="rId25"/>
            </p:custDataLst>
          </p:nvPr>
        </p:nvSpPr>
        <p:spPr>
          <a:xfrm>
            <a:off x="6844211" y="4592766"/>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custDataLst>
              <p:tags r:id="rId26"/>
            </p:custDataLst>
          </p:nvPr>
        </p:nvSpPr>
        <p:spPr>
          <a:xfrm>
            <a:off x="8046968" y="4586836"/>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p:cNvCxnSpPr>
            <a:stCxn id="66" idx="2"/>
            <a:endCxn id="72" idx="0"/>
          </p:cNvCxnSpPr>
          <p:nvPr>
            <p:custDataLst>
              <p:tags r:id="rId27"/>
            </p:custDataLst>
          </p:nvPr>
        </p:nvCxnSpPr>
        <p:spPr>
          <a:xfrm flipH="1">
            <a:off x="5988160" y="3075168"/>
            <a:ext cx="2180130" cy="1514635"/>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6" idx="2"/>
            <a:endCxn id="74" idx="0"/>
          </p:cNvCxnSpPr>
          <p:nvPr>
            <p:custDataLst>
              <p:tags r:id="rId28"/>
            </p:custDataLst>
          </p:nvPr>
        </p:nvCxnSpPr>
        <p:spPr>
          <a:xfrm flipH="1">
            <a:off x="7245740" y="3075168"/>
            <a:ext cx="922550" cy="1517601"/>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6" idx="2"/>
            <a:endCxn id="78" idx="0"/>
          </p:cNvCxnSpPr>
          <p:nvPr>
            <p:custDataLst>
              <p:tags r:id="rId29"/>
            </p:custDataLst>
          </p:nvPr>
        </p:nvCxnSpPr>
        <p:spPr>
          <a:xfrm>
            <a:off x="8168290" y="3075168"/>
            <a:ext cx="259678" cy="1511670"/>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4522709"/>
      </p:ext>
    </p:extLst>
  </p:cSld>
  <p:clrMapOvr>
    <a:masterClrMapping/>
  </p:clrMapOvr>
  <mc:AlternateContent xmlns:mc="http://schemas.openxmlformats.org/markup-compatibility/2006">
    <mc:Choice xmlns:p14="http://schemas.microsoft.com/office/powerpoint/2010/main" Requires="p14">
      <p:transition spd="slow" p14:dur="2000" advTm="16688"/>
    </mc:Choice>
    <mc:Fallback>
      <p:transition spd="slow" advTm="1668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Durability with RAM performance</a:t>
            </a:r>
            <a:endParaRPr lang="en-US"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9</a:t>
            </a:fld>
            <a:endParaRPr lang="en-US" dirty="0"/>
          </a:p>
        </p:txBody>
      </p:sp>
      <p:sp>
        <p:nvSpPr>
          <p:cNvPr id="190" name="Cloud 189"/>
          <p:cNvSpPr/>
          <p:nvPr>
            <p:custDataLst>
              <p:tags r:id="rId4"/>
            </p:custDataLst>
          </p:nvPr>
        </p:nvSpPr>
        <p:spPr>
          <a:xfrm rot="21480000" flipV="1">
            <a:off x="5379545" y="3478073"/>
            <a:ext cx="3562350" cy="727186"/>
          </a:xfrm>
          <a:prstGeom prst="cloud">
            <a:avLst/>
          </a:prstGeom>
          <a:gradFill flip="none" rotWithShape="0">
            <a:gsLst>
              <a:gs pos="76000">
                <a:srgbClr val="EAEAEA"/>
              </a:gs>
              <a:gs pos="0">
                <a:srgbClr val="F8F8F8"/>
              </a:gs>
              <a:gs pos="100000">
                <a:srgbClr val="C0C0C0"/>
              </a:gs>
            </a:gsLst>
            <a:lin ang="5400000" scaled="1"/>
            <a:tileRect/>
          </a:gradFill>
          <a:ln w="12700">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Rounded Rectangle 114"/>
          <p:cNvSpPr/>
          <p:nvPr>
            <p:custDataLst>
              <p:tags r:id="rId5"/>
            </p:custDataLst>
          </p:nvPr>
        </p:nvSpPr>
        <p:spPr>
          <a:xfrm>
            <a:off x="5570209" y="1219200"/>
            <a:ext cx="3181022" cy="2166155"/>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6" name="TextBox 115"/>
          <p:cNvSpPr txBox="1"/>
          <p:nvPr>
            <p:custDataLst>
              <p:tags r:id="rId6"/>
            </p:custDataLst>
          </p:nvPr>
        </p:nvSpPr>
        <p:spPr>
          <a:xfrm>
            <a:off x="6737367" y="1219200"/>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239" name="Rectangle 238"/>
          <p:cNvSpPr/>
          <p:nvPr>
            <p:custDataLst>
              <p:tags r:id="rId7"/>
            </p:custDataLst>
          </p:nvPr>
        </p:nvSpPr>
        <p:spPr>
          <a:xfrm>
            <a:off x="5731970" y="2669344"/>
            <a:ext cx="21163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Rectangle 243"/>
          <p:cNvSpPr/>
          <p:nvPr>
            <p:custDataLst>
              <p:tags r:id="rId8"/>
            </p:custDataLst>
          </p:nvPr>
        </p:nvSpPr>
        <p:spPr>
          <a:xfrm>
            <a:off x="6370145" y="2669344"/>
            <a:ext cx="95250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custDataLst>
              <p:tags r:id="rId9"/>
            </p:custDataLst>
          </p:nvPr>
        </p:nvGrpSpPr>
        <p:grpSpPr>
          <a:xfrm>
            <a:off x="5370020" y="4343401"/>
            <a:ext cx="3581400" cy="1862553"/>
            <a:chOff x="5410200" y="4343401"/>
            <a:chExt cx="3581400" cy="1862553"/>
          </a:xfrm>
        </p:grpSpPr>
        <p:sp>
          <p:nvSpPr>
            <p:cNvPr id="118" name="TextBox 117"/>
            <p:cNvSpPr txBox="1"/>
            <p:nvPr>
              <p:custDataLst>
                <p:tags r:id="rId26"/>
              </p:custDataLst>
            </p:nvPr>
          </p:nvSpPr>
          <p:spPr>
            <a:xfrm>
              <a:off x="6682169" y="5867400"/>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grpSp>
          <p:nvGrpSpPr>
            <p:cNvPr id="24" name="Group 23"/>
            <p:cNvGrpSpPr/>
            <p:nvPr/>
          </p:nvGrpSpPr>
          <p:grpSpPr>
            <a:xfrm>
              <a:off x="5410200" y="4343401"/>
              <a:ext cx="3581400" cy="1477610"/>
              <a:chOff x="5410200" y="4343401"/>
              <a:chExt cx="3581400" cy="1477610"/>
            </a:xfrm>
          </p:grpSpPr>
          <p:grpSp>
            <p:nvGrpSpPr>
              <p:cNvPr id="122" name="Group 121"/>
              <p:cNvGrpSpPr/>
              <p:nvPr>
                <p:custDataLst>
                  <p:tags r:id="rId27"/>
                </p:custDataLst>
              </p:nvPr>
            </p:nvGrpSpPr>
            <p:grpSpPr>
              <a:xfrm>
                <a:off x="7848600" y="4343401"/>
                <a:ext cx="1143000" cy="1477610"/>
                <a:chOff x="6553200" y="3581400"/>
                <a:chExt cx="609600" cy="756762"/>
              </a:xfrm>
            </p:grpSpPr>
            <p:sp>
              <p:nvSpPr>
                <p:cNvPr id="144" name="Rounded Rectangle 14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43" name="Group 39"/>
                <p:cNvGrpSpPr>
                  <a:grpSpLocks/>
                </p:cNvGrpSpPr>
                <p:nvPr/>
              </p:nvGrpSpPr>
              <p:grpSpPr bwMode="auto">
                <a:xfrm>
                  <a:off x="6629400" y="4011137"/>
                  <a:ext cx="457200" cy="327025"/>
                  <a:chOff x="3744" y="1452"/>
                  <a:chExt cx="336" cy="240"/>
                </a:xfrm>
              </p:grpSpPr>
              <p:sp>
                <p:nvSpPr>
                  <p:cNvPr id="14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21" name="Group 120"/>
              <p:cNvGrpSpPr/>
              <p:nvPr>
                <p:custDataLst>
                  <p:tags r:id="rId28"/>
                </p:custDataLst>
              </p:nvPr>
            </p:nvGrpSpPr>
            <p:grpSpPr>
              <a:xfrm>
                <a:off x="6629400" y="4343401"/>
                <a:ext cx="1143000" cy="1477610"/>
                <a:chOff x="6553200" y="3581400"/>
                <a:chExt cx="609600" cy="756762"/>
              </a:xfrm>
            </p:grpSpPr>
            <p:sp>
              <p:nvSpPr>
                <p:cNvPr id="177" name="Rounded Rectangle 1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76" name="Group 39"/>
                <p:cNvGrpSpPr>
                  <a:grpSpLocks/>
                </p:cNvGrpSpPr>
                <p:nvPr/>
              </p:nvGrpSpPr>
              <p:grpSpPr bwMode="auto">
                <a:xfrm>
                  <a:off x="6629400" y="4011137"/>
                  <a:ext cx="457200" cy="327025"/>
                  <a:chOff x="3744" y="1452"/>
                  <a:chExt cx="336" cy="240"/>
                </a:xfrm>
              </p:grpSpPr>
              <p:sp>
                <p:nvSpPr>
                  <p:cNvPr id="179"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117" name="Group 116"/>
              <p:cNvGrpSpPr/>
              <p:nvPr>
                <p:custDataLst>
                  <p:tags r:id="rId29"/>
                </p:custDataLst>
              </p:nvPr>
            </p:nvGrpSpPr>
            <p:grpSpPr>
              <a:xfrm>
                <a:off x="5410200" y="4343401"/>
                <a:ext cx="1143000" cy="1477610"/>
                <a:chOff x="6553200" y="3581400"/>
                <a:chExt cx="609600" cy="756762"/>
              </a:xfrm>
            </p:grpSpPr>
            <p:sp>
              <p:nvSpPr>
                <p:cNvPr id="184" name="Rounded Rectangle 1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183" name="Group 39"/>
                <p:cNvGrpSpPr>
                  <a:grpSpLocks/>
                </p:cNvGrpSpPr>
                <p:nvPr/>
              </p:nvGrpSpPr>
              <p:grpSpPr bwMode="auto">
                <a:xfrm>
                  <a:off x="6629400" y="4011137"/>
                  <a:ext cx="457200" cy="32702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sp>
        <p:nvSpPr>
          <p:cNvPr id="257" name="Content Placeholder 1"/>
          <p:cNvSpPr>
            <a:spLocks noGrp="1"/>
          </p:cNvSpPr>
          <p:nvPr>
            <p:ph idx="1"/>
            <p:custDataLst>
              <p:tags r:id="rId10"/>
            </p:custDataLst>
          </p:nvPr>
        </p:nvSpPr>
        <p:spPr>
          <a:xfrm>
            <a:off x="457199" y="1143000"/>
            <a:ext cx="4191001" cy="4983163"/>
          </a:xfrm>
        </p:spPr>
        <p:txBody>
          <a:bodyPr>
            <a:normAutofit/>
          </a:bodyPr>
          <a:lstStyle/>
          <a:p>
            <a:pPr>
              <a:spcBef>
                <a:spcPts val="300"/>
              </a:spcBef>
            </a:pPr>
            <a:r>
              <a:rPr lang="en-US" sz="2200" dirty="0" smtClean="0"/>
              <a:t>Backups buffer update</a:t>
            </a:r>
          </a:p>
          <a:p>
            <a:pPr lvl="1">
              <a:spcBef>
                <a:spcPts val="300"/>
              </a:spcBef>
            </a:pPr>
            <a:r>
              <a:rPr lang="en-US" sz="2200" dirty="0" smtClean="0"/>
              <a:t>No synchronous disk write</a:t>
            </a:r>
          </a:p>
        </p:txBody>
      </p:sp>
      <p:cxnSp>
        <p:nvCxnSpPr>
          <p:cNvPr id="191" name="Straight Arrow Connector 190"/>
          <p:cNvCxnSpPr/>
          <p:nvPr>
            <p:custDataLst>
              <p:tags r:id="rId11"/>
            </p:custDataLst>
          </p:nvPr>
        </p:nvCxnSpPr>
        <p:spPr>
          <a:xfrm flipH="1">
            <a:off x="4724400" y="2133600"/>
            <a:ext cx="1393222" cy="0"/>
          </a:xfrm>
          <a:prstGeom prst="straightConnector1">
            <a:avLst/>
          </a:prstGeom>
          <a:ln w="2540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Rectangle 65"/>
          <p:cNvSpPr/>
          <p:nvPr>
            <p:custDataLst>
              <p:tags r:id="rId12"/>
            </p:custDataLst>
          </p:nvPr>
        </p:nvSpPr>
        <p:spPr>
          <a:xfrm>
            <a:off x="7934927" y="2669343"/>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custDataLst>
              <p:tags r:id="rId13"/>
            </p:custDataLst>
          </p:nvPr>
        </p:nvSpPr>
        <p:spPr>
          <a:xfrm>
            <a:off x="5937305" y="2669344"/>
            <a:ext cx="432840"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custDataLst>
              <p:tags r:id="rId14"/>
            </p:custDataLst>
          </p:nvPr>
        </p:nvSpPr>
        <p:spPr>
          <a:xfrm>
            <a:off x="7679452" y="2669344"/>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7808420" y="2669344"/>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custDataLst>
              <p:tags r:id="rId16"/>
            </p:custDataLst>
          </p:nvPr>
        </p:nvSpPr>
        <p:spPr>
          <a:xfrm>
            <a:off x="5754797" y="4589803"/>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custDataLst>
              <p:tags r:id="rId17"/>
            </p:custDataLst>
          </p:nvPr>
        </p:nvSpPr>
        <p:spPr>
          <a:xfrm>
            <a:off x="54547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custDataLst>
              <p:tags r:id="rId18"/>
            </p:custDataLst>
          </p:nvPr>
        </p:nvSpPr>
        <p:spPr>
          <a:xfrm>
            <a:off x="7012377" y="4592769"/>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custDataLst>
              <p:tags r:id="rId19"/>
            </p:custDataLst>
          </p:nvPr>
        </p:nvSpPr>
        <p:spPr>
          <a:xfrm>
            <a:off x="6678230" y="4592769"/>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custDataLst>
              <p:tags r:id="rId20"/>
            </p:custDataLst>
          </p:nvPr>
        </p:nvSpPr>
        <p:spPr>
          <a:xfrm>
            <a:off x="8194605" y="4586838"/>
            <a:ext cx="466725" cy="405825"/>
          </a:xfrm>
          <a:prstGeom prst="rect">
            <a:avLst/>
          </a:prstGeom>
          <a:solidFill>
            <a:srgbClr val="FF0000"/>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21"/>
            </p:custDataLst>
          </p:nvPr>
        </p:nvSpPr>
        <p:spPr>
          <a:xfrm>
            <a:off x="7894568" y="4586839"/>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custDataLst>
              <p:tags r:id="rId22"/>
            </p:custDataLst>
          </p:nvPr>
        </p:nvSpPr>
        <p:spPr>
          <a:xfrm>
            <a:off x="7322645" y="2669342"/>
            <a:ext cx="356807"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custDataLst>
              <p:tags r:id="rId23"/>
            </p:custDataLst>
          </p:nvPr>
        </p:nvSpPr>
        <p:spPr>
          <a:xfrm>
            <a:off x="5607160" y="4589803"/>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custDataLst>
              <p:tags r:id="rId24"/>
            </p:custDataLst>
          </p:nvPr>
        </p:nvSpPr>
        <p:spPr>
          <a:xfrm>
            <a:off x="6844211" y="4592766"/>
            <a:ext cx="168166"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custDataLst>
              <p:tags r:id="rId25"/>
            </p:custDataLst>
          </p:nvPr>
        </p:nvSpPr>
        <p:spPr>
          <a:xfrm>
            <a:off x="8046968" y="4586836"/>
            <a:ext cx="15716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22050342"/>
      </p:ext>
    </p:extLst>
  </p:cSld>
  <p:clrMapOvr>
    <a:masterClrMapping/>
  </p:clrMapOvr>
  <mc:AlternateContent xmlns:mc="http://schemas.openxmlformats.org/markup-compatibility/2006">
    <mc:Choice xmlns:p14="http://schemas.microsoft.com/office/powerpoint/2010/main" Requires="p14">
      <p:transition spd="slow" p14:dur="2000" advTm="20434"/>
    </mc:Choice>
    <mc:Fallback>
      <p:transition spd="slow" advTm="2043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MNB8TCSn0CuRvf0z1StyJ1"/>
</p:tagLst>
</file>

<file path=ppt/tags/tag10.xml><?xml version="1.0" encoding="utf-8"?>
<p:tagLst xmlns:a="http://schemas.openxmlformats.org/drawingml/2006/main" xmlns:r="http://schemas.openxmlformats.org/officeDocument/2006/relationships" xmlns:p="http://schemas.openxmlformats.org/presentationml/2006/main">
  <p:tag name="DVSHAPEID" val="lNWP2hAkrM0luWns8YAaT9"/>
</p:tagLst>
</file>

<file path=ppt/tags/tag100.xml><?xml version="1.0" encoding="utf-8"?>
<p:tagLst xmlns:a="http://schemas.openxmlformats.org/drawingml/2006/main" xmlns:r="http://schemas.openxmlformats.org/officeDocument/2006/relationships" xmlns:p="http://schemas.openxmlformats.org/presentationml/2006/main">
  <p:tag name="DVSHAPEID" val="1AE68IeJbtgYHSgP0FUdvj"/>
</p:tagLst>
</file>

<file path=ppt/tags/tag101.xml><?xml version="1.0" encoding="utf-8"?>
<p:tagLst xmlns:a="http://schemas.openxmlformats.org/drawingml/2006/main" xmlns:r="http://schemas.openxmlformats.org/officeDocument/2006/relationships" xmlns:p="http://schemas.openxmlformats.org/presentationml/2006/main">
  <p:tag name="DVSHAPEID" val="Nt9k8J2CRUq9irnQtVj7uP"/>
</p:tagLst>
</file>

<file path=ppt/tags/tag102.xml><?xml version="1.0" encoding="utf-8"?>
<p:tagLst xmlns:a="http://schemas.openxmlformats.org/drawingml/2006/main" xmlns:r="http://schemas.openxmlformats.org/officeDocument/2006/relationships" xmlns:p="http://schemas.openxmlformats.org/presentationml/2006/main">
  <p:tag name="DVSHAPEID" val="SeyO5jyKkT14f9xzHrqToT"/>
</p:tagLst>
</file>

<file path=ppt/tags/tag103.xml><?xml version="1.0" encoding="utf-8"?>
<p:tagLst xmlns:a="http://schemas.openxmlformats.org/drawingml/2006/main" xmlns:r="http://schemas.openxmlformats.org/officeDocument/2006/relationships" xmlns:p="http://schemas.openxmlformats.org/presentationml/2006/main">
  <p:tag name="DVSECTIONID" val="qYpDdd9KnOfhEiAJhmPrM8"/>
</p:tagLst>
</file>

<file path=ppt/tags/tag104.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105.xml><?xml version="1.0" encoding="utf-8"?>
<p:tagLst xmlns:a="http://schemas.openxmlformats.org/drawingml/2006/main" xmlns:r="http://schemas.openxmlformats.org/officeDocument/2006/relationships" xmlns:p="http://schemas.openxmlformats.org/presentationml/2006/main">
  <p:tag name="DVSHAPEID" val="M6BgY3QW8qz3On5c2o7jYJ"/>
</p:tagLst>
</file>

<file path=ppt/tags/tag106.xml><?xml version="1.0" encoding="utf-8"?>
<p:tagLst xmlns:a="http://schemas.openxmlformats.org/drawingml/2006/main" xmlns:r="http://schemas.openxmlformats.org/officeDocument/2006/relationships" xmlns:p="http://schemas.openxmlformats.org/presentationml/2006/main">
  <p:tag name="DVSHAPEID" val="KAwhr0VWcqOhyt02GM35mp"/>
</p:tagLst>
</file>

<file path=ppt/tags/tag107.xml><?xml version="1.0" encoding="utf-8"?>
<p:tagLst xmlns:a="http://schemas.openxmlformats.org/drawingml/2006/main" xmlns:r="http://schemas.openxmlformats.org/officeDocument/2006/relationships" xmlns:p="http://schemas.openxmlformats.org/presentationml/2006/main">
  <p:tag name="DVSECTIONID" val="MX39hnyTumLQrWruNOwugE"/>
</p:tagLst>
</file>

<file path=ppt/tags/tag108.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109.xml><?xml version="1.0" encoding="utf-8"?>
<p:tagLst xmlns:a="http://schemas.openxmlformats.org/drawingml/2006/main" xmlns:r="http://schemas.openxmlformats.org/officeDocument/2006/relationships" xmlns:p="http://schemas.openxmlformats.org/presentationml/2006/main">
  <p:tag name="DVSHAPEID" val="M6BgY3QW8qz3On5c2o7jYJ"/>
</p:tagLst>
</file>

<file path=ppt/tags/tag11.xml><?xml version="1.0" encoding="utf-8"?>
<p:tagLst xmlns:a="http://schemas.openxmlformats.org/drawingml/2006/main" xmlns:r="http://schemas.openxmlformats.org/officeDocument/2006/relationships" xmlns:p="http://schemas.openxmlformats.org/presentationml/2006/main">
  <p:tag name="DVSHAPEID" val="xjDgLRdu5GfSfsixUX6w5W"/>
</p:tagLst>
</file>

<file path=ppt/tags/tag110.xml><?xml version="1.0" encoding="utf-8"?>
<p:tagLst xmlns:a="http://schemas.openxmlformats.org/drawingml/2006/main" xmlns:r="http://schemas.openxmlformats.org/officeDocument/2006/relationships" xmlns:p="http://schemas.openxmlformats.org/presentationml/2006/main">
  <p:tag name="DVSHAPEID" val="KAwhr0VWcqOhyt02GM35mp"/>
</p:tagLst>
</file>

<file path=ppt/tags/tag111.xml><?xml version="1.0" encoding="utf-8"?>
<p:tagLst xmlns:a="http://schemas.openxmlformats.org/drawingml/2006/main" xmlns:r="http://schemas.openxmlformats.org/officeDocument/2006/relationships" xmlns:p="http://schemas.openxmlformats.org/presentationml/2006/main">
  <p:tag name="DVSECTIONID" val="8ctkngHQk4r5wA47JlLW26"/>
</p:tagLst>
</file>

<file path=ppt/tags/tag112.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113.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114.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115.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16.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17.xml><?xml version="1.0" encoding="utf-8"?>
<p:tagLst xmlns:a="http://schemas.openxmlformats.org/drawingml/2006/main" xmlns:r="http://schemas.openxmlformats.org/officeDocument/2006/relationships" xmlns:p="http://schemas.openxmlformats.org/presentationml/2006/main">
  <p:tag name="DVSHAPEID" val="a3Y7vMT0q9bHIpxkCVbq8m"/>
</p:tagLst>
</file>

<file path=ppt/tags/tag118.xml><?xml version="1.0" encoding="utf-8"?>
<p:tagLst xmlns:a="http://schemas.openxmlformats.org/drawingml/2006/main" xmlns:r="http://schemas.openxmlformats.org/officeDocument/2006/relationships" xmlns:p="http://schemas.openxmlformats.org/presentationml/2006/main">
  <p:tag name="DVSHAPEID" val="XCC6hqXsNCUY3vPYNLRktR"/>
</p:tagLst>
</file>

<file path=ppt/tags/tag119.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12.xml><?xml version="1.0" encoding="utf-8"?>
<p:tagLst xmlns:a="http://schemas.openxmlformats.org/drawingml/2006/main" xmlns:r="http://schemas.openxmlformats.org/officeDocument/2006/relationships" xmlns:p="http://schemas.openxmlformats.org/presentationml/2006/main">
  <p:tag name="DVSHAPEID" val="gDcr9WqHQxYcgCcMvJ7XHk"/>
</p:tagLst>
</file>

<file path=ppt/tags/tag120.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121.xml><?xml version="1.0" encoding="utf-8"?>
<p:tagLst xmlns:a="http://schemas.openxmlformats.org/drawingml/2006/main" xmlns:r="http://schemas.openxmlformats.org/officeDocument/2006/relationships" xmlns:p="http://schemas.openxmlformats.org/presentationml/2006/main">
  <p:tag name="DVSHAPEID" val="dvZst1HZ7wyhhNFTmcOzUd"/>
</p:tagLst>
</file>

<file path=ppt/tags/tag122.xml><?xml version="1.0" encoding="utf-8"?>
<p:tagLst xmlns:a="http://schemas.openxmlformats.org/drawingml/2006/main" xmlns:r="http://schemas.openxmlformats.org/officeDocument/2006/relationships" xmlns:p="http://schemas.openxmlformats.org/presentationml/2006/main">
  <p:tag name="DVSHAPEID" val="jbEpi2hnC0UcSikwMNEH25"/>
</p:tagLst>
</file>

<file path=ppt/tags/tag123.xml><?xml version="1.0" encoding="utf-8"?>
<p:tagLst xmlns:a="http://schemas.openxmlformats.org/drawingml/2006/main" xmlns:r="http://schemas.openxmlformats.org/officeDocument/2006/relationships" xmlns:p="http://schemas.openxmlformats.org/presentationml/2006/main">
  <p:tag name="DVSHAPEID" val="Sxr71nOvHXKO6lupvs2Xmz"/>
</p:tagLst>
</file>

<file path=ppt/tags/tag124.xml><?xml version="1.0" encoding="utf-8"?>
<p:tagLst xmlns:a="http://schemas.openxmlformats.org/drawingml/2006/main" xmlns:r="http://schemas.openxmlformats.org/officeDocument/2006/relationships" xmlns:p="http://schemas.openxmlformats.org/presentationml/2006/main">
  <p:tag name="DVSHAPEID" val="NJm2uE7pzOT5J4E9ozEiUX"/>
</p:tagLst>
</file>

<file path=ppt/tags/tag125.xml><?xml version="1.0" encoding="utf-8"?>
<p:tagLst xmlns:a="http://schemas.openxmlformats.org/drawingml/2006/main" xmlns:r="http://schemas.openxmlformats.org/officeDocument/2006/relationships" xmlns:p="http://schemas.openxmlformats.org/presentationml/2006/main">
  <p:tag name="DVSHAPEID" val="efpttogohwvjKHLZT9nioW"/>
</p:tagLst>
</file>

<file path=ppt/tags/tag126.xml><?xml version="1.0" encoding="utf-8"?>
<p:tagLst xmlns:a="http://schemas.openxmlformats.org/drawingml/2006/main" xmlns:r="http://schemas.openxmlformats.org/officeDocument/2006/relationships" xmlns:p="http://schemas.openxmlformats.org/presentationml/2006/main">
  <p:tag name="DVSHAPEID" val="U0CqKl3si3EPv6D0aI9awn"/>
</p:tagLst>
</file>

<file path=ppt/tags/tag127.xml><?xml version="1.0" encoding="utf-8"?>
<p:tagLst xmlns:a="http://schemas.openxmlformats.org/drawingml/2006/main" xmlns:r="http://schemas.openxmlformats.org/officeDocument/2006/relationships" xmlns:p="http://schemas.openxmlformats.org/presentationml/2006/main">
  <p:tag name="DVSHAPEID" val="AqjWopGuUCyhloR3EVkPdr"/>
</p:tagLst>
</file>

<file path=ppt/tags/tag128.xml><?xml version="1.0" encoding="utf-8"?>
<p:tagLst xmlns:a="http://schemas.openxmlformats.org/drawingml/2006/main" xmlns:r="http://schemas.openxmlformats.org/officeDocument/2006/relationships" xmlns:p="http://schemas.openxmlformats.org/presentationml/2006/main">
  <p:tag name="DVSHAPEID" val="EUcFlSZE9dpxqb6NWDLO91"/>
</p:tagLst>
</file>

<file path=ppt/tags/tag129.xml><?xml version="1.0" encoding="utf-8"?>
<p:tagLst xmlns:a="http://schemas.openxmlformats.org/drawingml/2006/main" xmlns:r="http://schemas.openxmlformats.org/officeDocument/2006/relationships" xmlns:p="http://schemas.openxmlformats.org/presentationml/2006/main">
  <p:tag name="DVSHAPEID" val="hdKf974dQHa8LoKI4Ovftl"/>
</p:tagLst>
</file>

<file path=ppt/tags/tag13.xml><?xml version="1.0" encoding="utf-8"?>
<p:tagLst xmlns:a="http://schemas.openxmlformats.org/drawingml/2006/main" xmlns:r="http://schemas.openxmlformats.org/officeDocument/2006/relationships" xmlns:p="http://schemas.openxmlformats.org/presentationml/2006/main">
  <p:tag name="DVSHAPEID" val="6BGV9A3D4m3A3Z4kHg4oPI"/>
</p:tagLst>
</file>

<file path=ppt/tags/tag130.xml><?xml version="1.0" encoding="utf-8"?>
<p:tagLst xmlns:a="http://schemas.openxmlformats.org/drawingml/2006/main" xmlns:r="http://schemas.openxmlformats.org/officeDocument/2006/relationships" xmlns:p="http://schemas.openxmlformats.org/presentationml/2006/main">
  <p:tag name="DVSHAPEID" val="ROYGWQYG3oiDDZU6JRzVnI"/>
</p:tagLst>
</file>

<file path=ppt/tags/tag131.xml><?xml version="1.0" encoding="utf-8"?>
<p:tagLst xmlns:a="http://schemas.openxmlformats.org/drawingml/2006/main" xmlns:r="http://schemas.openxmlformats.org/officeDocument/2006/relationships" xmlns:p="http://schemas.openxmlformats.org/presentationml/2006/main">
  <p:tag name="DVSHAPEID" val="mhqI3ezXjTxVlWgsaee9DL"/>
</p:tagLst>
</file>

<file path=ppt/tags/tag132.xml><?xml version="1.0" encoding="utf-8"?>
<p:tagLst xmlns:a="http://schemas.openxmlformats.org/drawingml/2006/main" xmlns:r="http://schemas.openxmlformats.org/officeDocument/2006/relationships" xmlns:p="http://schemas.openxmlformats.org/presentationml/2006/main">
  <p:tag name="DVSHAPEID" val="P8KLNY4DFyY9rGgeNK755p"/>
</p:tagLst>
</file>

<file path=ppt/tags/tag133.xml><?xml version="1.0" encoding="utf-8"?>
<p:tagLst xmlns:a="http://schemas.openxmlformats.org/drawingml/2006/main" xmlns:r="http://schemas.openxmlformats.org/officeDocument/2006/relationships" xmlns:p="http://schemas.openxmlformats.org/presentationml/2006/main">
  <p:tag name="DVSHAPEID" val="3QeYhvjwcqc5Krtf3KUccx"/>
</p:tagLst>
</file>

<file path=ppt/tags/tag134.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135.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136.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137.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138.xml><?xml version="1.0" encoding="utf-8"?>
<p:tagLst xmlns:a="http://schemas.openxmlformats.org/drawingml/2006/main" xmlns:r="http://schemas.openxmlformats.org/officeDocument/2006/relationships" xmlns:p="http://schemas.openxmlformats.org/presentationml/2006/main">
  <p:tag name="DVSECTIONID" val="bLBl3zizcjOAyZ46PFt1sz"/>
</p:tagLst>
</file>

<file path=ppt/tags/tag139.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14.xml><?xml version="1.0" encoding="utf-8"?>
<p:tagLst xmlns:a="http://schemas.openxmlformats.org/drawingml/2006/main" xmlns:r="http://schemas.openxmlformats.org/officeDocument/2006/relationships" xmlns:p="http://schemas.openxmlformats.org/presentationml/2006/main">
  <p:tag name="DVSHAPEID" val="U3cGl7rmp8fWxAKdMPDdsB"/>
</p:tagLst>
</file>

<file path=ppt/tags/tag140.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141.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142.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43.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44.xml><?xml version="1.0" encoding="utf-8"?>
<p:tagLst xmlns:a="http://schemas.openxmlformats.org/drawingml/2006/main" xmlns:r="http://schemas.openxmlformats.org/officeDocument/2006/relationships" xmlns:p="http://schemas.openxmlformats.org/presentationml/2006/main">
  <p:tag name="DVSHAPEID" val="5IDYPgGlGe5ArhXhqBTFdZ"/>
</p:tagLst>
</file>

<file path=ppt/tags/tag145.xml><?xml version="1.0" encoding="utf-8"?>
<p:tagLst xmlns:a="http://schemas.openxmlformats.org/drawingml/2006/main" xmlns:r="http://schemas.openxmlformats.org/officeDocument/2006/relationships" xmlns:p="http://schemas.openxmlformats.org/presentationml/2006/main">
  <p:tag name="DVSHAPEID" val="XcuAcWru1yGq227P8NWkRK"/>
</p:tagLst>
</file>

<file path=ppt/tags/tag146.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147.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148.xml><?xml version="1.0" encoding="utf-8"?>
<p:tagLst xmlns:a="http://schemas.openxmlformats.org/drawingml/2006/main" xmlns:r="http://schemas.openxmlformats.org/officeDocument/2006/relationships" xmlns:p="http://schemas.openxmlformats.org/presentationml/2006/main">
  <p:tag name="DVSHAPEID" val="8rW39xat6Ai0UOouFDLuzW"/>
</p:tagLst>
</file>

<file path=ppt/tags/tag149.xml><?xml version="1.0" encoding="utf-8"?>
<p:tagLst xmlns:a="http://schemas.openxmlformats.org/drawingml/2006/main" xmlns:r="http://schemas.openxmlformats.org/officeDocument/2006/relationships" xmlns:p="http://schemas.openxmlformats.org/presentationml/2006/main">
  <p:tag name="DVSHAPEID" val="jbEpi2hnC0UcSikwMNEH25"/>
</p:tagLst>
</file>

<file path=ppt/tags/tag15.xml><?xml version="1.0" encoding="utf-8"?>
<p:tagLst xmlns:a="http://schemas.openxmlformats.org/drawingml/2006/main" xmlns:r="http://schemas.openxmlformats.org/officeDocument/2006/relationships" xmlns:p="http://schemas.openxmlformats.org/presentationml/2006/main">
  <p:tag name="DVSHAPEID" val="8FzcIa1QSiuoGCJteWbHXV"/>
</p:tagLst>
</file>

<file path=ppt/tags/tag150.xml><?xml version="1.0" encoding="utf-8"?>
<p:tagLst xmlns:a="http://schemas.openxmlformats.org/drawingml/2006/main" xmlns:r="http://schemas.openxmlformats.org/officeDocument/2006/relationships" xmlns:p="http://schemas.openxmlformats.org/presentationml/2006/main">
  <p:tag name="DVSHAPEID" val="3QeYhvjwcqc5Krtf3KUccx"/>
</p:tagLst>
</file>

<file path=ppt/tags/tag151.xml><?xml version="1.0" encoding="utf-8"?>
<p:tagLst xmlns:a="http://schemas.openxmlformats.org/drawingml/2006/main" xmlns:r="http://schemas.openxmlformats.org/officeDocument/2006/relationships" xmlns:p="http://schemas.openxmlformats.org/presentationml/2006/main">
  <p:tag name="DVSHAPEID" val="U1eUaBs5IT8d8EleEVavlg"/>
</p:tagLst>
</file>

<file path=ppt/tags/tag152.xml><?xml version="1.0" encoding="utf-8"?>
<p:tagLst xmlns:a="http://schemas.openxmlformats.org/drawingml/2006/main" xmlns:r="http://schemas.openxmlformats.org/officeDocument/2006/relationships" xmlns:p="http://schemas.openxmlformats.org/presentationml/2006/main">
  <p:tag name="DVSHAPEID" val="eXiGlTKcpFxwVcJmkI36Hi"/>
</p:tagLst>
</file>

<file path=ppt/tags/tag153.xml><?xml version="1.0" encoding="utf-8"?>
<p:tagLst xmlns:a="http://schemas.openxmlformats.org/drawingml/2006/main" xmlns:r="http://schemas.openxmlformats.org/officeDocument/2006/relationships" xmlns:p="http://schemas.openxmlformats.org/presentationml/2006/main">
  <p:tag name="DVSHAPEID" val="XxiPTO5Y1HbENhCtfzlwtt"/>
</p:tagLst>
</file>

<file path=ppt/tags/tag154.xml><?xml version="1.0" encoding="utf-8"?>
<p:tagLst xmlns:a="http://schemas.openxmlformats.org/drawingml/2006/main" xmlns:r="http://schemas.openxmlformats.org/officeDocument/2006/relationships" xmlns:p="http://schemas.openxmlformats.org/presentationml/2006/main">
  <p:tag name="DVSHAPEID" val="FBI8vhAsreyVZLnwZV6rDP"/>
</p:tagLst>
</file>

<file path=ppt/tags/tag155.xml><?xml version="1.0" encoding="utf-8"?>
<p:tagLst xmlns:a="http://schemas.openxmlformats.org/drawingml/2006/main" xmlns:r="http://schemas.openxmlformats.org/officeDocument/2006/relationships" xmlns:p="http://schemas.openxmlformats.org/presentationml/2006/main">
  <p:tag name="DVSHAPEID" val="lhpsKRtuLbPuRH6LjOnzgW"/>
</p:tagLst>
</file>

<file path=ppt/tags/tag156.xml><?xml version="1.0" encoding="utf-8"?>
<p:tagLst xmlns:a="http://schemas.openxmlformats.org/drawingml/2006/main" xmlns:r="http://schemas.openxmlformats.org/officeDocument/2006/relationships" xmlns:p="http://schemas.openxmlformats.org/presentationml/2006/main">
  <p:tag name="DVSHAPEID" val="6RhQ6IApp2PPgrI3xJZWtm"/>
</p:tagLst>
</file>

<file path=ppt/tags/tag157.xml><?xml version="1.0" encoding="utf-8"?>
<p:tagLst xmlns:a="http://schemas.openxmlformats.org/drawingml/2006/main" xmlns:r="http://schemas.openxmlformats.org/officeDocument/2006/relationships" xmlns:p="http://schemas.openxmlformats.org/presentationml/2006/main">
  <p:tag name="DVSHAPEID" val="6vUGqdBi33zpbxaUKKUlLM"/>
</p:tagLst>
</file>

<file path=ppt/tags/tag158.xml><?xml version="1.0" encoding="utf-8"?>
<p:tagLst xmlns:a="http://schemas.openxmlformats.org/drawingml/2006/main" xmlns:r="http://schemas.openxmlformats.org/officeDocument/2006/relationships" xmlns:p="http://schemas.openxmlformats.org/presentationml/2006/main">
  <p:tag name="DVSHAPEID" val="E1qF2ggDAjtJLMWpimO7ZL"/>
</p:tagLst>
</file>

<file path=ppt/tags/tag159.xml><?xml version="1.0" encoding="utf-8"?>
<p:tagLst xmlns:a="http://schemas.openxmlformats.org/drawingml/2006/main" xmlns:r="http://schemas.openxmlformats.org/officeDocument/2006/relationships" xmlns:p="http://schemas.openxmlformats.org/presentationml/2006/main">
  <p:tag name="DVSHAPEID" val="gQfbSDYe27AjQSfKbk1ptf"/>
</p:tagLst>
</file>

<file path=ppt/tags/tag16.xml><?xml version="1.0" encoding="utf-8"?>
<p:tagLst xmlns:a="http://schemas.openxmlformats.org/drawingml/2006/main" xmlns:r="http://schemas.openxmlformats.org/officeDocument/2006/relationships" xmlns:p="http://schemas.openxmlformats.org/presentationml/2006/main">
  <p:tag name="DVSHAPEID" val="l7stAuteLCfjVw69pglyfW"/>
</p:tagLst>
</file>

<file path=ppt/tags/tag160.xml><?xml version="1.0" encoding="utf-8"?>
<p:tagLst xmlns:a="http://schemas.openxmlformats.org/drawingml/2006/main" xmlns:r="http://schemas.openxmlformats.org/officeDocument/2006/relationships" xmlns:p="http://schemas.openxmlformats.org/presentationml/2006/main">
  <p:tag name="DVSHAPEID" val="WrMnXlsyxENTKzpRoDEmhl"/>
</p:tagLst>
</file>

<file path=ppt/tags/tag161.xml><?xml version="1.0" encoding="utf-8"?>
<p:tagLst xmlns:a="http://schemas.openxmlformats.org/drawingml/2006/main" xmlns:r="http://schemas.openxmlformats.org/officeDocument/2006/relationships" xmlns:p="http://schemas.openxmlformats.org/presentationml/2006/main">
  <p:tag name="DVSHAPEID" val="dvZst1HZ7wyhhNFTmcOzUd"/>
</p:tagLst>
</file>

<file path=ppt/tags/tag162.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163.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164.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165.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166.xml><?xml version="1.0" encoding="utf-8"?>
<p:tagLst xmlns:a="http://schemas.openxmlformats.org/drawingml/2006/main" xmlns:r="http://schemas.openxmlformats.org/officeDocument/2006/relationships" xmlns:p="http://schemas.openxmlformats.org/presentationml/2006/main">
  <p:tag name="DVSECTIONID" val="dK60aVSaZnsEHF66wWLXNF"/>
</p:tagLst>
</file>

<file path=ppt/tags/tag167.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168.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169.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17.xml><?xml version="1.0" encoding="utf-8"?>
<p:tagLst xmlns:a="http://schemas.openxmlformats.org/drawingml/2006/main" xmlns:r="http://schemas.openxmlformats.org/officeDocument/2006/relationships" xmlns:p="http://schemas.openxmlformats.org/presentationml/2006/main">
  <p:tag name="DVSHAPEID" val="r9T7tiBH1LDdjsKeAxmExR"/>
</p:tagLst>
</file>

<file path=ppt/tags/tag170.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71.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72.xml><?xml version="1.0" encoding="utf-8"?>
<p:tagLst xmlns:a="http://schemas.openxmlformats.org/drawingml/2006/main" xmlns:r="http://schemas.openxmlformats.org/officeDocument/2006/relationships" xmlns:p="http://schemas.openxmlformats.org/presentationml/2006/main">
  <p:tag name="DVSHAPEID" val="wX8FljWnK7YAilrTcVn4xd"/>
</p:tagLst>
</file>

<file path=ppt/tags/tag173.xml><?xml version="1.0" encoding="utf-8"?>
<p:tagLst xmlns:a="http://schemas.openxmlformats.org/drawingml/2006/main" xmlns:r="http://schemas.openxmlformats.org/officeDocument/2006/relationships" xmlns:p="http://schemas.openxmlformats.org/presentationml/2006/main">
  <p:tag name="DVSHAPEID" val="AKFBsTY1ANMbUYVtcQwIPa"/>
</p:tagLst>
</file>

<file path=ppt/tags/tag174.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175.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176.xml><?xml version="1.0" encoding="utf-8"?>
<p:tagLst xmlns:a="http://schemas.openxmlformats.org/drawingml/2006/main" xmlns:r="http://schemas.openxmlformats.org/officeDocument/2006/relationships" xmlns:p="http://schemas.openxmlformats.org/presentationml/2006/main">
  <p:tag name="DVSHAPEID" val="SuJy7rkcJag4KxJVolfWPH"/>
</p:tagLst>
</file>

<file path=ppt/tags/tag177.xml><?xml version="1.0" encoding="utf-8"?>
<p:tagLst xmlns:a="http://schemas.openxmlformats.org/drawingml/2006/main" xmlns:r="http://schemas.openxmlformats.org/officeDocument/2006/relationships" xmlns:p="http://schemas.openxmlformats.org/presentationml/2006/main">
  <p:tag name="DVSHAPEID" val="jbEpi2hnC0UcSikwMNEH25"/>
</p:tagLst>
</file>

<file path=ppt/tags/tag178.xml><?xml version="1.0" encoding="utf-8"?>
<p:tagLst xmlns:a="http://schemas.openxmlformats.org/drawingml/2006/main" xmlns:r="http://schemas.openxmlformats.org/officeDocument/2006/relationships" xmlns:p="http://schemas.openxmlformats.org/presentationml/2006/main">
  <p:tag name="DVSHAPEID" val="2kv32MrQ6vpjmn0JR3pIxa"/>
</p:tagLst>
</file>

<file path=ppt/tags/tag179.xml><?xml version="1.0" encoding="utf-8"?>
<p:tagLst xmlns:a="http://schemas.openxmlformats.org/drawingml/2006/main" xmlns:r="http://schemas.openxmlformats.org/officeDocument/2006/relationships" xmlns:p="http://schemas.openxmlformats.org/presentationml/2006/main">
  <p:tag name="DVSHAPEID" val="N7qtXIJwxOnqIk6oQbAJGh"/>
</p:tagLst>
</file>

<file path=ppt/tags/tag18.xml><?xml version="1.0" encoding="utf-8"?>
<p:tagLst xmlns:a="http://schemas.openxmlformats.org/drawingml/2006/main" xmlns:r="http://schemas.openxmlformats.org/officeDocument/2006/relationships" xmlns:p="http://schemas.openxmlformats.org/presentationml/2006/main">
  <p:tag name="DVSHAPEID" val="8nHcm5wVmoFpFizs0aD3Bt"/>
</p:tagLst>
</file>

<file path=ppt/tags/tag180.xml><?xml version="1.0" encoding="utf-8"?>
<p:tagLst xmlns:a="http://schemas.openxmlformats.org/drawingml/2006/main" xmlns:r="http://schemas.openxmlformats.org/officeDocument/2006/relationships" xmlns:p="http://schemas.openxmlformats.org/presentationml/2006/main">
  <p:tag name="DVSHAPEID" val="MACxssZtj6DRwoDzOI7AYA"/>
</p:tagLst>
</file>

<file path=ppt/tags/tag181.xml><?xml version="1.0" encoding="utf-8"?>
<p:tagLst xmlns:a="http://schemas.openxmlformats.org/drawingml/2006/main" xmlns:r="http://schemas.openxmlformats.org/officeDocument/2006/relationships" xmlns:p="http://schemas.openxmlformats.org/presentationml/2006/main">
  <p:tag name="DVSHAPEID" val="WWFGDscd8NuwkPQqfgw3vg"/>
</p:tagLst>
</file>

<file path=ppt/tags/tag182.xml><?xml version="1.0" encoding="utf-8"?>
<p:tagLst xmlns:a="http://schemas.openxmlformats.org/drawingml/2006/main" xmlns:r="http://schemas.openxmlformats.org/officeDocument/2006/relationships" xmlns:p="http://schemas.openxmlformats.org/presentationml/2006/main">
  <p:tag name="DVSHAPEID" val="MQOILhnRB6jcEGRMOxh6YP"/>
</p:tagLst>
</file>

<file path=ppt/tags/tag183.xml><?xml version="1.0" encoding="utf-8"?>
<p:tagLst xmlns:a="http://schemas.openxmlformats.org/drawingml/2006/main" xmlns:r="http://schemas.openxmlformats.org/officeDocument/2006/relationships" xmlns:p="http://schemas.openxmlformats.org/presentationml/2006/main">
  <p:tag name="DVSHAPEID" val="nZ3NJntQ3U5F9PRVGVPgbn"/>
</p:tagLst>
</file>

<file path=ppt/tags/tag184.xml><?xml version="1.0" encoding="utf-8"?>
<p:tagLst xmlns:a="http://schemas.openxmlformats.org/drawingml/2006/main" xmlns:r="http://schemas.openxmlformats.org/officeDocument/2006/relationships" xmlns:p="http://schemas.openxmlformats.org/presentationml/2006/main">
  <p:tag name="DVSHAPEID" val="d8baytsZMphWtOEYyZoL2o"/>
</p:tagLst>
</file>

<file path=ppt/tags/tag185.xml><?xml version="1.0" encoding="utf-8"?>
<p:tagLst xmlns:a="http://schemas.openxmlformats.org/drawingml/2006/main" xmlns:r="http://schemas.openxmlformats.org/officeDocument/2006/relationships" xmlns:p="http://schemas.openxmlformats.org/presentationml/2006/main">
  <p:tag name="DVSHAPEID" val="7Yw2USQlgHEZLUCzPZo38F"/>
</p:tagLst>
</file>

<file path=ppt/tags/tag186.xml><?xml version="1.0" encoding="utf-8"?>
<p:tagLst xmlns:a="http://schemas.openxmlformats.org/drawingml/2006/main" xmlns:r="http://schemas.openxmlformats.org/officeDocument/2006/relationships" xmlns:p="http://schemas.openxmlformats.org/presentationml/2006/main">
  <p:tag name="DVSHAPEID" val="ndl3hInPSqkP1cDvyz9q8A"/>
</p:tagLst>
</file>

<file path=ppt/tags/tag187.xml><?xml version="1.0" encoding="utf-8"?>
<p:tagLst xmlns:a="http://schemas.openxmlformats.org/drawingml/2006/main" xmlns:r="http://schemas.openxmlformats.org/officeDocument/2006/relationships" xmlns:p="http://schemas.openxmlformats.org/presentationml/2006/main">
  <p:tag name="DVSHAPEID" val="it2KlZaonZfrAjGRB8YqPe"/>
</p:tagLst>
</file>

<file path=ppt/tags/tag188.xml><?xml version="1.0" encoding="utf-8"?>
<p:tagLst xmlns:a="http://schemas.openxmlformats.org/drawingml/2006/main" xmlns:r="http://schemas.openxmlformats.org/officeDocument/2006/relationships" xmlns:p="http://schemas.openxmlformats.org/presentationml/2006/main">
  <p:tag name="DVSHAPEID" val="FWTpVkrOUIxNUS0wmoFt2l"/>
</p:tagLst>
</file>

<file path=ppt/tags/tag189.xml><?xml version="1.0" encoding="utf-8"?>
<p:tagLst xmlns:a="http://schemas.openxmlformats.org/drawingml/2006/main" xmlns:r="http://schemas.openxmlformats.org/officeDocument/2006/relationships" xmlns:p="http://schemas.openxmlformats.org/presentationml/2006/main">
  <p:tag name="DVSHAPEID" val="zABjOHY1rHK4O6QV3QXz4x"/>
</p:tagLst>
</file>

<file path=ppt/tags/tag19.xml><?xml version="1.0" encoding="utf-8"?>
<p:tagLst xmlns:a="http://schemas.openxmlformats.org/drawingml/2006/main" xmlns:r="http://schemas.openxmlformats.org/officeDocument/2006/relationships" xmlns:p="http://schemas.openxmlformats.org/presentationml/2006/main">
  <p:tag name="DVSHAPEID" val="FIdEoaGNbBpA0wqgVvb6pf"/>
</p:tagLst>
</file>

<file path=ppt/tags/tag190.xml><?xml version="1.0" encoding="utf-8"?>
<p:tagLst xmlns:a="http://schemas.openxmlformats.org/drawingml/2006/main" xmlns:r="http://schemas.openxmlformats.org/officeDocument/2006/relationships" xmlns:p="http://schemas.openxmlformats.org/presentationml/2006/main">
  <p:tag name="DVSHAPEID" val="TNoOQ4LALlbjmiOCvKPTgP"/>
</p:tagLst>
</file>

<file path=ppt/tags/tag191.xml><?xml version="1.0" encoding="utf-8"?>
<p:tagLst xmlns:a="http://schemas.openxmlformats.org/drawingml/2006/main" xmlns:r="http://schemas.openxmlformats.org/officeDocument/2006/relationships" xmlns:p="http://schemas.openxmlformats.org/presentationml/2006/main">
  <p:tag name="DVSHAPEID" val="2Q4UGqlPwtg1GOU0QTfRVo"/>
</p:tagLst>
</file>

<file path=ppt/tags/tag192.xml><?xml version="1.0" encoding="utf-8"?>
<p:tagLst xmlns:a="http://schemas.openxmlformats.org/drawingml/2006/main" xmlns:r="http://schemas.openxmlformats.org/officeDocument/2006/relationships" xmlns:p="http://schemas.openxmlformats.org/presentationml/2006/main">
  <p:tag name="DVSHAPEID" val="dvZst1HZ7wyhhNFTmcOzUd"/>
</p:tagLst>
</file>

<file path=ppt/tags/tag193.xml><?xml version="1.0" encoding="utf-8"?>
<p:tagLst xmlns:a="http://schemas.openxmlformats.org/drawingml/2006/main" xmlns:r="http://schemas.openxmlformats.org/officeDocument/2006/relationships" xmlns:p="http://schemas.openxmlformats.org/presentationml/2006/main">
  <p:tag name="DVSHAPEID" val="3lCZHuTWEpTEXAb7iUujK5"/>
</p:tagLst>
</file>

<file path=ppt/tags/tag194.xml><?xml version="1.0" encoding="utf-8"?>
<p:tagLst xmlns:a="http://schemas.openxmlformats.org/drawingml/2006/main" xmlns:r="http://schemas.openxmlformats.org/officeDocument/2006/relationships" xmlns:p="http://schemas.openxmlformats.org/presentationml/2006/main">
  <p:tag name="DVSHAPEID" val="LC4ngVvUCZzbroV7JQiNwR"/>
</p:tagLst>
</file>

<file path=ppt/tags/tag195.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196.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197.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198.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199.xml><?xml version="1.0" encoding="utf-8"?>
<p:tagLst xmlns:a="http://schemas.openxmlformats.org/drawingml/2006/main" xmlns:r="http://schemas.openxmlformats.org/officeDocument/2006/relationships" xmlns:p="http://schemas.openxmlformats.org/presentationml/2006/main">
  <p:tag name="DVSECTIONID" val="XsW5jg64xUAQWcJG1lCI5B"/>
</p:tagLst>
</file>

<file path=ppt/tags/tag2.xml><?xml version="1.0" encoding="utf-8"?>
<p:tagLst xmlns:a="http://schemas.openxmlformats.org/drawingml/2006/main" xmlns:r="http://schemas.openxmlformats.org/officeDocument/2006/relationships" xmlns:p="http://schemas.openxmlformats.org/presentationml/2006/main">
  <p:tag name="DVSHAPEID" val="KzKHWvT9qRh7mDoeHe36NK"/>
</p:tagLst>
</file>

<file path=ppt/tags/tag20.xml><?xml version="1.0" encoding="utf-8"?>
<p:tagLst xmlns:a="http://schemas.openxmlformats.org/drawingml/2006/main" xmlns:r="http://schemas.openxmlformats.org/officeDocument/2006/relationships" xmlns:p="http://schemas.openxmlformats.org/presentationml/2006/main">
  <p:tag name="DVSHAPEID" val="xUMrF8xb1tgFHYZIGlfyc4"/>
</p:tagLst>
</file>

<file path=ppt/tags/tag200.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201.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202.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203.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204.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205.xml><?xml version="1.0" encoding="utf-8"?>
<p:tagLst xmlns:a="http://schemas.openxmlformats.org/drawingml/2006/main" xmlns:r="http://schemas.openxmlformats.org/officeDocument/2006/relationships" xmlns:p="http://schemas.openxmlformats.org/presentationml/2006/main">
  <p:tag name="DVSHAPEID" val="wX8FljWnK7YAilrTcVn4xd"/>
</p:tagLst>
</file>

<file path=ppt/tags/tag206.xml><?xml version="1.0" encoding="utf-8"?>
<p:tagLst xmlns:a="http://schemas.openxmlformats.org/drawingml/2006/main" xmlns:r="http://schemas.openxmlformats.org/officeDocument/2006/relationships" xmlns:p="http://schemas.openxmlformats.org/presentationml/2006/main">
  <p:tag name="DVSHAPEID" val="AKFBsTY1ANMbUYVtcQwIPa"/>
</p:tagLst>
</file>

<file path=ppt/tags/tag207.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208.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209.xml><?xml version="1.0" encoding="utf-8"?>
<p:tagLst xmlns:a="http://schemas.openxmlformats.org/drawingml/2006/main" xmlns:r="http://schemas.openxmlformats.org/officeDocument/2006/relationships" xmlns:p="http://schemas.openxmlformats.org/presentationml/2006/main">
  <p:tag name="DVSHAPEID" val="SuJy7rkcJag4KxJVolfWPH"/>
</p:tagLst>
</file>

<file path=ppt/tags/tag21.xml><?xml version="1.0" encoding="utf-8"?>
<p:tagLst xmlns:a="http://schemas.openxmlformats.org/drawingml/2006/main" xmlns:r="http://schemas.openxmlformats.org/officeDocument/2006/relationships" xmlns:p="http://schemas.openxmlformats.org/presentationml/2006/main">
  <p:tag name="DVSHAPEID" val="05h21Je7Su4qajRWvxgZAV"/>
</p:tagLst>
</file>

<file path=ppt/tags/tag210.xml><?xml version="1.0" encoding="utf-8"?>
<p:tagLst xmlns:a="http://schemas.openxmlformats.org/drawingml/2006/main" xmlns:r="http://schemas.openxmlformats.org/officeDocument/2006/relationships" xmlns:p="http://schemas.openxmlformats.org/presentationml/2006/main">
  <p:tag name="DVSHAPEID" val="2kv32MrQ6vpjmn0JR3pIxa"/>
</p:tagLst>
</file>

<file path=ppt/tags/tag211.xml><?xml version="1.0" encoding="utf-8"?>
<p:tagLst xmlns:a="http://schemas.openxmlformats.org/drawingml/2006/main" xmlns:r="http://schemas.openxmlformats.org/officeDocument/2006/relationships" xmlns:p="http://schemas.openxmlformats.org/presentationml/2006/main">
  <p:tag name="DVSHAPEID" val="N7qtXIJwxOnqIk6oQbAJGh"/>
</p:tagLst>
</file>

<file path=ppt/tags/tag212.xml><?xml version="1.0" encoding="utf-8"?>
<p:tagLst xmlns:a="http://schemas.openxmlformats.org/drawingml/2006/main" xmlns:r="http://schemas.openxmlformats.org/officeDocument/2006/relationships" xmlns:p="http://schemas.openxmlformats.org/presentationml/2006/main">
  <p:tag name="DVSHAPEID" val="MACxssZtj6DRwoDzOI7AYA"/>
</p:tagLst>
</file>

<file path=ppt/tags/tag213.xml><?xml version="1.0" encoding="utf-8"?>
<p:tagLst xmlns:a="http://schemas.openxmlformats.org/drawingml/2006/main" xmlns:r="http://schemas.openxmlformats.org/officeDocument/2006/relationships" xmlns:p="http://schemas.openxmlformats.org/presentationml/2006/main">
  <p:tag name="DVSHAPEID" val="WWFGDscd8NuwkPQqfgw3vg"/>
</p:tagLst>
</file>

<file path=ppt/tags/tag214.xml><?xml version="1.0" encoding="utf-8"?>
<p:tagLst xmlns:a="http://schemas.openxmlformats.org/drawingml/2006/main" xmlns:r="http://schemas.openxmlformats.org/officeDocument/2006/relationships" xmlns:p="http://schemas.openxmlformats.org/presentationml/2006/main">
  <p:tag name="DVSHAPEID" val="MQOILhnRB6jcEGRMOxh6YP"/>
</p:tagLst>
</file>

<file path=ppt/tags/tag215.xml><?xml version="1.0" encoding="utf-8"?>
<p:tagLst xmlns:a="http://schemas.openxmlformats.org/drawingml/2006/main" xmlns:r="http://schemas.openxmlformats.org/officeDocument/2006/relationships" xmlns:p="http://schemas.openxmlformats.org/presentationml/2006/main">
  <p:tag name="DVSHAPEID" val="nZ3NJntQ3U5F9PRVGVPgbn"/>
</p:tagLst>
</file>

<file path=ppt/tags/tag216.xml><?xml version="1.0" encoding="utf-8"?>
<p:tagLst xmlns:a="http://schemas.openxmlformats.org/drawingml/2006/main" xmlns:r="http://schemas.openxmlformats.org/officeDocument/2006/relationships" xmlns:p="http://schemas.openxmlformats.org/presentationml/2006/main">
  <p:tag name="DVSHAPEID" val="d8baytsZMphWtOEYyZoL2o"/>
</p:tagLst>
</file>

<file path=ppt/tags/tag217.xml><?xml version="1.0" encoding="utf-8"?>
<p:tagLst xmlns:a="http://schemas.openxmlformats.org/drawingml/2006/main" xmlns:r="http://schemas.openxmlformats.org/officeDocument/2006/relationships" xmlns:p="http://schemas.openxmlformats.org/presentationml/2006/main">
  <p:tag name="DVSHAPEID" val="7Yw2USQlgHEZLUCzPZo38F"/>
</p:tagLst>
</file>

<file path=ppt/tags/tag218.xml><?xml version="1.0" encoding="utf-8"?>
<p:tagLst xmlns:a="http://schemas.openxmlformats.org/drawingml/2006/main" xmlns:r="http://schemas.openxmlformats.org/officeDocument/2006/relationships" xmlns:p="http://schemas.openxmlformats.org/presentationml/2006/main">
  <p:tag name="DVSHAPEID" val="ndl3hInPSqkP1cDvyz9q8A"/>
</p:tagLst>
</file>

<file path=ppt/tags/tag219.xml><?xml version="1.0" encoding="utf-8"?>
<p:tagLst xmlns:a="http://schemas.openxmlformats.org/drawingml/2006/main" xmlns:r="http://schemas.openxmlformats.org/officeDocument/2006/relationships" xmlns:p="http://schemas.openxmlformats.org/presentationml/2006/main">
  <p:tag name="DVSHAPEID" val="it2KlZaonZfrAjGRB8YqPe"/>
</p:tagLst>
</file>

<file path=ppt/tags/tag22.xml><?xml version="1.0" encoding="utf-8"?>
<p:tagLst xmlns:a="http://schemas.openxmlformats.org/drawingml/2006/main" xmlns:r="http://schemas.openxmlformats.org/officeDocument/2006/relationships" xmlns:p="http://schemas.openxmlformats.org/presentationml/2006/main">
  <p:tag name="DVSHAPEID" val="jlPshdPPRQ2tUH9C6OWTBM"/>
</p:tagLst>
</file>

<file path=ppt/tags/tag220.xml><?xml version="1.0" encoding="utf-8"?>
<p:tagLst xmlns:a="http://schemas.openxmlformats.org/drawingml/2006/main" xmlns:r="http://schemas.openxmlformats.org/officeDocument/2006/relationships" xmlns:p="http://schemas.openxmlformats.org/presentationml/2006/main">
  <p:tag name="DVSHAPEID" val="FWTpVkrOUIxNUS0wmoFt2l"/>
</p:tagLst>
</file>

<file path=ppt/tags/tag221.xml><?xml version="1.0" encoding="utf-8"?>
<p:tagLst xmlns:a="http://schemas.openxmlformats.org/drawingml/2006/main" xmlns:r="http://schemas.openxmlformats.org/officeDocument/2006/relationships" xmlns:p="http://schemas.openxmlformats.org/presentationml/2006/main">
  <p:tag name="DVSHAPEID" val="zABjOHY1rHK4O6QV3QXz4x"/>
</p:tagLst>
</file>

<file path=ppt/tags/tag222.xml><?xml version="1.0" encoding="utf-8"?>
<p:tagLst xmlns:a="http://schemas.openxmlformats.org/drawingml/2006/main" xmlns:r="http://schemas.openxmlformats.org/officeDocument/2006/relationships" xmlns:p="http://schemas.openxmlformats.org/presentationml/2006/main">
  <p:tag name="DVSHAPEID" val="TNoOQ4LALlbjmiOCvKPTgP"/>
</p:tagLst>
</file>

<file path=ppt/tags/tag223.xml><?xml version="1.0" encoding="utf-8"?>
<p:tagLst xmlns:a="http://schemas.openxmlformats.org/drawingml/2006/main" xmlns:r="http://schemas.openxmlformats.org/officeDocument/2006/relationships" xmlns:p="http://schemas.openxmlformats.org/presentationml/2006/main">
  <p:tag name="DVSHAPEID" val="2Q4UGqlPwtg1GOU0QTfRVo"/>
</p:tagLst>
</file>

<file path=ppt/tags/tag224.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225.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226.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227.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228.xml><?xml version="1.0" encoding="utf-8"?>
<p:tagLst xmlns:a="http://schemas.openxmlformats.org/drawingml/2006/main" xmlns:r="http://schemas.openxmlformats.org/officeDocument/2006/relationships" xmlns:p="http://schemas.openxmlformats.org/presentationml/2006/main">
  <p:tag name="DVSECTIONID" val="fUWFf09J5G615mzz2YZQFk"/>
</p:tagLst>
</file>

<file path=ppt/tags/tag229.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23.xml><?xml version="1.0" encoding="utf-8"?>
<p:tagLst xmlns:a="http://schemas.openxmlformats.org/drawingml/2006/main" xmlns:r="http://schemas.openxmlformats.org/officeDocument/2006/relationships" xmlns:p="http://schemas.openxmlformats.org/presentationml/2006/main">
  <p:tag name="DVSHAPEID" val="AhNGQJPHict5MWdzr1i3Dd"/>
</p:tagLst>
</file>

<file path=ppt/tags/tag230.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231.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232.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233.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234.xml><?xml version="1.0" encoding="utf-8"?>
<p:tagLst xmlns:a="http://schemas.openxmlformats.org/drawingml/2006/main" xmlns:r="http://schemas.openxmlformats.org/officeDocument/2006/relationships" xmlns:p="http://schemas.openxmlformats.org/presentationml/2006/main">
  <p:tag name="DVSHAPEID" val="8iSi9eY2GTWEQ6tTSDLiBF"/>
</p:tagLst>
</file>

<file path=ppt/tags/tag235.xml><?xml version="1.0" encoding="utf-8"?>
<p:tagLst xmlns:a="http://schemas.openxmlformats.org/drawingml/2006/main" xmlns:r="http://schemas.openxmlformats.org/officeDocument/2006/relationships" xmlns:p="http://schemas.openxmlformats.org/presentationml/2006/main">
  <p:tag name="DVSHAPEID" val="FYK7X8EfV00L56FWahyKhh"/>
</p:tagLst>
</file>

<file path=ppt/tags/tag236.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237.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238.xml><?xml version="1.0" encoding="utf-8"?>
<p:tagLst xmlns:a="http://schemas.openxmlformats.org/drawingml/2006/main" xmlns:r="http://schemas.openxmlformats.org/officeDocument/2006/relationships" xmlns:p="http://schemas.openxmlformats.org/presentationml/2006/main">
  <p:tag name="DVSHAPEID" val="p1dQ9kRP24rtCUy1gPnrYW"/>
</p:tagLst>
</file>

<file path=ppt/tags/tag239.xml><?xml version="1.0" encoding="utf-8"?>
<p:tagLst xmlns:a="http://schemas.openxmlformats.org/drawingml/2006/main" xmlns:r="http://schemas.openxmlformats.org/officeDocument/2006/relationships" xmlns:p="http://schemas.openxmlformats.org/presentationml/2006/main">
  <p:tag name="DVSHAPEID" val="D51neWtuJQnnyJU6Zkn5XW"/>
</p:tagLst>
</file>

<file path=ppt/tags/tag24.xml><?xml version="1.0" encoding="utf-8"?>
<p:tagLst xmlns:a="http://schemas.openxmlformats.org/drawingml/2006/main" xmlns:r="http://schemas.openxmlformats.org/officeDocument/2006/relationships" xmlns:p="http://schemas.openxmlformats.org/presentationml/2006/main">
  <p:tag name="DVSHAPEID" val="nHpaMTrr2GjwKxEBn5Z9yP"/>
</p:tagLst>
</file>

<file path=ppt/tags/tag240.xml><?xml version="1.0" encoding="utf-8"?>
<p:tagLst xmlns:a="http://schemas.openxmlformats.org/drawingml/2006/main" xmlns:r="http://schemas.openxmlformats.org/officeDocument/2006/relationships" xmlns:p="http://schemas.openxmlformats.org/presentationml/2006/main">
  <p:tag name="DVSHAPEID" val="jCtLo80InPito7PM6UmykB"/>
</p:tagLst>
</file>

<file path=ppt/tags/tag241.xml><?xml version="1.0" encoding="utf-8"?>
<p:tagLst xmlns:a="http://schemas.openxmlformats.org/drawingml/2006/main" xmlns:r="http://schemas.openxmlformats.org/officeDocument/2006/relationships" xmlns:p="http://schemas.openxmlformats.org/presentationml/2006/main">
  <p:tag name="DVSHAPEID" val="5emP79Q23SYHMpTtykt1tx"/>
</p:tagLst>
</file>

<file path=ppt/tags/tag242.xml><?xml version="1.0" encoding="utf-8"?>
<p:tagLst xmlns:a="http://schemas.openxmlformats.org/drawingml/2006/main" xmlns:r="http://schemas.openxmlformats.org/officeDocument/2006/relationships" xmlns:p="http://schemas.openxmlformats.org/presentationml/2006/main">
  <p:tag name="DVSHAPEID" val="55kMhcesJpBHwepy1QRkLp"/>
</p:tagLst>
</file>

<file path=ppt/tags/tag243.xml><?xml version="1.0" encoding="utf-8"?>
<p:tagLst xmlns:a="http://schemas.openxmlformats.org/drawingml/2006/main" xmlns:r="http://schemas.openxmlformats.org/officeDocument/2006/relationships" xmlns:p="http://schemas.openxmlformats.org/presentationml/2006/main">
  <p:tag name="DVSHAPEID" val="uGlpSDm14j8x9gukRDOB9z"/>
</p:tagLst>
</file>

<file path=ppt/tags/tag244.xml><?xml version="1.0" encoding="utf-8"?>
<p:tagLst xmlns:a="http://schemas.openxmlformats.org/drawingml/2006/main" xmlns:r="http://schemas.openxmlformats.org/officeDocument/2006/relationships" xmlns:p="http://schemas.openxmlformats.org/presentationml/2006/main">
  <p:tag name="DVSHAPEID" val="64SE4ZiD98MFAErSjB6Hlh"/>
</p:tagLst>
</file>

<file path=ppt/tags/tag245.xml><?xml version="1.0" encoding="utf-8"?>
<p:tagLst xmlns:a="http://schemas.openxmlformats.org/drawingml/2006/main" xmlns:r="http://schemas.openxmlformats.org/officeDocument/2006/relationships" xmlns:p="http://schemas.openxmlformats.org/presentationml/2006/main">
  <p:tag name="DVSHAPEID" val="zZ584HYevagVAhweynJr9Z"/>
</p:tagLst>
</file>

<file path=ppt/tags/tag246.xml><?xml version="1.0" encoding="utf-8"?>
<p:tagLst xmlns:a="http://schemas.openxmlformats.org/drawingml/2006/main" xmlns:r="http://schemas.openxmlformats.org/officeDocument/2006/relationships" xmlns:p="http://schemas.openxmlformats.org/presentationml/2006/main">
  <p:tag name="DVSHAPEID" val="LtGQTZjdurdOuTzWUBEVDB"/>
</p:tagLst>
</file>

<file path=ppt/tags/tag247.xml><?xml version="1.0" encoding="utf-8"?>
<p:tagLst xmlns:a="http://schemas.openxmlformats.org/drawingml/2006/main" xmlns:r="http://schemas.openxmlformats.org/officeDocument/2006/relationships" xmlns:p="http://schemas.openxmlformats.org/presentationml/2006/main">
  <p:tag name="DVSHAPEID" val="qjzQSKSx9sRhjUKLgl8HWL"/>
</p:tagLst>
</file>

<file path=ppt/tags/tag248.xml><?xml version="1.0" encoding="utf-8"?>
<p:tagLst xmlns:a="http://schemas.openxmlformats.org/drawingml/2006/main" xmlns:r="http://schemas.openxmlformats.org/officeDocument/2006/relationships" xmlns:p="http://schemas.openxmlformats.org/presentationml/2006/main">
  <p:tag name="DVSHAPEID" val="Qui1ckuY538dAWM6W8weEV"/>
</p:tagLst>
</file>

<file path=ppt/tags/tag249.xml><?xml version="1.0" encoding="utf-8"?>
<p:tagLst xmlns:a="http://schemas.openxmlformats.org/drawingml/2006/main" xmlns:r="http://schemas.openxmlformats.org/officeDocument/2006/relationships" xmlns:p="http://schemas.openxmlformats.org/presentationml/2006/main">
  <p:tag name="DVSHAPEID" val="Jy37NfhIIHIEt4yQxy3amN"/>
</p:tagLst>
</file>

<file path=ppt/tags/tag25.xml><?xml version="1.0" encoding="utf-8"?>
<p:tagLst xmlns:a="http://schemas.openxmlformats.org/drawingml/2006/main" xmlns:r="http://schemas.openxmlformats.org/officeDocument/2006/relationships" xmlns:p="http://schemas.openxmlformats.org/presentationml/2006/main">
  <p:tag name="DVSHAPEID" val="ZOVdowmVAy8mT6gFXWgQ9M"/>
</p:tagLst>
</file>

<file path=ppt/tags/tag250.xml><?xml version="1.0" encoding="utf-8"?>
<p:tagLst xmlns:a="http://schemas.openxmlformats.org/drawingml/2006/main" xmlns:r="http://schemas.openxmlformats.org/officeDocument/2006/relationships" xmlns:p="http://schemas.openxmlformats.org/presentationml/2006/main">
  <p:tag name="DVSHAPEID" val="85kNYaoZaI7UKJY5xeHnlr"/>
</p:tagLst>
</file>

<file path=ppt/tags/tag251.xml><?xml version="1.0" encoding="utf-8"?>
<p:tagLst xmlns:a="http://schemas.openxmlformats.org/drawingml/2006/main" xmlns:r="http://schemas.openxmlformats.org/officeDocument/2006/relationships" xmlns:p="http://schemas.openxmlformats.org/presentationml/2006/main">
  <p:tag name="DVSHAPEID" val="vVsHy6AYbuzWpXNZg7jJxZ"/>
</p:tagLst>
</file>

<file path=ppt/tags/tag252.xml><?xml version="1.0" encoding="utf-8"?>
<p:tagLst xmlns:a="http://schemas.openxmlformats.org/drawingml/2006/main" xmlns:r="http://schemas.openxmlformats.org/officeDocument/2006/relationships" xmlns:p="http://schemas.openxmlformats.org/presentationml/2006/main">
  <p:tag name="DVSHAPEID" val="xzjPRr0OtZsHzolgBiocxC"/>
</p:tagLst>
</file>

<file path=ppt/tags/tag253.xml><?xml version="1.0" encoding="utf-8"?>
<p:tagLst xmlns:a="http://schemas.openxmlformats.org/drawingml/2006/main" xmlns:r="http://schemas.openxmlformats.org/officeDocument/2006/relationships" xmlns:p="http://schemas.openxmlformats.org/presentationml/2006/main">
  <p:tag name="DVSHAPEID" val="tHooEZv1klsVduvQ9sPTVQ"/>
</p:tagLst>
</file>

<file path=ppt/tags/tag254.xml><?xml version="1.0" encoding="utf-8"?>
<p:tagLst xmlns:a="http://schemas.openxmlformats.org/drawingml/2006/main" xmlns:r="http://schemas.openxmlformats.org/officeDocument/2006/relationships" xmlns:p="http://schemas.openxmlformats.org/presentationml/2006/main">
  <p:tag name="DVSHAPEID" val="O30rSS3feaBLlBCTTY42gy"/>
</p:tagLst>
</file>

<file path=ppt/tags/tag255.xml><?xml version="1.0" encoding="utf-8"?>
<p:tagLst xmlns:a="http://schemas.openxmlformats.org/drawingml/2006/main" xmlns:r="http://schemas.openxmlformats.org/officeDocument/2006/relationships" xmlns:p="http://schemas.openxmlformats.org/presentationml/2006/main">
  <p:tag name="DVSHAPEID" val="3sFTdnZvw7DCTkod6CX57h"/>
</p:tagLst>
</file>

<file path=ppt/tags/tag256.xml><?xml version="1.0" encoding="utf-8"?>
<p:tagLst xmlns:a="http://schemas.openxmlformats.org/drawingml/2006/main" xmlns:r="http://schemas.openxmlformats.org/officeDocument/2006/relationships" xmlns:p="http://schemas.openxmlformats.org/presentationml/2006/main">
  <p:tag name="DVSHAPEID" val="ks9TdfzQPTzfZxLZEGgIEt"/>
</p:tagLst>
</file>

<file path=ppt/tags/tag257.xml><?xml version="1.0" encoding="utf-8"?>
<p:tagLst xmlns:a="http://schemas.openxmlformats.org/drawingml/2006/main" xmlns:r="http://schemas.openxmlformats.org/officeDocument/2006/relationships" xmlns:p="http://schemas.openxmlformats.org/presentationml/2006/main">
  <p:tag name="DVSHAPEID" val="7IIiuGRr5brM8dJkaJVFiK"/>
</p:tagLst>
</file>

<file path=ppt/tags/tag258.xml><?xml version="1.0" encoding="utf-8"?>
<p:tagLst xmlns:a="http://schemas.openxmlformats.org/drawingml/2006/main" xmlns:r="http://schemas.openxmlformats.org/officeDocument/2006/relationships" xmlns:p="http://schemas.openxmlformats.org/presentationml/2006/main">
  <p:tag name="DVSHAPEID" val="2EkRr7XhOoDQkqbVLTZoOo"/>
</p:tagLst>
</file>

<file path=ppt/tags/tag259.xml><?xml version="1.0" encoding="utf-8"?>
<p:tagLst xmlns:a="http://schemas.openxmlformats.org/drawingml/2006/main" xmlns:r="http://schemas.openxmlformats.org/officeDocument/2006/relationships" xmlns:p="http://schemas.openxmlformats.org/presentationml/2006/main">
  <p:tag name="DVSHAPEID" val="JFPmotHfk6pNmYRVrJnp74"/>
</p:tagLst>
</file>

<file path=ppt/tags/tag26.xml><?xml version="1.0" encoding="utf-8"?>
<p:tagLst xmlns:a="http://schemas.openxmlformats.org/drawingml/2006/main" xmlns:r="http://schemas.openxmlformats.org/officeDocument/2006/relationships" xmlns:p="http://schemas.openxmlformats.org/presentationml/2006/main">
  <p:tag name="DVSHAPEID" val="LfbFVPDd3tFxHAezvU566L"/>
</p:tagLst>
</file>

<file path=ppt/tags/tag260.xml><?xml version="1.0" encoding="utf-8"?>
<p:tagLst xmlns:a="http://schemas.openxmlformats.org/drawingml/2006/main" xmlns:r="http://schemas.openxmlformats.org/officeDocument/2006/relationships" xmlns:p="http://schemas.openxmlformats.org/presentationml/2006/main">
  <p:tag name="DVSHAPEID" val="bkJEGt9PXjXmJhgWSDniAt"/>
</p:tagLst>
</file>

<file path=ppt/tags/tag261.xml><?xml version="1.0" encoding="utf-8"?>
<p:tagLst xmlns:a="http://schemas.openxmlformats.org/drawingml/2006/main" xmlns:r="http://schemas.openxmlformats.org/officeDocument/2006/relationships" xmlns:p="http://schemas.openxmlformats.org/presentationml/2006/main">
  <p:tag name="DVSHAPEID" val="r8QKP6TTlFtEtuCKMd5v85"/>
</p:tagLst>
</file>

<file path=ppt/tags/tag262.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263.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264.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265.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266.xml><?xml version="1.0" encoding="utf-8"?>
<p:tagLst xmlns:a="http://schemas.openxmlformats.org/drawingml/2006/main" xmlns:r="http://schemas.openxmlformats.org/officeDocument/2006/relationships" xmlns:p="http://schemas.openxmlformats.org/presentationml/2006/main">
  <p:tag name="DVSECTIONID" val="Vo98LEAbnfQVOkGCMjUQtu"/>
</p:tagLst>
</file>

<file path=ppt/tags/tag267.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268.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269.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27.xml><?xml version="1.0" encoding="utf-8"?>
<p:tagLst xmlns:a="http://schemas.openxmlformats.org/drawingml/2006/main" xmlns:r="http://schemas.openxmlformats.org/officeDocument/2006/relationships" xmlns:p="http://schemas.openxmlformats.org/presentationml/2006/main">
  <p:tag name="DVSHAPEID" val="ooEykI83THGd3G2IBwinvE"/>
</p:tagLst>
</file>

<file path=ppt/tags/tag270.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271.xml><?xml version="1.0" encoding="utf-8"?>
<p:tagLst xmlns:a="http://schemas.openxmlformats.org/drawingml/2006/main" xmlns:r="http://schemas.openxmlformats.org/officeDocument/2006/relationships" xmlns:p="http://schemas.openxmlformats.org/presentationml/2006/main">
  <p:tag name="DVSHAPEID" val="XVzqjtpBmNHtODVHRWqgYH"/>
</p:tagLst>
</file>

<file path=ppt/tags/tag272.xml><?xml version="1.0" encoding="utf-8"?>
<p:tagLst xmlns:a="http://schemas.openxmlformats.org/drawingml/2006/main" xmlns:r="http://schemas.openxmlformats.org/officeDocument/2006/relationships" xmlns:p="http://schemas.openxmlformats.org/presentationml/2006/main">
  <p:tag name="DVSHAPEID" val="pE3am52JYT7zeBreOZUhGO"/>
</p:tagLst>
</file>

<file path=ppt/tags/tag273.xml><?xml version="1.0" encoding="utf-8"?>
<p:tagLst xmlns:a="http://schemas.openxmlformats.org/drawingml/2006/main" xmlns:r="http://schemas.openxmlformats.org/officeDocument/2006/relationships" xmlns:p="http://schemas.openxmlformats.org/presentationml/2006/main">
  <p:tag name="DVSHAPEID" val="HMMCECs7Mem941NJDebLtk"/>
</p:tagLst>
</file>

<file path=ppt/tags/tag274.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275.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276.xml><?xml version="1.0" encoding="utf-8"?>
<p:tagLst xmlns:a="http://schemas.openxmlformats.org/drawingml/2006/main" xmlns:r="http://schemas.openxmlformats.org/officeDocument/2006/relationships" xmlns:p="http://schemas.openxmlformats.org/presentationml/2006/main">
  <p:tag name="DVSHAPEID" val="GVFXuGNF1lVAXgnJrpgQ7T"/>
</p:tagLst>
</file>

<file path=ppt/tags/tag277.xml><?xml version="1.0" encoding="utf-8"?>
<p:tagLst xmlns:a="http://schemas.openxmlformats.org/drawingml/2006/main" xmlns:r="http://schemas.openxmlformats.org/officeDocument/2006/relationships" xmlns:p="http://schemas.openxmlformats.org/presentationml/2006/main">
  <p:tag name="DVSHAPEID" val="d4wqr5lG5Uln6RXG8Mk6d0"/>
</p:tagLst>
</file>

<file path=ppt/tags/tag278.xml><?xml version="1.0" encoding="utf-8"?>
<p:tagLst xmlns:a="http://schemas.openxmlformats.org/drawingml/2006/main" xmlns:r="http://schemas.openxmlformats.org/officeDocument/2006/relationships" xmlns:p="http://schemas.openxmlformats.org/presentationml/2006/main">
  <p:tag name="DVSHAPEID" val="et4wlUMMuCdMHBq4fIklf0"/>
</p:tagLst>
</file>

<file path=ppt/tags/tag279.xml><?xml version="1.0" encoding="utf-8"?>
<p:tagLst xmlns:a="http://schemas.openxmlformats.org/drawingml/2006/main" xmlns:r="http://schemas.openxmlformats.org/officeDocument/2006/relationships" xmlns:p="http://schemas.openxmlformats.org/presentationml/2006/main">
  <p:tag name="DVSHAPEID" val="fz9wMKhuv0GcP3lUJrTjqJ"/>
</p:tagLst>
</file>

<file path=ppt/tags/tag28.xml><?xml version="1.0" encoding="utf-8"?>
<p:tagLst xmlns:a="http://schemas.openxmlformats.org/drawingml/2006/main" xmlns:r="http://schemas.openxmlformats.org/officeDocument/2006/relationships" xmlns:p="http://schemas.openxmlformats.org/presentationml/2006/main">
  <p:tag name="DVSHAPEID" val="HloGrnrlL2G0QN1nvU5ZAX"/>
</p:tagLst>
</file>

<file path=ppt/tags/tag280.xml><?xml version="1.0" encoding="utf-8"?>
<p:tagLst xmlns:a="http://schemas.openxmlformats.org/drawingml/2006/main" xmlns:r="http://schemas.openxmlformats.org/officeDocument/2006/relationships" xmlns:p="http://schemas.openxmlformats.org/presentationml/2006/main">
  <p:tag name="DVSHAPEID" val="ak9lf3wCMRLdeumO72vZ6c"/>
</p:tagLst>
</file>

<file path=ppt/tags/tag281.xml><?xml version="1.0" encoding="utf-8"?>
<p:tagLst xmlns:a="http://schemas.openxmlformats.org/drawingml/2006/main" xmlns:r="http://schemas.openxmlformats.org/officeDocument/2006/relationships" xmlns:p="http://schemas.openxmlformats.org/presentationml/2006/main">
  <p:tag name="DVSHAPEID" val="6vLnIkYSsVAwpPnqudXTdO"/>
</p:tagLst>
</file>

<file path=ppt/tags/tag282.xml><?xml version="1.0" encoding="utf-8"?>
<p:tagLst xmlns:a="http://schemas.openxmlformats.org/drawingml/2006/main" xmlns:r="http://schemas.openxmlformats.org/officeDocument/2006/relationships" xmlns:p="http://schemas.openxmlformats.org/presentationml/2006/main">
  <p:tag name="DVSHAPEID" val="rBORxVjQOqCXdDASlcEUpP"/>
</p:tagLst>
</file>

<file path=ppt/tags/tag283.xml><?xml version="1.0" encoding="utf-8"?>
<p:tagLst xmlns:a="http://schemas.openxmlformats.org/drawingml/2006/main" xmlns:r="http://schemas.openxmlformats.org/officeDocument/2006/relationships" xmlns:p="http://schemas.openxmlformats.org/presentationml/2006/main">
  <p:tag name="DVSHAPEID" val="DI5xrHyi1dZh49yRN3yB7a"/>
</p:tagLst>
</file>

<file path=ppt/tags/tag284.xml><?xml version="1.0" encoding="utf-8"?>
<p:tagLst xmlns:a="http://schemas.openxmlformats.org/drawingml/2006/main" xmlns:r="http://schemas.openxmlformats.org/officeDocument/2006/relationships" xmlns:p="http://schemas.openxmlformats.org/presentationml/2006/main">
  <p:tag name="DVSHAPEID" val="TrBJPCRLeioBY6L0tCiwop"/>
</p:tagLst>
</file>

<file path=ppt/tags/tag285.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286.xml><?xml version="1.0" encoding="utf-8"?>
<p:tagLst xmlns:a="http://schemas.openxmlformats.org/drawingml/2006/main" xmlns:r="http://schemas.openxmlformats.org/officeDocument/2006/relationships" xmlns:p="http://schemas.openxmlformats.org/presentationml/2006/main">
  <p:tag name="DVSHAPEID" val="QZfAEuRJ2PuHTBOVE3V4Xi"/>
</p:tagLst>
</file>

<file path=ppt/tags/tag287.xml><?xml version="1.0" encoding="utf-8"?>
<p:tagLst xmlns:a="http://schemas.openxmlformats.org/drawingml/2006/main" xmlns:r="http://schemas.openxmlformats.org/officeDocument/2006/relationships" xmlns:p="http://schemas.openxmlformats.org/presentationml/2006/main">
  <p:tag name="DVSHAPEID" val="T4NMk8Qac4llhQvfrp2CDE"/>
</p:tagLst>
</file>

<file path=ppt/tags/tag288.xml><?xml version="1.0" encoding="utf-8"?>
<p:tagLst xmlns:a="http://schemas.openxmlformats.org/drawingml/2006/main" xmlns:r="http://schemas.openxmlformats.org/officeDocument/2006/relationships" xmlns:p="http://schemas.openxmlformats.org/presentationml/2006/main">
  <p:tag name="DVSHAPEID" val="9LA0WQy2A48x6aMSaJSSCq"/>
</p:tagLst>
</file>

<file path=ppt/tags/tag289.xml><?xml version="1.0" encoding="utf-8"?>
<p:tagLst xmlns:a="http://schemas.openxmlformats.org/drawingml/2006/main" xmlns:r="http://schemas.openxmlformats.org/officeDocument/2006/relationships" xmlns:p="http://schemas.openxmlformats.org/presentationml/2006/main">
  <p:tag name="DVSHAPEID" val="mxjYqpBv2lFeU1bjcZBatg"/>
</p:tagLst>
</file>

<file path=ppt/tags/tag29.xml><?xml version="1.0" encoding="utf-8"?>
<p:tagLst xmlns:a="http://schemas.openxmlformats.org/drawingml/2006/main" xmlns:r="http://schemas.openxmlformats.org/officeDocument/2006/relationships" xmlns:p="http://schemas.openxmlformats.org/presentationml/2006/main">
  <p:tag name="DVSHAPEID" val="RuwxxMjyOIgJGi9EhKCxWD"/>
</p:tagLst>
</file>

<file path=ppt/tags/tag290.xml><?xml version="1.0" encoding="utf-8"?>
<p:tagLst xmlns:a="http://schemas.openxmlformats.org/drawingml/2006/main" xmlns:r="http://schemas.openxmlformats.org/officeDocument/2006/relationships" xmlns:p="http://schemas.openxmlformats.org/presentationml/2006/main">
  <p:tag name="DVSHAPEID" val="dKJkszfiJK2Jo3GXp9q41N"/>
</p:tagLst>
</file>

<file path=ppt/tags/tag291.xml><?xml version="1.0" encoding="utf-8"?>
<p:tagLst xmlns:a="http://schemas.openxmlformats.org/drawingml/2006/main" xmlns:r="http://schemas.openxmlformats.org/officeDocument/2006/relationships" xmlns:p="http://schemas.openxmlformats.org/presentationml/2006/main">
  <p:tag name="DVSHAPEID" val="SSfKGQwThrW6kze6W1gJBU"/>
</p:tagLst>
</file>

<file path=ppt/tags/tag292.xml><?xml version="1.0" encoding="utf-8"?>
<p:tagLst xmlns:a="http://schemas.openxmlformats.org/drawingml/2006/main" xmlns:r="http://schemas.openxmlformats.org/officeDocument/2006/relationships" xmlns:p="http://schemas.openxmlformats.org/presentationml/2006/main">
  <p:tag name="DVSHAPEID" val="bbC8DezsKoepRQ4ITpMQtB"/>
</p:tagLst>
</file>

<file path=ppt/tags/tag293.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294.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295.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296.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297.xml><?xml version="1.0" encoding="utf-8"?>
<p:tagLst xmlns:a="http://schemas.openxmlformats.org/drawingml/2006/main" xmlns:r="http://schemas.openxmlformats.org/officeDocument/2006/relationships" xmlns:p="http://schemas.openxmlformats.org/presentationml/2006/main">
  <p:tag name="DVSECTIONID" val="nt901Gv3S8TeGAt44aE0do"/>
</p:tagLst>
</file>

<file path=ppt/tags/tag298.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299.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3.xml><?xml version="1.0" encoding="utf-8"?>
<p:tagLst xmlns:a="http://schemas.openxmlformats.org/drawingml/2006/main" xmlns:r="http://schemas.openxmlformats.org/officeDocument/2006/relationships" xmlns:p="http://schemas.openxmlformats.org/presentationml/2006/main">
  <p:tag name="DVSHAPEID" val="rcAPTvFFL4mL22ocGmuRbC"/>
</p:tagLst>
</file>

<file path=ppt/tags/tag30.xml><?xml version="1.0" encoding="utf-8"?>
<p:tagLst xmlns:a="http://schemas.openxmlformats.org/drawingml/2006/main" xmlns:r="http://schemas.openxmlformats.org/officeDocument/2006/relationships" xmlns:p="http://schemas.openxmlformats.org/presentationml/2006/main">
  <p:tag name="DVSHAPEID" val="w3QeGe1niv4JuU9TQE2ceY"/>
</p:tagLst>
</file>

<file path=ppt/tags/tag300.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301.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302.xml><?xml version="1.0" encoding="utf-8"?>
<p:tagLst xmlns:a="http://schemas.openxmlformats.org/drawingml/2006/main" xmlns:r="http://schemas.openxmlformats.org/officeDocument/2006/relationships" xmlns:p="http://schemas.openxmlformats.org/presentationml/2006/main">
  <p:tag name="DVSHAPEID" val="R5mt0LRw0vjT2Mzv0FNs4f"/>
</p:tagLst>
</file>

<file path=ppt/tags/tag303.xml><?xml version="1.0" encoding="utf-8"?>
<p:tagLst xmlns:a="http://schemas.openxmlformats.org/drawingml/2006/main" xmlns:r="http://schemas.openxmlformats.org/officeDocument/2006/relationships" xmlns:p="http://schemas.openxmlformats.org/presentationml/2006/main">
  <p:tag name="DVSHAPEID" val="Tsas6MzWjBLutGapiomDWA"/>
</p:tagLst>
</file>

<file path=ppt/tags/tag304.xml><?xml version="1.0" encoding="utf-8"?>
<p:tagLst xmlns:a="http://schemas.openxmlformats.org/drawingml/2006/main" xmlns:r="http://schemas.openxmlformats.org/officeDocument/2006/relationships" xmlns:p="http://schemas.openxmlformats.org/presentationml/2006/main">
  <p:tag name="DVSHAPEID" val="Tvh74MKl68rg27fQnC1qu6"/>
</p:tagLst>
</file>

<file path=ppt/tags/tag305.xml><?xml version="1.0" encoding="utf-8"?>
<p:tagLst xmlns:a="http://schemas.openxmlformats.org/drawingml/2006/main" xmlns:r="http://schemas.openxmlformats.org/officeDocument/2006/relationships" xmlns:p="http://schemas.openxmlformats.org/presentationml/2006/main">
  <p:tag name="DVSHAPEID" val="gsiab3pDGkOkhWJseNCS3i"/>
</p:tagLst>
</file>

<file path=ppt/tags/tag306.xml><?xml version="1.0" encoding="utf-8"?>
<p:tagLst xmlns:a="http://schemas.openxmlformats.org/drawingml/2006/main" xmlns:r="http://schemas.openxmlformats.org/officeDocument/2006/relationships" xmlns:p="http://schemas.openxmlformats.org/presentationml/2006/main">
  <p:tag name="DVSHAPEID" val="UlACjEPT1uPbKlQMKsYoxC"/>
</p:tagLst>
</file>

<file path=ppt/tags/tag307.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308.xml><?xml version="1.0" encoding="utf-8"?>
<p:tagLst xmlns:a="http://schemas.openxmlformats.org/drawingml/2006/main" xmlns:r="http://schemas.openxmlformats.org/officeDocument/2006/relationships" xmlns:p="http://schemas.openxmlformats.org/presentationml/2006/main">
  <p:tag name="DVSHAPEID" val="2dD39s0KBw6NNWXPfiI3e6"/>
</p:tagLst>
</file>

<file path=ppt/tags/tag309.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31.xml><?xml version="1.0" encoding="utf-8"?>
<p:tagLst xmlns:a="http://schemas.openxmlformats.org/drawingml/2006/main" xmlns:r="http://schemas.openxmlformats.org/officeDocument/2006/relationships" xmlns:p="http://schemas.openxmlformats.org/presentationml/2006/main">
  <p:tag name="DVSHAPEID" val="K66JdQDln31eXtHi55wqqK"/>
</p:tagLst>
</file>

<file path=ppt/tags/tag310.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311.xml><?xml version="1.0" encoding="utf-8"?>
<p:tagLst xmlns:a="http://schemas.openxmlformats.org/drawingml/2006/main" xmlns:r="http://schemas.openxmlformats.org/officeDocument/2006/relationships" xmlns:p="http://schemas.openxmlformats.org/presentationml/2006/main">
  <p:tag name="DVSHAPEID" val="bJE1eLZx24nhyNIro2Hmha"/>
</p:tagLst>
</file>

<file path=ppt/tags/tag312.xml><?xml version="1.0" encoding="utf-8"?>
<p:tagLst xmlns:a="http://schemas.openxmlformats.org/drawingml/2006/main" xmlns:r="http://schemas.openxmlformats.org/officeDocument/2006/relationships" xmlns:p="http://schemas.openxmlformats.org/presentationml/2006/main">
  <p:tag name="DVSHAPEID" val="FleHZJoqkmWCA7zZDMTIok"/>
</p:tagLst>
</file>

<file path=ppt/tags/tag313.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314.xml><?xml version="1.0" encoding="utf-8"?>
<p:tagLst xmlns:a="http://schemas.openxmlformats.org/drawingml/2006/main" xmlns:r="http://schemas.openxmlformats.org/officeDocument/2006/relationships" xmlns:p="http://schemas.openxmlformats.org/presentationml/2006/main">
  <p:tag name="DVSHAPEID" val="kWdARpoVszLlMOmiT3exH1"/>
</p:tagLst>
</file>

<file path=ppt/tags/tag315.xml><?xml version="1.0" encoding="utf-8"?>
<p:tagLst xmlns:a="http://schemas.openxmlformats.org/drawingml/2006/main" xmlns:r="http://schemas.openxmlformats.org/officeDocument/2006/relationships" xmlns:p="http://schemas.openxmlformats.org/presentationml/2006/main">
  <p:tag name="DVSHAPEID" val="jz3gd71DzNzx6pugtNoJsI"/>
</p:tagLst>
</file>

<file path=ppt/tags/tag316.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317.xml><?xml version="1.0" encoding="utf-8"?>
<p:tagLst xmlns:a="http://schemas.openxmlformats.org/drawingml/2006/main" xmlns:r="http://schemas.openxmlformats.org/officeDocument/2006/relationships" xmlns:p="http://schemas.openxmlformats.org/presentationml/2006/main">
  <p:tag name="DVSHAPEID" val="eJwX9tm4mcjjCDxBbhUPZY"/>
</p:tagLst>
</file>

<file path=ppt/tags/tag318.xml><?xml version="1.0" encoding="utf-8"?>
<p:tagLst xmlns:a="http://schemas.openxmlformats.org/drawingml/2006/main" xmlns:r="http://schemas.openxmlformats.org/officeDocument/2006/relationships" xmlns:p="http://schemas.openxmlformats.org/presentationml/2006/main">
  <p:tag name="DVSHAPEID" val="LfIXNCzr9YyBlkJfXxgvrn"/>
</p:tagLst>
</file>

<file path=ppt/tags/tag319.xml><?xml version="1.0" encoding="utf-8"?>
<p:tagLst xmlns:a="http://schemas.openxmlformats.org/drawingml/2006/main" xmlns:r="http://schemas.openxmlformats.org/officeDocument/2006/relationships" xmlns:p="http://schemas.openxmlformats.org/presentationml/2006/main">
  <p:tag name="DVSHAPEID" val="eNNRISB6PDJgXgfcFJuV3k"/>
</p:tagLst>
</file>

<file path=ppt/tags/tag32.xml><?xml version="1.0" encoding="utf-8"?>
<p:tagLst xmlns:a="http://schemas.openxmlformats.org/drawingml/2006/main" xmlns:r="http://schemas.openxmlformats.org/officeDocument/2006/relationships" xmlns:p="http://schemas.openxmlformats.org/presentationml/2006/main">
  <p:tag name="DVSHAPEID" val="FWOeunTXuJoyiJ7X0aJX70"/>
</p:tagLst>
</file>

<file path=ppt/tags/tag320.xml><?xml version="1.0" encoding="utf-8"?>
<p:tagLst xmlns:a="http://schemas.openxmlformats.org/drawingml/2006/main" xmlns:r="http://schemas.openxmlformats.org/officeDocument/2006/relationships" xmlns:p="http://schemas.openxmlformats.org/presentationml/2006/main">
  <p:tag name="DVSHAPEID" val="K1hdRWjmzuwo1V9WUHP29V"/>
</p:tagLst>
</file>

<file path=ppt/tags/tag321.xml><?xml version="1.0" encoding="utf-8"?>
<p:tagLst xmlns:a="http://schemas.openxmlformats.org/drawingml/2006/main" xmlns:r="http://schemas.openxmlformats.org/officeDocument/2006/relationships" xmlns:p="http://schemas.openxmlformats.org/presentationml/2006/main">
  <p:tag name="DVSHAPEID" val="Jzfk2JPN50bP9cRoVxu2t0"/>
</p:tagLst>
</file>

<file path=ppt/tags/tag322.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323.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324.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325.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326.xml><?xml version="1.0" encoding="utf-8"?>
<p:tagLst xmlns:a="http://schemas.openxmlformats.org/drawingml/2006/main" xmlns:r="http://schemas.openxmlformats.org/officeDocument/2006/relationships" xmlns:p="http://schemas.openxmlformats.org/presentationml/2006/main">
  <p:tag name="DVSECTIONID" val="cNrUrImrKqTCwJbpuIH3uY"/>
</p:tagLst>
</file>

<file path=ppt/tags/tag327.xml><?xml version="1.0" encoding="utf-8"?>
<p:tagLst xmlns:a="http://schemas.openxmlformats.org/drawingml/2006/main" xmlns:r="http://schemas.openxmlformats.org/officeDocument/2006/relationships" xmlns:p="http://schemas.openxmlformats.org/presentationml/2006/main">
  <p:tag name="DVSHAPEID" val="GGSOvylRle1cUmN6z9IRIf"/>
</p:tagLst>
</file>

<file path=ppt/tags/tag328.xml><?xml version="1.0" encoding="utf-8"?>
<p:tagLst xmlns:a="http://schemas.openxmlformats.org/drawingml/2006/main" xmlns:r="http://schemas.openxmlformats.org/officeDocument/2006/relationships" xmlns:p="http://schemas.openxmlformats.org/presentationml/2006/main">
  <p:tag name="DVSHAPEID" val="237kqgAKggve6L1CcN6S4E"/>
</p:tagLst>
</file>

<file path=ppt/tags/tag329.xml><?xml version="1.0" encoding="utf-8"?>
<p:tagLst xmlns:a="http://schemas.openxmlformats.org/drawingml/2006/main" xmlns:r="http://schemas.openxmlformats.org/officeDocument/2006/relationships" xmlns:p="http://schemas.openxmlformats.org/presentationml/2006/main">
  <p:tag name="DVSHAPEID" val="AkPOBn9xlDgqEOGa84gAXL"/>
</p:tagLst>
</file>

<file path=ppt/tags/tag33.xml><?xml version="1.0" encoding="utf-8"?>
<p:tagLst xmlns:a="http://schemas.openxmlformats.org/drawingml/2006/main" xmlns:r="http://schemas.openxmlformats.org/officeDocument/2006/relationships" xmlns:p="http://schemas.openxmlformats.org/presentationml/2006/main">
  <p:tag name="DVSHAPEID" val="IgXGbxyXFOyZr9VZmfrpyh"/>
</p:tagLst>
</file>

<file path=ppt/tags/tag330.xml><?xml version="1.0" encoding="utf-8"?>
<p:tagLst xmlns:a="http://schemas.openxmlformats.org/drawingml/2006/main" xmlns:r="http://schemas.openxmlformats.org/officeDocument/2006/relationships" xmlns:p="http://schemas.openxmlformats.org/presentationml/2006/main">
  <p:tag name="DVSECTIONID" val="fodduNoEU70ZHKCK1SaUBD"/>
</p:tagLst>
</file>

<file path=ppt/tags/tag331.xml><?xml version="1.0" encoding="utf-8"?>
<p:tagLst xmlns:a="http://schemas.openxmlformats.org/drawingml/2006/main" xmlns:r="http://schemas.openxmlformats.org/officeDocument/2006/relationships" xmlns:p="http://schemas.openxmlformats.org/presentationml/2006/main">
  <p:tag name="DVSHAPEID" val="mrm84v8gCCkt3hcGJNNAZk"/>
</p:tagLst>
</file>

<file path=ppt/tags/tag332.xml><?xml version="1.0" encoding="utf-8"?>
<p:tagLst xmlns:a="http://schemas.openxmlformats.org/drawingml/2006/main" xmlns:r="http://schemas.openxmlformats.org/officeDocument/2006/relationships" xmlns:p="http://schemas.openxmlformats.org/presentationml/2006/main">
  <p:tag name="DVSHAPEID" val="5VhpHremK1Rp094rGTLF36"/>
</p:tagLst>
</file>

<file path=ppt/tags/tag333.xml><?xml version="1.0" encoding="utf-8"?>
<p:tagLst xmlns:a="http://schemas.openxmlformats.org/drawingml/2006/main" xmlns:r="http://schemas.openxmlformats.org/officeDocument/2006/relationships" xmlns:p="http://schemas.openxmlformats.org/presentationml/2006/main">
  <p:tag name="DVSHAPEID" val="7oKzBj707oS2mqQEOH2gSj"/>
</p:tagLst>
</file>

<file path=ppt/tags/tag334.xml><?xml version="1.0" encoding="utf-8"?>
<p:tagLst xmlns:a="http://schemas.openxmlformats.org/drawingml/2006/main" xmlns:r="http://schemas.openxmlformats.org/officeDocument/2006/relationships" xmlns:p="http://schemas.openxmlformats.org/presentationml/2006/main">
  <p:tag name="DVSHAPEID" val="uDyHJhHewHbvQ3QbHrMy5W"/>
</p:tagLst>
</file>

<file path=ppt/tags/tag335.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336.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337.xml><?xml version="1.0" encoding="utf-8"?>
<p:tagLst xmlns:a="http://schemas.openxmlformats.org/drawingml/2006/main" xmlns:r="http://schemas.openxmlformats.org/officeDocument/2006/relationships" xmlns:p="http://schemas.openxmlformats.org/presentationml/2006/main">
  <p:tag name="DVSHAPEID" val="LnCXZGQ717p76ieXG4OLHt"/>
</p:tagLst>
</file>

<file path=ppt/tags/tag338.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339.xml><?xml version="1.0" encoding="utf-8"?>
<p:tagLst xmlns:a="http://schemas.openxmlformats.org/drawingml/2006/main" xmlns:r="http://schemas.openxmlformats.org/officeDocument/2006/relationships" xmlns:p="http://schemas.openxmlformats.org/presentationml/2006/main">
  <p:tag name="DVSHAPEID" val="pF10kJ8OpORiDBRrRzUCgJ"/>
</p:tagLst>
</file>

<file path=ppt/tags/tag34.xml><?xml version="1.0" encoding="utf-8"?>
<p:tagLst xmlns:a="http://schemas.openxmlformats.org/drawingml/2006/main" xmlns:r="http://schemas.openxmlformats.org/officeDocument/2006/relationships" xmlns:p="http://schemas.openxmlformats.org/presentationml/2006/main">
  <p:tag name="DVSHAPEID" val="QpaYa75mGsDEeyhOclox3z"/>
</p:tagLst>
</file>

<file path=ppt/tags/tag340.xml><?xml version="1.0" encoding="utf-8"?>
<p:tagLst xmlns:a="http://schemas.openxmlformats.org/drawingml/2006/main" xmlns:r="http://schemas.openxmlformats.org/officeDocument/2006/relationships" xmlns:p="http://schemas.openxmlformats.org/presentationml/2006/main">
  <p:tag name="DVSHAPEID" val="e75PV31pycHEBqwOWtg3g5"/>
</p:tagLst>
</file>

<file path=ppt/tags/tag341.xml><?xml version="1.0" encoding="utf-8"?>
<p:tagLst xmlns:a="http://schemas.openxmlformats.org/drawingml/2006/main" xmlns:r="http://schemas.openxmlformats.org/officeDocument/2006/relationships" xmlns:p="http://schemas.openxmlformats.org/presentationml/2006/main">
  <p:tag name="DVSHAPEID" val="7UMqLBwDB9PFrTUuO5MZgE"/>
</p:tagLst>
</file>

<file path=ppt/tags/tag342.xml><?xml version="1.0" encoding="utf-8"?>
<p:tagLst xmlns:a="http://schemas.openxmlformats.org/drawingml/2006/main" xmlns:r="http://schemas.openxmlformats.org/officeDocument/2006/relationships" xmlns:p="http://schemas.openxmlformats.org/presentationml/2006/main">
  <p:tag name="DVSHAPEID" val="AZ0rV3Cqlds80b3vhqTUAx"/>
</p:tagLst>
</file>

<file path=ppt/tags/tag343.xml><?xml version="1.0" encoding="utf-8"?>
<p:tagLst xmlns:a="http://schemas.openxmlformats.org/drawingml/2006/main" xmlns:r="http://schemas.openxmlformats.org/officeDocument/2006/relationships" xmlns:p="http://schemas.openxmlformats.org/presentationml/2006/main">
  <p:tag name="DVSHAPEID" val="OVZDUsFaghPsjNpkFt0bOC"/>
</p:tagLst>
</file>

<file path=ppt/tags/tag344.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345.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346.xml><?xml version="1.0" encoding="utf-8"?>
<p:tagLst xmlns:a="http://schemas.openxmlformats.org/drawingml/2006/main" xmlns:r="http://schemas.openxmlformats.org/officeDocument/2006/relationships" xmlns:p="http://schemas.openxmlformats.org/presentationml/2006/main">
  <p:tag name="DVSHAPEID" val="pF10kJ8OpORiDBRrRzUCgJ"/>
</p:tagLst>
</file>

<file path=ppt/tags/tag347.xml><?xml version="1.0" encoding="utf-8"?>
<p:tagLst xmlns:a="http://schemas.openxmlformats.org/drawingml/2006/main" xmlns:r="http://schemas.openxmlformats.org/officeDocument/2006/relationships" xmlns:p="http://schemas.openxmlformats.org/presentationml/2006/main">
  <p:tag name="DVSHAPEID" val="e75PV31pycHEBqwOWtg3g5"/>
</p:tagLst>
</file>

<file path=ppt/tags/tag348.xml><?xml version="1.0" encoding="utf-8"?>
<p:tagLst xmlns:a="http://schemas.openxmlformats.org/drawingml/2006/main" xmlns:r="http://schemas.openxmlformats.org/officeDocument/2006/relationships" xmlns:p="http://schemas.openxmlformats.org/presentationml/2006/main">
  <p:tag name="DVSHAPEID" val="OVZDUsFaghPsjNpkFt0bOC"/>
</p:tagLst>
</file>

<file path=ppt/tags/tag349.xml><?xml version="1.0" encoding="utf-8"?>
<p:tagLst xmlns:a="http://schemas.openxmlformats.org/drawingml/2006/main" xmlns:r="http://schemas.openxmlformats.org/officeDocument/2006/relationships" xmlns:p="http://schemas.openxmlformats.org/presentationml/2006/main">
  <p:tag name="DVSECTIONID" val="fEnzMFNdWa44mbo6RnTIbl"/>
</p:tagLst>
</file>

<file path=ppt/tags/tag35.xml><?xml version="1.0" encoding="utf-8"?>
<p:tagLst xmlns:a="http://schemas.openxmlformats.org/drawingml/2006/main" xmlns:r="http://schemas.openxmlformats.org/officeDocument/2006/relationships" xmlns:p="http://schemas.openxmlformats.org/presentationml/2006/main">
  <p:tag name="DVSHAPEID" val="0jhX20OtvHsqpxvcmqSj85"/>
</p:tagLst>
</file>

<file path=ppt/tags/tag350.xml><?xml version="1.0" encoding="utf-8"?>
<p:tagLst xmlns:a="http://schemas.openxmlformats.org/drawingml/2006/main" xmlns:r="http://schemas.openxmlformats.org/officeDocument/2006/relationships" xmlns:p="http://schemas.openxmlformats.org/presentationml/2006/main">
  <p:tag name="DVSHAPEID" val="diTJriOl6l43a5si9aKbWa"/>
</p:tagLst>
</file>

<file path=ppt/tags/tag351.xml><?xml version="1.0" encoding="utf-8"?>
<p:tagLst xmlns:a="http://schemas.openxmlformats.org/drawingml/2006/main" xmlns:r="http://schemas.openxmlformats.org/officeDocument/2006/relationships" xmlns:p="http://schemas.openxmlformats.org/presentationml/2006/main">
  <p:tag name="DVSHAPEID" val="jxRg5WKpUpJcHGJb0mlVbu"/>
</p:tagLst>
</file>

<file path=ppt/tags/tag352.xml><?xml version="1.0" encoding="utf-8"?>
<p:tagLst xmlns:a="http://schemas.openxmlformats.org/drawingml/2006/main" xmlns:r="http://schemas.openxmlformats.org/officeDocument/2006/relationships" xmlns:p="http://schemas.openxmlformats.org/presentationml/2006/main">
  <p:tag name="DVSHAPEID" val="ogCjSnkPqDF2ZlRbdSAGqE"/>
</p:tagLst>
</file>

<file path=ppt/tags/tag35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354.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355.xml><?xml version="1.0" encoding="utf-8"?>
<p:tagLst xmlns:a="http://schemas.openxmlformats.org/drawingml/2006/main" xmlns:r="http://schemas.openxmlformats.org/officeDocument/2006/relationships" xmlns:p="http://schemas.openxmlformats.org/presentationml/2006/main">
  <p:tag name="DVSHAPEID" val="3acgyrOdCkFerI5aEmdlGu"/>
</p:tagLst>
</file>

<file path=ppt/tags/tag356.xml><?xml version="1.0" encoding="utf-8"?>
<p:tagLst xmlns:a="http://schemas.openxmlformats.org/drawingml/2006/main" xmlns:r="http://schemas.openxmlformats.org/officeDocument/2006/relationships" xmlns:p="http://schemas.openxmlformats.org/presentationml/2006/main">
  <p:tag name="DVSHAPEID" val="LpEZPXxIrVhSBvb3gIF7SI"/>
</p:tagLst>
</file>

<file path=ppt/tags/tag357.xml><?xml version="1.0" encoding="utf-8"?>
<p:tagLst xmlns:a="http://schemas.openxmlformats.org/drawingml/2006/main" xmlns:r="http://schemas.openxmlformats.org/officeDocument/2006/relationships" xmlns:p="http://schemas.openxmlformats.org/presentationml/2006/main">
  <p:tag name="DVSHAPEID" val="3Ide0EIhPsXypMBzBQFUTK"/>
</p:tagLst>
</file>

<file path=ppt/tags/tag358.xml><?xml version="1.0" encoding="utf-8"?>
<p:tagLst xmlns:a="http://schemas.openxmlformats.org/drawingml/2006/main" xmlns:r="http://schemas.openxmlformats.org/officeDocument/2006/relationships" xmlns:p="http://schemas.openxmlformats.org/presentationml/2006/main">
  <p:tag name="DVSHAPEID" val="Wy6AYA6vGyC2mWLBWTZ95O"/>
</p:tagLst>
</file>

<file path=ppt/tags/tag359.xml><?xml version="1.0" encoding="utf-8"?>
<p:tagLst xmlns:a="http://schemas.openxmlformats.org/drawingml/2006/main" xmlns:r="http://schemas.openxmlformats.org/officeDocument/2006/relationships" xmlns:p="http://schemas.openxmlformats.org/presentationml/2006/main">
  <p:tag name="DVSHAPEID" val="U35psG6OsXPjLE7qG7bkMo"/>
</p:tagLst>
</file>

<file path=ppt/tags/tag36.xml><?xml version="1.0" encoding="utf-8"?>
<p:tagLst xmlns:a="http://schemas.openxmlformats.org/drawingml/2006/main" xmlns:r="http://schemas.openxmlformats.org/officeDocument/2006/relationships" xmlns:p="http://schemas.openxmlformats.org/presentationml/2006/main">
  <p:tag name="DVSHAPEID" val="mMVnHy3511dgoRHd54ycXV"/>
</p:tagLst>
</file>

<file path=ppt/tags/tag36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361.xml><?xml version="1.0" encoding="utf-8"?>
<p:tagLst xmlns:a="http://schemas.openxmlformats.org/drawingml/2006/main" xmlns:r="http://schemas.openxmlformats.org/officeDocument/2006/relationships" xmlns:p="http://schemas.openxmlformats.org/presentationml/2006/main">
  <p:tag name="DVSHAPEID" val="c3a6tvcSYL2v7IZNT6UF35"/>
</p:tagLst>
</file>

<file path=ppt/tags/tag362.xml><?xml version="1.0" encoding="utf-8"?>
<p:tagLst xmlns:a="http://schemas.openxmlformats.org/drawingml/2006/main" xmlns:r="http://schemas.openxmlformats.org/officeDocument/2006/relationships" xmlns:p="http://schemas.openxmlformats.org/presentationml/2006/main">
  <p:tag name="DVSHAPEID" val="ED14W7ZLWVigamtGwoz1LT"/>
</p:tagLst>
</file>

<file path=ppt/tags/tag363.xml><?xml version="1.0" encoding="utf-8"?>
<p:tagLst xmlns:a="http://schemas.openxmlformats.org/drawingml/2006/main" xmlns:r="http://schemas.openxmlformats.org/officeDocument/2006/relationships" xmlns:p="http://schemas.openxmlformats.org/presentationml/2006/main">
  <p:tag name="DVSHAPEID" val="57VMzkwiWqB7pw5pz5ScP7"/>
</p:tagLst>
</file>

<file path=ppt/tags/tag364.xml><?xml version="1.0" encoding="utf-8"?>
<p:tagLst xmlns:a="http://schemas.openxmlformats.org/drawingml/2006/main" xmlns:r="http://schemas.openxmlformats.org/officeDocument/2006/relationships" xmlns:p="http://schemas.openxmlformats.org/presentationml/2006/main">
  <p:tag name="DVSHAPEID" val="dQxDjczv61kKyT9ayFfDYR"/>
</p:tagLst>
</file>

<file path=ppt/tags/tag365.xml><?xml version="1.0" encoding="utf-8"?>
<p:tagLst xmlns:a="http://schemas.openxmlformats.org/drawingml/2006/main" xmlns:r="http://schemas.openxmlformats.org/officeDocument/2006/relationships" xmlns:p="http://schemas.openxmlformats.org/presentationml/2006/main">
  <p:tag name="DVSHAPEID" val="F3XXA7Pt9y4YU4eV0jIrkz"/>
</p:tagLst>
</file>

<file path=ppt/tags/tag366.xml><?xml version="1.0" encoding="utf-8"?>
<p:tagLst xmlns:a="http://schemas.openxmlformats.org/drawingml/2006/main" xmlns:r="http://schemas.openxmlformats.org/officeDocument/2006/relationships" xmlns:p="http://schemas.openxmlformats.org/presentationml/2006/main">
  <p:tag name="DVSHAPEID" val="NEYcfpxdXb8mbuFmCsGCSL"/>
</p:tagLst>
</file>

<file path=ppt/tags/tag367.xml><?xml version="1.0" encoding="utf-8"?>
<p:tagLst xmlns:a="http://schemas.openxmlformats.org/drawingml/2006/main" xmlns:r="http://schemas.openxmlformats.org/officeDocument/2006/relationships" xmlns:p="http://schemas.openxmlformats.org/presentationml/2006/main">
  <p:tag name="DVSHAPEID" val="FAY5VCEWVxx6giYoRpWVBT"/>
</p:tagLst>
</file>

<file path=ppt/tags/tag368.xml><?xml version="1.0" encoding="utf-8"?>
<p:tagLst xmlns:a="http://schemas.openxmlformats.org/drawingml/2006/main" xmlns:r="http://schemas.openxmlformats.org/officeDocument/2006/relationships" xmlns:p="http://schemas.openxmlformats.org/presentationml/2006/main">
  <p:tag name="DVSHAPEID" val="PyTKgEHfKHG2ZodatUz0fB"/>
</p:tagLst>
</file>

<file path=ppt/tags/tag369.xml><?xml version="1.0" encoding="utf-8"?>
<p:tagLst xmlns:a="http://schemas.openxmlformats.org/drawingml/2006/main" xmlns:r="http://schemas.openxmlformats.org/officeDocument/2006/relationships" xmlns:p="http://schemas.openxmlformats.org/presentationml/2006/main">
  <p:tag name="DVSHAPEID" val="P4emndAgGX9MKqcbm0fFMP"/>
</p:tagLst>
</file>

<file path=ppt/tags/tag37.xml><?xml version="1.0" encoding="utf-8"?>
<p:tagLst xmlns:a="http://schemas.openxmlformats.org/drawingml/2006/main" xmlns:r="http://schemas.openxmlformats.org/officeDocument/2006/relationships" xmlns:p="http://schemas.openxmlformats.org/presentationml/2006/main">
  <p:tag name="DVSHAPEID" val="cN8Ji0YXEKrVWv2FjfqqGq"/>
</p:tagLst>
</file>

<file path=ppt/tags/tag370.xml><?xml version="1.0" encoding="utf-8"?>
<p:tagLst xmlns:a="http://schemas.openxmlformats.org/drawingml/2006/main" xmlns:r="http://schemas.openxmlformats.org/officeDocument/2006/relationships" xmlns:p="http://schemas.openxmlformats.org/presentationml/2006/main">
  <p:tag name="DVSHAPEID" val="qejAaHW1mBDdJOvTgtFt0I"/>
</p:tagLst>
</file>

<file path=ppt/tags/tag371.xml><?xml version="1.0" encoding="utf-8"?>
<p:tagLst xmlns:a="http://schemas.openxmlformats.org/drawingml/2006/main" xmlns:r="http://schemas.openxmlformats.org/officeDocument/2006/relationships" xmlns:p="http://schemas.openxmlformats.org/presentationml/2006/main">
  <p:tag name="DVSHAPEID" val="ScDMXiyyLAPZD03N3TkFBy"/>
</p:tagLst>
</file>

<file path=ppt/tags/tag372.xml><?xml version="1.0" encoding="utf-8"?>
<p:tagLst xmlns:a="http://schemas.openxmlformats.org/drawingml/2006/main" xmlns:r="http://schemas.openxmlformats.org/officeDocument/2006/relationships" xmlns:p="http://schemas.openxmlformats.org/presentationml/2006/main">
  <p:tag name="DVSHAPEID" val="8wHnFtKM0iPHl6WnJDtNP3"/>
</p:tagLst>
</file>

<file path=ppt/tags/tag373.xml><?xml version="1.0" encoding="utf-8"?>
<p:tagLst xmlns:a="http://schemas.openxmlformats.org/drawingml/2006/main" xmlns:r="http://schemas.openxmlformats.org/officeDocument/2006/relationships" xmlns:p="http://schemas.openxmlformats.org/presentationml/2006/main">
  <p:tag name="DVSHAPEID" val="oJbvQsqL9l7k465AD5OZzw"/>
</p:tagLst>
</file>

<file path=ppt/tags/tag374.xml><?xml version="1.0" encoding="utf-8"?>
<p:tagLst xmlns:a="http://schemas.openxmlformats.org/drawingml/2006/main" xmlns:r="http://schemas.openxmlformats.org/officeDocument/2006/relationships" xmlns:p="http://schemas.openxmlformats.org/presentationml/2006/main">
  <p:tag name="DVSHAPEID" val="aWEWQF9GcNI58Xc9Dhle9t"/>
</p:tagLst>
</file>

<file path=ppt/tags/tag375.xml><?xml version="1.0" encoding="utf-8"?>
<p:tagLst xmlns:a="http://schemas.openxmlformats.org/drawingml/2006/main" xmlns:r="http://schemas.openxmlformats.org/officeDocument/2006/relationships" xmlns:p="http://schemas.openxmlformats.org/presentationml/2006/main">
  <p:tag name="DVSHAPEID" val="z12Qi90nZQtSzfQTCKCs9k"/>
</p:tagLst>
</file>

<file path=ppt/tags/tag376.xml><?xml version="1.0" encoding="utf-8"?>
<p:tagLst xmlns:a="http://schemas.openxmlformats.org/drawingml/2006/main" xmlns:r="http://schemas.openxmlformats.org/officeDocument/2006/relationships" xmlns:p="http://schemas.openxmlformats.org/presentationml/2006/main">
  <p:tag name="DVSHAPEID" val="BZY7otsxDkmGmDT0m0GOOS"/>
</p:tagLst>
</file>

<file path=ppt/tags/tag377.xml><?xml version="1.0" encoding="utf-8"?>
<p:tagLst xmlns:a="http://schemas.openxmlformats.org/drawingml/2006/main" xmlns:r="http://schemas.openxmlformats.org/officeDocument/2006/relationships" xmlns:p="http://schemas.openxmlformats.org/presentationml/2006/main">
  <p:tag name="DVSHAPEID" val="BfoXiJEBCHjfq3RbLwVsc8"/>
</p:tagLst>
</file>

<file path=ppt/tags/tag378.xml><?xml version="1.0" encoding="utf-8"?>
<p:tagLst xmlns:a="http://schemas.openxmlformats.org/drawingml/2006/main" xmlns:r="http://schemas.openxmlformats.org/officeDocument/2006/relationships" xmlns:p="http://schemas.openxmlformats.org/presentationml/2006/main">
  <p:tag name="DVSHAPEID" val="wSSd0CnBLlvInJJqbJS2IF"/>
</p:tagLst>
</file>

<file path=ppt/tags/tag379.xml><?xml version="1.0" encoding="utf-8"?>
<p:tagLst xmlns:a="http://schemas.openxmlformats.org/drawingml/2006/main" xmlns:r="http://schemas.openxmlformats.org/officeDocument/2006/relationships" xmlns:p="http://schemas.openxmlformats.org/presentationml/2006/main">
  <p:tag name="DVSHAPEID" val="n6dP9bfaTmGsJv45I2d0VY"/>
</p:tagLst>
</file>

<file path=ppt/tags/tag38.xml><?xml version="1.0" encoding="utf-8"?>
<p:tagLst xmlns:a="http://schemas.openxmlformats.org/drawingml/2006/main" xmlns:r="http://schemas.openxmlformats.org/officeDocument/2006/relationships" xmlns:p="http://schemas.openxmlformats.org/presentationml/2006/main">
  <p:tag name="DVSHAPEID" val="c99Ev9lOLV7rA7fYg263mt"/>
</p:tagLst>
</file>

<file path=ppt/tags/tag380.xml><?xml version="1.0" encoding="utf-8"?>
<p:tagLst xmlns:a="http://schemas.openxmlformats.org/drawingml/2006/main" xmlns:r="http://schemas.openxmlformats.org/officeDocument/2006/relationships" xmlns:p="http://schemas.openxmlformats.org/presentationml/2006/main">
  <p:tag name="DVSHAPEID" val="JHF7rkkczaqRvMZatcmBs9"/>
</p:tagLst>
</file>

<file path=ppt/tags/tag381.xml><?xml version="1.0" encoding="utf-8"?>
<p:tagLst xmlns:a="http://schemas.openxmlformats.org/drawingml/2006/main" xmlns:r="http://schemas.openxmlformats.org/officeDocument/2006/relationships" xmlns:p="http://schemas.openxmlformats.org/presentationml/2006/main">
  <p:tag name="DVSHAPEID" val="2V0dm50QPHJpmw91KVPHMv"/>
</p:tagLst>
</file>

<file path=ppt/tags/tag382.xml><?xml version="1.0" encoding="utf-8"?>
<p:tagLst xmlns:a="http://schemas.openxmlformats.org/drawingml/2006/main" xmlns:r="http://schemas.openxmlformats.org/officeDocument/2006/relationships" xmlns:p="http://schemas.openxmlformats.org/presentationml/2006/main">
  <p:tag name="DVSHAPEID" val="2S0h5xz1DkvAEK7eXebJkI"/>
</p:tagLst>
</file>

<file path=ppt/tags/tag383.xml><?xml version="1.0" encoding="utf-8"?>
<p:tagLst xmlns:a="http://schemas.openxmlformats.org/drawingml/2006/main" xmlns:r="http://schemas.openxmlformats.org/officeDocument/2006/relationships" xmlns:p="http://schemas.openxmlformats.org/presentationml/2006/main">
  <p:tag name="DVSHAPEID" val="75pt0rrrLLnwT8d40sgO3p"/>
</p:tagLst>
</file>

<file path=ppt/tags/tag384.xml><?xml version="1.0" encoding="utf-8"?>
<p:tagLst xmlns:a="http://schemas.openxmlformats.org/drawingml/2006/main" xmlns:r="http://schemas.openxmlformats.org/officeDocument/2006/relationships" xmlns:p="http://schemas.openxmlformats.org/presentationml/2006/main">
  <p:tag name="DVSHAPEID" val="7RHN4w7eZUEqpIuXW1MpNT"/>
</p:tagLst>
</file>

<file path=ppt/tags/tag385.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386.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387.xml><?xml version="1.0" encoding="utf-8"?>
<p:tagLst xmlns:a="http://schemas.openxmlformats.org/drawingml/2006/main" xmlns:r="http://schemas.openxmlformats.org/officeDocument/2006/relationships" xmlns:p="http://schemas.openxmlformats.org/presentationml/2006/main">
  <p:tag name="DVSECTIONID" val="qvOXP19uMPOqhgOfbPhERW"/>
</p:tagLst>
</file>

<file path=ppt/tags/tag388.xml><?xml version="1.0" encoding="utf-8"?>
<p:tagLst xmlns:a="http://schemas.openxmlformats.org/drawingml/2006/main" xmlns:r="http://schemas.openxmlformats.org/officeDocument/2006/relationships" xmlns:p="http://schemas.openxmlformats.org/presentationml/2006/main">
  <p:tag name="DVSHAPEID" val="TMRpTvXAv2bjKUSCx7zcyK"/>
</p:tagLst>
</file>

<file path=ppt/tags/tag389.xml><?xml version="1.0" encoding="utf-8"?>
<p:tagLst xmlns:a="http://schemas.openxmlformats.org/drawingml/2006/main" xmlns:r="http://schemas.openxmlformats.org/officeDocument/2006/relationships" xmlns:p="http://schemas.openxmlformats.org/presentationml/2006/main">
  <p:tag name="DVSHAPEID" val="c8QZ1SeJswEHcDCBxWuafk"/>
</p:tagLst>
</file>

<file path=ppt/tags/tag39.xml><?xml version="1.0" encoding="utf-8"?>
<p:tagLst xmlns:a="http://schemas.openxmlformats.org/drawingml/2006/main" xmlns:r="http://schemas.openxmlformats.org/officeDocument/2006/relationships" xmlns:p="http://schemas.openxmlformats.org/presentationml/2006/main">
  <p:tag name="DVSHAPEID" val="OtUbapLiLxeLAYADvPCQYv"/>
</p:tagLst>
</file>

<file path=ppt/tags/tag390.xml><?xml version="1.0" encoding="utf-8"?>
<p:tagLst xmlns:a="http://schemas.openxmlformats.org/drawingml/2006/main" xmlns:r="http://schemas.openxmlformats.org/officeDocument/2006/relationships" xmlns:p="http://schemas.openxmlformats.org/presentationml/2006/main">
  <p:tag name="DVSHAPEID" val="lznicoV9eRQ8zIyUu4mMAE"/>
</p:tagLst>
</file>

<file path=ppt/tags/tag391.xml><?xml version="1.0" encoding="utf-8"?>
<p:tagLst xmlns:a="http://schemas.openxmlformats.org/drawingml/2006/main" xmlns:r="http://schemas.openxmlformats.org/officeDocument/2006/relationships" xmlns:p="http://schemas.openxmlformats.org/presentationml/2006/main">
  <p:tag name="DVSECTIONID" val="VCormU1N0TsUYhS7drnazk"/>
</p:tagLst>
</file>

<file path=ppt/tags/tag392.xml><?xml version="1.0" encoding="utf-8"?>
<p:tagLst xmlns:a="http://schemas.openxmlformats.org/drawingml/2006/main" xmlns:r="http://schemas.openxmlformats.org/officeDocument/2006/relationships" xmlns:p="http://schemas.openxmlformats.org/presentationml/2006/main">
  <p:tag name="DVSHAPEID" val="E2IfZVzDInuSMgCIGQNjhM"/>
</p:tagLst>
</file>

<file path=ppt/tags/tag393.xml><?xml version="1.0" encoding="utf-8"?>
<p:tagLst xmlns:a="http://schemas.openxmlformats.org/drawingml/2006/main" xmlns:r="http://schemas.openxmlformats.org/officeDocument/2006/relationships" xmlns:p="http://schemas.openxmlformats.org/presentationml/2006/main">
  <p:tag name="DVSHAPEID" val="R33T2DrpOtKHUkAXoZzB9t"/>
</p:tagLst>
</file>

<file path=ppt/tags/tag394.xml><?xml version="1.0" encoding="utf-8"?>
<p:tagLst xmlns:a="http://schemas.openxmlformats.org/drawingml/2006/main" xmlns:r="http://schemas.openxmlformats.org/officeDocument/2006/relationships" xmlns:p="http://schemas.openxmlformats.org/presentationml/2006/main">
  <p:tag name="DVSHAPEID" val="EHWiiMovYgmRbFc6TWbjz1"/>
</p:tagLst>
</file>

<file path=ppt/tags/tag395.xml><?xml version="1.0" encoding="utf-8"?>
<p:tagLst xmlns:a="http://schemas.openxmlformats.org/drawingml/2006/main" xmlns:r="http://schemas.openxmlformats.org/officeDocument/2006/relationships" xmlns:p="http://schemas.openxmlformats.org/presentationml/2006/main">
  <p:tag name="DVSHAPEID" val="75lh8IrOKFDoplXKkE0ivu"/>
</p:tagLst>
</file>

<file path=ppt/tags/tag396.xml><?xml version="1.0" encoding="utf-8"?>
<p:tagLst xmlns:a="http://schemas.openxmlformats.org/drawingml/2006/main" xmlns:r="http://schemas.openxmlformats.org/officeDocument/2006/relationships" xmlns:p="http://schemas.openxmlformats.org/presentationml/2006/main">
  <p:tag name="DVSHAPEID" val="k38ULh5CpPTDzQW0DG4avG"/>
</p:tagLst>
</file>

<file path=ppt/tags/tag397.xml><?xml version="1.0" encoding="utf-8"?>
<p:tagLst xmlns:a="http://schemas.openxmlformats.org/drawingml/2006/main" xmlns:r="http://schemas.openxmlformats.org/officeDocument/2006/relationships" xmlns:p="http://schemas.openxmlformats.org/presentationml/2006/main">
  <p:tag name="DVSHAPEID" val="eNgQ99BxjgvDLi8dX9I7fN"/>
</p:tagLst>
</file>

<file path=ppt/tags/tag398.xml><?xml version="1.0" encoding="utf-8"?>
<p:tagLst xmlns:a="http://schemas.openxmlformats.org/drawingml/2006/main" xmlns:r="http://schemas.openxmlformats.org/officeDocument/2006/relationships" xmlns:p="http://schemas.openxmlformats.org/presentationml/2006/main">
  <p:tag name="DVSHAPEID" val="uLL6Nk1jelYDOlEU8W1SwD"/>
</p:tagLst>
</file>

<file path=ppt/tags/tag399.xml><?xml version="1.0" encoding="utf-8"?>
<p:tagLst xmlns:a="http://schemas.openxmlformats.org/drawingml/2006/main" xmlns:r="http://schemas.openxmlformats.org/officeDocument/2006/relationships" xmlns:p="http://schemas.openxmlformats.org/presentationml/2006/main">
  <p:tag name="DVSHAPEID" val="7V4DRqIUroqqju52lhvZ1a"/>
</p:tagLst>
</file>

<file path=ppt/tags/tag4.xml><?xml version="1.0" encoding="utf-8"?>
<p:tagLst xmlns:a="http://schemas.openxmlformats.org/drawingml/2006/main" xmlns:r="http://schemas.openxmlformats.org/officeDocument/2006/relationships" xmlns:p="http://schemas.openxmlformats.org/presentationml/2006/main">
  <p:tag name="DVSHAPEID" val="AoTnbMaevDd07x76CntL6c"/>
</p:tagLst>
</file>

<file path=ppt/tags/tag40.xml><?xml version="1.0" encoding="utf-8"?>
<p:tagLst xmlns:a="http://schemas.openxmlformats.org/drawingml/2006/main" xmlns:r="http://schemas.openxmlformats.org/officeDocument/2006/relationships" xmlns:p="http://schemas.openxmlformats.org/presentationml/2006/main">
  <p:tag name="DVSHAPEID" val="NvUUqkZojD4JlFJjZV3saA"/>
</p:tagLst>
</file>

<file path=ppt/tags/tag400.xml><?xml version="1.0" encoding="utf-8"?>
<p:tagLst xmlns:a="http://schemas.openxmlformats.org/drawingml/2006/main" xmlns:r="http://schemas.openxmlformats.org/officeDocument/2006/relationships" xmlns:p="http://schemas.openxmlformats.org/presentationml/2006/main">
  <p:tag name="DVSHAPEID" val="F8uNy31M6ngQEP2asBBkUA"/>
</p:tagLst>
</file>

<file path=ppt/tags/tag401.xml><?xml version="1.0" encoding="utf-8"?>
<p:tagLst xmlns:a="http://schemas.openxmlformats.org/drawingml/2006/main" xmlns:r="http://schemas.openxmlformats.org/officeDocument/2006/relationships" xmlns:p="http://schemas.openxmlformats.org/presentationml/2006/main">
  <p:tag name="DVSHAPEID" val="co1aP6AJnxBWgW94RFSEh3"/>
</p:tagLst>
</file>

<file path=ppt/tags/tag402.xml><?xml version="1.0" encoding="utf-8"?>
<p:tagLst xmlns:a="http://schemas.openxmlformats.org/drawingml/2006/main" xmlns:r="http://schemas.openxmlformats.org/officeDocument/2006/relationships" xmlns:p="http://schemas.openxmlformats.org/presentationml/2006/main">
  <p:tag name="DVSHAPEID" val="9sPf0bOUoHg5W5ModUcm0J"/>
</p:tagLst>
</file>

<file path=ppt/tags/tag403.xml><?xml version="1.0" encoding="utf-8"?>
<p:tagLst xmlns:a="http://schemas.openxmlformats.org/drawingml/2006/main" xmlns:r="http://schemas.openxmlformats.org/officeDocument/2006/relationships" xmlns:p="http://schemas.openxmlformats.org/presentationml/2006/main">
  <p:tag name="DVSHAPEID" val="fHz51oKVrfi8ezlz6pUs9U"/>
</p:tagLst>
</file>

<file path=ppt/tags/tag404.xml><?xml version="1.0" encoding="utf-8"?>
<p:tagLst xmlns:a="http://schemas.openxmlformats.org/drawingml/2006/main" xmlns:r="http://schemas.openxmlformats.org/officeDocument/2006/relationships" xmlns:p="http://schemas.openxmlformats.org/presentationml/2006/main">
  <p:tag name="DVSHAPEID" val="Ga03itrYsV3pd7GU9qasf0"/>
</p:tagLst>
</file>

<file path=ppt/tags/tag405.xml><?xml version="1.0" encoding="utf-8"?>
<p:tagLst xmlns:a="http://schemas.openxmlformats.org/drawingml/2006/main" xmlns:r="http://schemas.openxmlformats.org/officeDocument/2006/relationships" xmlns:p="http://schemas.openxmlformats.org/presentationml/2006/main">
  <p:tag name="DVSHAPEID" val="NNRc2EOMrxAk1o5X6gttNn"/>
</p:tagLst>
</file>

<file path=ppt/tags/tag406.xml><?xml version="1.0" encoding="utf-8"?>
<p:tagLst xmlns:a="http://schemas.openxmlformats.org/drawingml/2006/main" xmlns:r="http://schemas.openxmlformats.org/officeDocument/2006/relationships" xmlns:p="http://schemas.openxmlformats.org/presentationml/2006/main">
  <p:tag name="DVSHAPEID" val="i2glkqCRlqomsk7PRUiEIo"/>
</p:tagLst>
</file>

<file path=ppt/tags/tag407.xml><?xml version="1.0" encoding="utf-8"?>
<p:tagLst xmlns:a="http://schemas.openxmlformats.org/drawingml/2006/main" xmlns:r="http://schemas.openxmlformats.org/officeDocument/2006/relationships" xmlns:p="http://schemas.openxmlformats.org/presentationml/2006/main">
  <p:tag name="DVSHAPEID" val="LnRexQvNEH57Q07nOORVwK"/>
</p:tagLst>
</file>

<file path=ppt/tags/tag408.xml><?xml version="1.0" encoding="utf-8"?>
<p:tagLst xmlns:a="http://schemas.openxmlformats.org/drawingml/2006/main" xmlns:r="http://schemas.openxmlformats.org/officeDocument/2006/relationships" xmlns:p="http://schemas.openxmlformats.org/presentationml/2006/main">
  <p:tag name="DVSHAPEID" val="pxA4tYnJtlFUgTt5TMmxLH"/>
</p:tagLst>
</file>

<file path=ppt/tags/tag409.xml><?xml version="1.0" encoding="utf-8"?>
<p:tagLst xmlns:a="http://schemas.openxmlformats.org/drawingml/2006/main" xmlns:r="http://schemas.openxmlformats.org/officeDocument/2006/relationships" xmlns:p="http://schemas.openxmlformats.org/presentationml/2006/main">
  <p:tag name="DVSHAPEID" val="gkt6Hu5tMMR1XkEsmwpVdJ"/>
</p:tagLst>
</file>

<file path=ppt/tags/tag41.xml><?xml version="1.0" encoding="utf-8"?>
<p:tagLst xmlns:a="http://schemas.openxmlformats.org/drawingml/2006/main" xmlns:r="http://schemas.openxmlformats.org/officeDocument/2006/relationships" xmlns:p="http://schemas.openxmlformats.org/presentationml/2006/main">
  <p:tag name="DVSHAPEID" val="cPxgnCxhqwvjGogfZqjndA"/>
</p:tagLst>
</file>

<file path=ppt/tags/tag410.xml><?xml version="1.0" encoding="utf-8"?>
<p:tagLst xmlns:a="http://schemas.openxmlformats.org/drawingml/2006/main" xmlns:r="http://schemas.openxmlformats.org/officeDocument/2006/relationships" xmlns:p="http://schemas.openxmlformats.org/presentationml/2006/main">
  <p:tag name="DVSHAPEID" val="sWKeUIU5zYYIggBngTDZyS"/>
</p:tagLst>
</file>

<file path=ppt/tags/tag411.xml><?xml version="1.0" encoding="utf-8"?>
<p:tagLst xmlns:a="http://schemas.openxmlformats.org/drawingml/2006/main" xmlns:r="http://schemas.openxmlformats.org/officeDocument/2006/relationships" xmlns:p="http://schemas.openxmlformats.org/presentationml/2006/main">
  <p:tag name="DVSHAPEID" val="2eV8rqpP8QtwRxltzmyHcS"/>
</p:tagLst>
</file>

<file path=ppt/tags/tag412.xml><?xml version="1.0" encoding="utf-8"?>
<p:tagLst xmlns:a="http://schemas.openxmlformats.org/drawingml/2006/main" xmlns:r="http://schemas.openxmlformats.org/officeDocument/2006/relationships" xmlns:p="http://schemas.openxmlformats.org/presentationml/2006/main">
  <p:tag name="DVSHAPEID" val="2f4nRYfvhdazTviMhuFKQ8"/>
</p:tagLst>
</file>

<file path=ppt/tags/tag413.xml><?xml version="1.0" encoding="utf-8"?>
<p:tagLst xmlns:a="http://schemas.openxmlformats.org/drawingml/2006/main" xmlns:r="http://schemas.openxmlformats.org/officeDocument/2006/relationships" xmlns:p="http://schemas.openxmlformats.org/presentationml/2006/main">
  <p:tag name="DVSHAPEID" val="eJo41NkhqRFacF34yqzCyg"/>
</p:tagLst>
</file>

<file path=ppt/tags/tag414.xml><?xml version="1.0" encoding="utf-8"?>
<p:tagLst xmlns:a="http://schemas.openxmlformats.org/drawingml/2006/main" xmlns:r="http://schemas.openxmlformats.org/officeDocument/2006/relationships" xmlns:p="http://schemas.openxmlformats.org/presentationml/2006/main">
  <p:tag name="DVSHAPEID" val="lhDQaN542s2U1lYNWsb0Mj"/>
</p:tagLst>
</file>

<file path=ppt/tags/tag415.xml><?xml version="1.0" encoding="utf-8"?>
<p:tagLst xmlns:a="http://schemas.openxmlformats.org/drawingml/2006/main" xmlns:r="http://schemas.openxmlformats.org/officeDocument/2006/relationships" xmlns:p="http://schemas.openxmlformats.org/presentationml/2006/main">
  <p:tag name="DVSHAPEID" val="BRE2Nzu4alaJh8dPvw8NRX"/>
</p:tagLst>
</file>

<file path=ppt/tags/tag416.xml><?xml version="1.0" encoding="utf-8"?>
<p:tagLst xmlns:a="http://schemas.openxmlformats.org/drawingml/2006/main" xmlns:r="http://schemas.openxmlformats.org/officeDocument/2006/relationships" xmlns:p="http://schemas.openxmlformats.org/presentationml/2006/main">
  <p:tag name="DVSHAPEID" val="nvCuoM2LtsN168eY9CplyB"/>
</p:tagLst>
</file>

<file path=ppt/tags/tag417.xml><?xml version="1.0" encoding="utf-8"?>
<p:tagLst xmlns:a="http://schemas.openxmlformats.org/drawingml/2006/main" xmlns:r="http://schemas.openxmlformats.org/officeDocument/2006/relationships" xmlns:p="http://schemas.openxmlformats.org/presentationml/2006/main">
  <p:tag name="DVSHAPEID" val="sQOluyOkSHcJoqNzs429hy"/>
</p:tagLst>
</file>

<file path=ppt/tags/tag418.xml><?xml version="1.0" encoding="utf-8"?>
<p:tagLst xmlns:a="http://schemas.openxmlformats.org/drawingml/2006/main" xmlns:r="http://schemas.openxmlformats.org/officeDocument/2006/relationships" xmlns:p="http://schemas.openxmlformats.org/presentationml/2006/main">
  <p:tag name="DVSHAPEID" val="4OldTbfuhGEFncc5qN9Ftv"/>
</p:tagLst>
</file>

<file path=ppt/tags/tag419.xml><?xml version="1.0" encoding="utf-8"?>
<p:tagLst xmlns:a="http://schemas.openxmlformats.org/drawingml/2006/main" xmlns:r="http://schemas.openxmlformats.org/officeDocument/2006/relationships" xmlns:p="http://schemas.openxmlformats.org/presentationml/2006/main">
  <p:tag name="DVSHAPEID" val="PS6hOckTYMdpI2RPKCxXfT"/>
</p:tagLst>
</file>

<file path=ppt/tags/tag42.xml><?xml version="1.0" encoding="utf-8"?>
<p:tagLst xmlns:a="http://schemas.openxmlformats.org/drawingml/2006/main" xmlns:r="http://schemas.openxmlformats.org/officeDocument/2006/relationships" xmlns:p="http://schemas.openxmlformats.org/presentationml/2006/main">
  <p:tag name="DVSHAPEID" val="HRDVTbQGMvlci5n9WmR1cx"/>
</p:tagLst>
</file>

<file path=ppt/tags/tag420.xml><?xml version="1.0" encoding="utf-8"?>
<p:tagLst xmlns:a="http://schemas.openxmlformats.org/drawingml/2006/main" xmlns:r="http://schemas.openxmlformats.org/officeDocument/2006/relationships" xmlns:p="http://schemas.openxmlformats.org/presentationml/2006/main">
  <p:tag name="DVSHAPEID" val="Gl0SL1QGj7TyYs6Bn3aoIR"/>
</p:tagLst>
</file>

<file path=ppt/tags/tag421.xml><?xml version="1.0" encoding="utf-8"?>
<p:tagLst xmlns:a="http://schemas.openxmlformats.org/drawingml/2006/main" xmlns:r="http://schemas.openxmlformats.org/officeDocument/2006/relationships" xmlns:p="http://schemas.openxmlformats.org/presentationml/2006/main">
  <p:tag name="DVSHAPEID" val="sXtadA3x8vgWcLhWri3it5"/>
</p:tagLst>
</file>

<file path=ppt/tags/tag422.xml><?xml version="1.0" encoding="utf-8"?>
<p:tagLst xmlns:a="http://schemas.openxmlformats.org/drawingml/2006/main" xmlns:r="http://schemas.openxmlformats.org/officeDocument/2006/relationships" xmlns:p="http://schemas.openxmlformats.org/presentationml/2006/main">
  <p:tag name="DVSHAPEID" val="v93oI8ftNRaOT2oANfDLZo"/>
</p:tagLst>
</file>

<file path=ppt/tags/tag423.xml><?xml version="1.0" encoding="utf-8"?>
<p:tagLst xmlns:a="http://schemas.openxmlformats.org/drawingml/2006/main" xmlns:r="http://schemas.openxmlformats.org/officeDocument/2006/relationships" xmlns:p="http://schemas.openxmlformats.org/presentationml/2006/main">
  <p:tag name="DVSHAPEID" val="4RoQyzfQ0WHPEp19zaPvjN"/>
</p:tagLst>
</file>

<file path=ppt/tags/tag424.xml><?xml version="1.0" encoding="utf-8"?>
<p:tagLst xmlns:a="http://schemas.openxmlformats.org/drawingml/2006/main" xmlns:r="http://schemas.openxmlformats.org/officeDocument/2006/relationships" xmlns:p="http://schemas.openxmlformats.org/presentationml/2006/main">
  <p:tag name="DVSHAPEID" val="UJjDIdVebeAXn6qbDxbmPd"/>
</p:tagLst>
</file>

<file path=ppt/tags/tag425.xml><?xml version="1.0" encoding="utf-8"?>
<p:tagLst xmlns:a="http://schemas.openxmlformats.org/drawingml/2006/main" xmlns:r="http://schemas.openxmlformats.org/officeDocument/2006/relationships" xmlns:p="http://schemas.openxmlformats.org/presentationml/2006/main">
  <p:tag name="DVSHAPEID" val="7hDI5Lu7rxt2nUwx4R9NhO"/>
</p:tagLst>
</file>

<file path=ppt/tags/tag426.xml><?xml version="1.0" encoding="utf-8"?>
<p:tagLst xmlns:a="http://schemas.openxmlformats.org/drawingml/2006/main" xmlns:r="http://schemas.openxmlformats.org/officeDocument/2006/relationships" xmlns:p="http://schemas.openxmlformats.org/presentationml/2006/main">
  <p:tag name="DVSHAPEID" val="j3XSnLOEOquHB1ZZ8aK3M3"/>
</p:tagLst>
</file>

<file path=ppt/tags/tag427.xml><?xml version="1.0" encoding="utf-8"?>
<p:tagLst xmlns:a="http://schemas.openxmlformats.org/drawingml/2006/main" xmlns:r="http://schemas.openxmlformats.org/officeDocument/2006/relationships" xmlns:p="http://schemas.openxmlformats.org/presentationml/2006/main">
  <p:tag name="DVSHAPEID" val="ulJvF6skd1VjYALcoJiMI2"/>
</p:tagLst>
</file>

<file path=ppt/tags/tag428.xml><?xml version="1.0" encoding="utf-8"?>
<p:tagLst xmlns:a="http://schemas.openxmlformats.org/drawingml/2006/main" xmlns:r="http://schemas.openxmlformats.org/officeDocument/2006/relationships" xmlns:p="http://schemas.openxmlformats.org/presentationml/2006/main">
  <p:tag name="DVSHAPEID" val="yGjvx5JZ3d1gzC9R5Icuds"/>
</p:tagLst>
</file>

<file path=ppt/tags/tag429.xml><?xml version="1.0" encoding="utf-8"?>
<p:tagLst xmlns:a="http://schemas.openxmlformats.org/drawingml/2006/main" xmlns:r="http://schemas.openxmlformats.org/officeDocument/2006/relationships" xmlns:p="http://schemas.openxmlformats.org/presentationml/2006/main">
  <p:tag name="DVSHAPEID" val="Lh3peVL1L0krN2c9ymAeYI"/>
</p:tagLst>
</file>

<file path=ppt/tags/tag43.xml><?xml version="1.0" encoding="utf-8"?>
<p:tagLst xmlns:a="http://schemas.openxmlformats.org/drawingml/2006/main" xmlns:r="http://schemas.openxmlformats.org/officeDocument/2006/relationships" xmlns:p="http://schemas.openxmlformats.org/presentationml/2006/main">
  <p:tag name="DVSHAPEID" val="d2Zl2JWC9NmC7FDsIlrKKZ"/>
</p:tagLst>
</file>

<file path=ppt/tags/tag430.xml><?xml version="1.0" encoding="utf-8"?>
<p:tagLst xmlns:a="http://schemas.openxmlformats.org/drawingml/2006/main" xmlns:r="http://schemas.openxmlformats.org/officeDocument/2006/relationships" xmlns:p="http://schemas.openxmlformats.org/presentationml/2006/main">
  <p:tag name="DVSHAPEID" val="iH183wDzAdP5V1r8QOd1s1"/>
</p:tagLst>
</file>

<file path=ppt/tags/tag431.xml><?xml version="1.0" encoding="utf-8"?>
<p:tagLst xmlns:a="http://schemas.openxmlformats.org/drawingml/2006/main" xmlns:r="http://schemas.openxmlformats.org/officeDocument/2006/relationships" xmlns:p="http://schemas.openxmlformats.org/presentationml/2006/main">
  <p:tag name="DVSHAPEID" val="W7O6FWaPUZu2Zln5Rfobp6"/>
</p:tagLst>
</file>

<file path=ppt/tags/tag432.xml><?xml version="1.0" encoding="utf-8"?>
<p:tagLst xmlns:a="http://schemas.openxmlformats.org/drawingml/2006/main" xmlns:r="http://schemas.openxmlformats.org/officeDocument/2006/relationships" xmlns:p="http://schemas.openxmlformats.org/presentationml/2006/main">
  <p:tag name="DVSHAPEID" val="CH7aIpwL0WghLUjXQGpLjQ"/>
</p:tagLst>
</file>

<file path=ppt/tags/tag433.xml><?xml version="1.0" encoding="utf-8"?>
<p:tagLst xmlns:a="http://schemas.openxmlformats.org/drawingml/2006/main" xmlns:r="http://schemas.openxmlformats.org/officeDocument/2006/relationships" xmlns:p="http://schemas.openxmlformats.org/presentationml/2006/main">
  <p:tag name="DVSHAPEID" val="BS15KLXXDgBPu7YueKi8Yx"/>
</p:tagLst>
</file>

<file path=ppt/tags/tag434.xml><?xml version="1.0" encoding="utf-8"?>
<p:tagLst xmlns:a="http://schemas.openxmlformats.org/drawingml/2006/main" xmlns:r="http://schemas.openxmlformats.org/officeDocument/2006/relationships" xmlns:p="http://schemas.openxmlformats.org/presentationml/2006/main">
  <p:tag name="DVSHAPEID" val="MIAtLToHMENL6f9CFLO3j0"/>
</p:tagLst>
</file>

<file path=ppt/tags/tag435.xml><?xml version="1.0" encoding="utf-8"?>
<p:tagLst xmlns:a="http://schemas.openxmlformats.org/drawingml/2006/main" xmlns:r="http://schemas.openxmlformats.org/officeDocument/2006/relationships" xmlns:p="http://schemas.openxmlformats.org/presentationml/2006/main">
  <p:tag name="DVSHAPEID" val="GWpcYmsFsaS35jvgZ3yVtW"/>
</p:tagLst>
</file>

<file path=ppt/tags/tag436.xml><?xml version="1.0" encoding="utf-8"?>
<p:tagLst xmlns:a="http://schemas.openxmlformats.org/drawingml/2006/main" xmlns:r="http://schemas.openxmlformats.org/officeDocument/2006/relationships" xmlns:p="http://schemas.openxmlformats.org/presentationml/2006/main">
  <p:tag name="DVSHAPEID" val="2J0JlC5xjUdM2E4yV2e7cC"/>
</p:tagLst>
</file>

<file path=ppt/tags/tag437.xml><?xml version="1.0" encoding="utf-8"?>
<p:tagLst xmlns:a="http://schemas.openxmlformats.org/drawingml/2006/main" xmlns:r="http://schemas.openxmlformats.org/officeDocument/2006/relationships" xmlns:p="http://schemas.openxmlformats.org/presentationml/2006/main">
  <p:tag name="DVSHAPEID" val="S39P6oLLuowJUFcf1QzUQY"/>
</p:tagLst>
</file>

<file path=ppt/tags/tag438.xml><?xml version="1.0" encoding="utf-8"?>
<p:tagLst xmlns:a="http://schemas.openxmlformats.org/drawingml/2006/main" xmlns:r="http://schemas.openxmlformats.org/officeDocument/2006/relationships" xmlns:p="http://schemas.openxmlformats.org/presentationml/2006/main">
  <p:tag name="DVSHAPEID" val="QjhRbr8wGmKpQXAvvHMypP"/>
</p:tagLst>
</file>

<file path=ppt/tags/tag439.xml><?xml version="1.0" encoding="utf-8"?>
<p:tagLst xmlns:a="http://schemas.openxmlformats.org/drawingml/2006/main" xmlns:r="http://schemas.openxmlformats.org/officeDocument/2006/relationships" xmlns:p="http://schemas.openxmlformats.org/presentationml/2006/main">
  <p:tag name="DVSHAPEID" val="giJplG1nxhLUcQyeckDYH9"/>
</p:tagLst>
</file>

<file path=ppt/tags/tag44.xml><?xml version="1.0" encoding="utf-8"?>
<p:tagLst xmlns:a="http://schemas.openxmlformats.org/drawingml/2006/main" xmlns:r="http://schemas.openxmlformats.org/officeDocument/2006/relationships" xmlns:p="http://schemas.openxmlformats.org/presentationml/2006/main">
  <p:tag name="DVSHAPEID" val="Xt6bSPtWwbnaDBVy96J9mx"/>
</p:tagLst>
</file>

<file path=ppt/tags/tag440.xml><?xml version="1.0" encoding="utf-8"?>
<p:tagLst xmlns:a="http://schemas.openxmlformats.org/drawingml/2006/main" xmlns:r="http://schemas.openxmlformats.org/officeDocument/2006/relationships" xmlns:p="http://schemas.openxmlformats.org/presentationml/2006/main">
  <p:tag name="DVSHAPEID" val="YuPfEvlS7iy03Y7M5rujOs"/>
</p:tagLst>
</file>

<file path=ppt/tags/tag441.xml><?xml version="1.0" encoding="utf-8"?>
<p:tagLst xmlns:a="http://schemas.openxmlformats.org/drawingml/2006/main" xmlns:r="http://schemas.openxmlformats.org/officeDocument/2006/relationships" xmlns:p="http://schemas.openxmlformats.org/presentationml/2006/main">
  <p:tag name="DVSHAPEID" val="EVKKXgusVq86jfA61v2Fas"/>
</p:tagLst>
</file>

<file path=ppt/tags/tag442.xml><?xml version="1.0" encoding="utf-8"?>
<p:tagLst xmlns:a="http://schemas.openxmlformats.org/drawingml/2006/main" xmlns:r="http://schemas.openxmlformats.org/officeDocument/2006/relationships" xmlns:p="http://schemas.openxmlformats.org/presentationml/2006/main">
  <p:tag name="DVSHAPEID" val="mcMz7pfbtokwQTvUx4nFn7"/>
</p:tagLst>
</file>

<file path=ppt/tags/tag443.xml><?xml version="1.0" encoding="utf-8"?>
<p:tagLst xmlns:a="http://schemas.openxmlformats.org/drawingml/2006/main" xmlns:r="http://schemas.openxmlformats.org/officeDocument/2006/relationships" xmlns:p="http://schemas.openxmlformats.org/presentationml/2006/main">
  <p:tag name="DVSHAPEID" val="SWEScYqYg9ibzyXo95cJWK"/>
</p:tagLst>
</file>

<file path=ppt/tags/tag444.xml><?xml version="1.0" encoding="utf-8"?>
<p:tagLst xmlns:a="http://schemas.openxmlformats.org/drawingml/2006/main" xmlns:r="http://schemas.openxmlformats.org/officeDocument/2006/relationships" xmlns:p="http://schemas.openxmlformats.org/presentationml/2006/main">
  <p:tag name="DVSHAPEID" val="MNpGB6YYhu5ejQUedgLu7a"/>
</p:tagLst>
</file>

<file path=ppt/tags/tag445.xml><?xml version="1.0" encoding="utf-8"?>
<p:tagLst xmlns:a="http://schemas.openxmlformats.org/drawingml/2006/main" xmlns:r="http://schemas.openxmlformats.org/officeDocument/2006/relationships" xmlns:p="http://schemas.openxmlformats.org/presentationml/2006/main">
  <p:tag name="DVSHAPEID" val="dEjXX9UisDa8aRsvnj0hSO"/>
</p:tagLst>
</file>

<file path=ppt/tags/tag446.xml><?xml version="1.0" encoding="utf-8"?>
<p:tagLst xmlns:a="http://schemas.openxmlformats.org/drawingml/2006/main" xmlns:r="http://schemas.openxmlformats.org/officeDocument/2006/relationships" xmlns:p="http://schemas.openxmlformats.org/presentationml/2006/main">
  <p:tag name="DVSHAPEID" val="5ke6tUSWYrCBzKmE9O3Z1r"/>
</p:tagLst>
</file>

<file path=ppt/tags/tag447.xml><?xml version="1.0" encoding="utf-8"?>
<p:tagLst xmlns:a="http://schemas.openxmlformats.org/drawingml/2006/main" xmlns:r="http://schemas.openxmlformats.org/officeDocument/2006/relationships" xmlns:p="http://schemas.openxmlformats.org/presentationml/2006/main">
  <p:tag name="DVSHAPEID" val="3bF3MHSruPipyYIQFZqwFI"/>
</p:tagLst>
</file>

<file path=ppt/tags/tag448.xml><?xml version="1.0" encoding="utf-8"?>
<p:tagLst xmlns:a="http://schemas.openxmlformats.org/drawingml/2006/main" xmlns:r="http://schemas.openxmlformats.org/officeDocument/2006/relationships" xmlns:p="http://schemas.openxmlformats.org/presentationml/2006/main">
  <p:tag name="DVSHAPEID" val="vzhI8JabdSMDh3rq8a3xXM"/>
</p:tagLst>
</file>

<file path=ppt/tags/tag449.xml><?xml version="1.0" encoding="utf-8"?>
<p:tagLst xmlns:a="http://schemas.openxmlformats.org/drawingml/2006/main" xmlns:r="http://schemas.openxmlformats.org/officeDocument/2006/relationships" xmlns:p="http://schemas.openxmlformats.org/presentationml/2006/main">
  <p:tag name="DVSHAPEID" val="i9boVi94zuMkF6L4y9giBq"/>
</p:tagLst>
</file>

<file path=ppt/tags/tag45.xml><?xml version="1.0" encoding="utf-8"?>
<p:tagLst xmlns:a="http://schemas.openxmlformats.org/drawingml/2006/main" xmlns:r="http://schemas.openxmlformats.org/officeDocument/2006/relationships" xmlns:p="http://schemas.openxmlformats.org/presentationml/2006/main">
  <p:tag name="DVSHAPEID" val="PGXIvuEvAsMe4vfRQ69cha"/>
</p:tagLst>
</file>

<file path=ppt/tags/tag450.xml><?xml version="1.0" encoding="utf-8"?>
<p:tagLst xmlns:a="http://schemas.openxmlformats.org/drawingml/2006/main" xmlns:r="http://schemas.openxmlformats.org/officeDocument/2006/relationships" xmlns:p="http://schemas.openxmlformats.org/presentationml/2006/main">
  <p:tag name="DVSHAPEID" val="DUHFpfQft7LJh8wKNS29jh"/>
</p:tagLst>
</file>

<file path=ppt/tags/tag451.xml><?xml version="1.0" encoding="utf-8"?>
<p:tagLst xmlns:a="http://schemas.openxmlformats.org/drawingml/2006/main" xmlns:r="http://schemas.openxmlformats.org/officeDocument/2006/relationships" xmlns:p="http://schemas.openxmlformats.org/presentationml/2006/main">
  <p:tag name="DVSHAPEID" val="RWnkE4BThEaRwgGgTTdj1F"/>
</p:tagLst>
</file>

<file path=ppt/tags/tag452.xml><?xml version="1.0" encoding="utf-8"?>
<p:tagLst xmlns:a="http://schemas.openxmlformats.org/drawingml/2006/main" xmlns:r="http://schemas.openxmlformats.org/officeDocument/2006/relationships" xmlns:p="http://schemas.openxmlformats.org/presentationml/2006/main">
  <p:tag name="DVSHAPEID" val="zWPDxOlngs7l3Lh4AMDzQ6"/>
</p:tagLst>
</file>

<file path=ppt/tags/tag453.xml><?xml version="1.0" encoding="utf-8"?>
<p:tagLst xmlns:a="http://schemas.openxmlformats.org/drawingml/2006/main" xmlns:r="http://schemas.openxmlformats.org/officeDocument/2006/relationships" xmlns:p="http://schemas.openxmlformats.org/presentationml/2006/main">
  <p:tag name="DVSHAPEID" val="ypBf4xZ8WZgcmrv1wNyToI"/>
</p:tagLst>
</file>

<file path=ppt/tags/tag454.xml><?xml version="1.0" encoding="utf-8"?>
<p:tagLst xmlns:a="http://schemas.openxmlformats.org/drawingml/2006/main" xmlns:r="http://schemas.openxmlformats.org/officeDocument/2006/relationships" xmlns:p="http://schemas.openxmlformats.org/presentationml/2006/main">
  <p:tag name="DVSHAPEID" val="KbdVYOjrFsOtop2iKNo7v8"/>
</p:tagLst>
</file>

<file path=ppt/tags/tag455.xml><?xml version="1.0" encoding="utf-8"?>
<p:tagLst xmlns:a="http://schemas.openxmlformats.org/drawingml/2006/main" xmlns:r="http://schemas.openxmlformats.org/officeDocument/2006/relationships" xmlns:p="http://schemas.openxmlformats.org/presentationml/2006/main">
  <p:tag name="DVSECTIONID" val="BaiZltMvWJBdq0WzBa6FTY"/>
</p:tagLst>
</file>

<file path=ppt/tags/tag456.xml><?xml version="1.0" encoding="utf-8"?>
<p:tagLst xmlns:a="http://schemas.openxmlformats.org/drawingml/2006/main" xmlns:r="http://schemas.openxmlformats.org/officeDocument/2006/relationships" xmlns:p="http://schemas.openxmlformats.org/presentationml/2006/main">
  <p:tag name="DVSHAPEID" val="yiFoogUNMFmHqdzLm9NwBP"/>
</p:tagLst>
</file>

<file path=ppt/tags/tag457.xml><?xml version="1.0" encoding="utf-8"?>
<p:tagLst xmlns:a="http://schemas.openxmlformats.org/drawingml/2006/main" xmlns:r="http://schemas.openxmlformats.org/officeDocument/2006/relationships" xmlns:p="http://schemas.openxmlformats.org/presentationml/2006/main">
  <p:tag name="DVSHAPEID" val="IwxknjRmaUQjULa4jpwXlf"/>
</p:tagLst>
</file>

<file path=ppt/tags/tag458.xml><?xml version="1.0" encoding="utf-8"?>
<p:tagLst xmlns:a="http://schemas.openxmlformats.org/drawingml/2006/main" xmlns:r="http://schemas.openxmlformats.org/officeDocument/2006/relationships" xmlns:p="http://schemas.openxmlformats.org/presentationml/2006/main">
  <p:tag name="DVSHAPEID" val="Qhm2UPv5zwxBFUj3x6EQ4v"/>
</p:tagLst>
</file>

<file path=ppt/tags/tag459.xml><?xml version="1.0" encoding="utf-8"?>
<p:tagLst xmlns:a="http://schemas.openxmlformats.org/drawingml/2006/main" xmlns:r="http://schemas.openxmlformats.org/officeDocument/2006/relationships" xmlns:p="http://schemas.openxmlformats.org/presentationml/2006/main">
  <p:tag name="DVSHAPEID" val="cTtVmgBNGKwrgtV2vaMAN2"/>
</p:tagLst>
</file>

<file path=ppt/tags/tag46.xml><?xml version="1.0" encoding="utf-8"?>
<p:tagLst xmlns:a="http://schemas.openxmlformats.org/drawingml/2006/main" xmlns:r="http://schemas.openxmlformats.org/officeDocument/2006/relationships" xmlns:p="http://schemas.openxmlformats.org/presentationml/2006/main">
  <p:tag name="DVSHAPEID" val="eX12w9ck0ADpDpdajZh0BV"/>
</p:tagLst>
</file>

<file path=ppt/tags/tag460.xml><?xml version="1.0" encoding="utf-8"?>
<p:tagLst xmlns:a="http://schemas.openxmlformats.org/drawingml/2006/main" xmlns:r="http://schemas.openxmlformats.org/officeDocument/2006/relationships" xmlns:p="http://schemas.openxmlformats.org/presentationml/2006/main">
  <p:tag name="DVSHAPEID" val="ZjqQM3KB46nl4tzYtftMQN"/>
</p:tagLst>
</file>

<file path=ppt/tags/tag461.xml><?xml version="1.0" encoding="utf-8"?>
<p:tagLst xmlns:a="http://schemas.openxmlformats.org/drawingml/2006/main" xmlns:r="http://schemas.openxmlformats.org/officeDocument/2006/relationships" xmlns:p="http://schemas.openxmlformats.org/presentationml/2006/main">
  <p:tag name="DVSHAPEID" val="4eEQ8vAu3tI9T9vvty24Gq"/>
</p:tagLst>
</file>

<file path=ppt/tags/tag462.xml><?xml version="1.0" encoding="utf-8"?>
<p:tagLst xmlns:a="http://schemas.openxmlformats.org/drawingml/2006/main" xmlns:r="http://schemas.openxmlformats.org/officeDocument/2006/relationships" xmlns:p="http://schemas.openxmlformats.org/presentationml/2006/main">
  <p:tag name="DVSHAPEID" val="dvZst1HZ7wyhhNFTmcOzUd"/>
</p:tagLst>
</file>

<file path=ppt/tags/tag463.xml><?xml version="1.0" encoding="utf-8"?>
<p:tagLst xmlns:a="http://schemas.openxmlformats.org/drawingml/2006/main" xmlns:r="http://schemas.openxmlformats.org/officeDocument/2006/relationships" xmlns:p="http://schemas.openxmlformats.org/presentationml/2006/main">
  <p:tag name="DVSHAPEID" val="3UostxHx60ccfbcWVf0z2T"/>
</p:tagLst>
</file>

<file path=ppt/tags/tag464.xml><?xml version="1.0" encoding="utf-8"?>
<p:tagLst xmlns:a="http://schemas.openxmlformats.org/drawingml/2006/main" xmlns:r="http://schemas.openxmlformats.org/officeDocument/2006/relationships" xmlns:p="http://schemas.openxmlformats.org/presentationml/2006/main">
  <p:tag name="DVSHAPEID" val="DVAqsXLVJL7DaJsF13NwnH"/>
</p:tagLst>
</file>

<file path=ppt/tags/tag465.xml><?xml version="1.0" encoding="utf-8"?>
<p:tagLst xmlns:a="http://schemas.openxmlformats.org/drawingml/2006/main" xmlns:r="http://schemas.openxmlformats.org/officeDocument/2006/relationships" xmlns:p="http://schemas.openxmlformats.org/presentationml/2006/main">
  <p:tag name="DVSHAPEID" val="NqqDDcj0Fut2FmSPt3pohS"/>
</p:tagLst>
</file>

<file path=ppt/tags/tag466.xml><?xml version="1.0" encoding="utf-8"?>
<p:tagLst xmlns:a="http://schemas.openxmlformats.org/drawingml/2006/main" xmlns:r="http://schemas.openxmlformats.org/officeDocument/2006/relationships" xmlns:p="http://schemas.openxmlformats.org/presentationml/2006/main">
  <p:tag name="DVSHAPEID" val="e0sYOYY3KcpwChiQ2nA6jS"/>
</p:tagLst>
</file>

<file path=ppt/tags/tag467.xml><?xml version="1.0" encoding="utf-8"?>
<p:tagLst xmlns:a="http://schemas.openxmlformats.org/drawingml/2006/main" xmlns:r="http://schemas.openxmlformats.org/officeDocument/2006/relationships" xmlns:p="http://schemas.openxmlformats.org/presentationml/2006/main">
  <p:tag name="DVSHAPEID" val="DkvZxV5yRmJ4n10vrfYJLj"/>
</p:tagLst>
</file>

<file path=ppt/tags/tag468.xml><?xml version="1.0" encoding="utf-8"?>
<p:tagLst xmlns:a="http://schemas.openxmlformats.org/drawingml/2006/main" xmlns:r="http://schemas.openxmlformats.org/officeDocument/2006/relationships" xmlns:p="http://schemas.openxmlformats.org/presentationml/2006/main">
  <p:tag name="DVSHAPEID" val="wrgeQObVlAHmm8tOq3Xck3"/>
</p:tagLst>
</file>

<file path=ppt/tags/tag469.xml><?xml version="1.0" encoding="utf-8"?>
<p:tagLst xmlns:a="http://schemas.openxmlformats.org/drawingml/2006/main" xmlns:r="http://schemas.openxmlformats.org/officeDocument/2006/relationships" xmlns:p="http://schemas.openxmlformats.org/presentationml/2006/main">
  <p:tag name="DVSHAPEID" val="MyUhQxVk8z7jN4Ji5hnW08"/>
</p:tagLst>
</file>

<file path=ppt/tags/tag47.xml><?xml version="1.0" encoding="utf-8"?>
<p:tagLst xmlns:a="http://schemas.openxmlformats.org/drawingml/2006/main" xmlns:r="http://schemas.openxmlformats.org/officeDocument/2006/relationships" xmlns:p="http://schemas.openxmlformats.org/presentationml/2006/main">
  <p:tag name="DVSHAPEID" val="npxqjigD09gEs0GtXujgsc"/>
</p:tagLst>
</file>

<file path=ppt/tags/tag470.xml><?xml version="1.0" encoding="utf-8"?>
<p:tagLst xmlns:a="http://schemas.openxmlformats.org/drawingml/2006/main" xmlns:r="http://schemas.openxmlformats.org/officeDocument/2006/relationships" xmlns:p="http://schemas.openxmlformats.org/presentationml/2006/main">
  <p:tag name="DVSHAPEID" val="m1ER2COVLzZtEHkzYDZ0s7"/>
</p:tagLst>
</file>

<file path=ppt/tags/tag471.xml><?xml version="1.0" encoding="utf-8"?>
<p:tagLst xmlns:a="http://schemas.openxmlformats.org/drawingml/2006/main" xmlns:r="http://schemas.openxmlformats.org/officeDocument/2006/relationships" xmlns:p="http://schemas.openxmlformats.org/presentationml/2006/main">
  <p:tag name="DVSHAPEID" val="f2lp58YGPo2EbTCYvjwdOx"/>
</p:tagLst>
</file>

<file path=ppt/tags/tag472.xml><?xml version="1.0" encoding="utf-8"?>
<p:tagLst xmlns:a="http://schemas.openxmlformats.org/drawingml/2006/main" xmlns:r="http://schemas.openxmlformats.org/officeDocument/2006/relationships" xmlns:p="http://schemas.openxmlformats.org/presentationml/2006/main">
  <p:tag name="DVSHAPEID" val="kkp1YviJW0GfMBwCxGW4KB"/>
</p:tagLst>
</file>

<file path=ppt/tags/tag473.xml><?xml version="1.0" encoding="utf-8"?>
<p:tagLst xmlns:a="http://schemas.openxmlformats.org/drawingml/2006/main" xmlns:r="http://schemas.openxmlformats.org/officeDocument/2006/relationships" xmlns:p="http://schemas.openxmlformats.org/presentationml/2006/main">
  <p:tag name="DVSHAPEID" val="R5mt0LRw0vjT2Mzv0FNs4f"/>
</p:tagLst>
</file>

<file path=ppt/tags/tag474.xml><?xml version="1.0" encoding="utf-8"?>
<p:tagLst xmlns:a="http://schemas.openxmlformats.org/drawingml/2006/main" xmlns:r="http://schemas.openxmlformats.org/officeDocument/2006/relationships" xmlns:p="http://schemas.openxmlformats.org/presentationml/2006/main">
  <p:tag name="DVSHAPEID" val="q0wrXZ8GtejHI0Z49so5s1"/>
</p:tagLst>
</file>

<file path=ppt/tags/tag475.xml><?xml version="1.0" encoding="utf-8"?>
<p:tagLst xmlns:a="http://schemas.openxmlformats.org/drawingml/2006/main" xmlns:r="http://schemas.openxmlformats.org/officeDocument/2006/relationships" xmlns:p="http://schemas.openxmlformats.org/presentationml/2006/main">
  <p:tag name="DVSHAPEID" val="XHTjjxCN46oagtR34JMahq"/>
</p:tagLst>
</file>

<file path=ppt/tags/tag476.xml><?xml version="1.0" encoding="utf-8"?>
<p:tagLst xmlns:a="http://schemas.openxmlformats.org/drawingml/2006/main" xmlns:r="http://schemas.openxmlformats.org/officeDocument/2006/relationships" xmlns:p="http://schemas.openxmlformats.org/presentationml/2006/main">
  <p:tag name="DVSHAPEID" val="4C1sufdXMvwWXSw8EdjVH0"/>
</p:tagLst>
</file>

<file path=ppt/tags/tag477.xml><?xml version="1.0" encoding="utf-8"?>
<p:tagLst xmlns:a="http://schemas.openxmlformats.org/drawingml/2006/main" xmlns:r="http://schemas.openxmlformats.org/officeDocument/2006/relationships" xmlns:p="http://schemas.openxmlformats.org/presentationml/2006/main">
  <p:tag name="DVSHAPEID" val="XV60sSMQgJMJTpvxyjBfwr"/>
</p:tagLst>
</file>

<file path=ppt/tags/tag478.xml><?xml version="1.0" encoding="utf-8"?>
<p:tagLst xmlns:a="http://schemas.openxmlformats.org/drawingml/2006/main" xmlns:r="http://schemas.openxmlformats.org/officeDocument/2006/relationships" xmlns:p="http://schemas.openxmlformats.org/presentationml/2006/main">
  <p:tag name="DVSHAPEID" val="W4TvDswuGE9o2AkWxfUDYz"/>
</p:tagLst>
</file>

<file path=ppt/tags/tag479.xml><?xml version="1.0" encoding="utf-8"?>
<p:tagLst xmlns:a="http://schemas.openxmlformats.org/drawingml/2006/main" xmlns:r="http://schemas.openxmlformats.org/officeDocument/2006/relationships" xmlns:p="http://schemas.openxmlformats.org/presentationml/2006/main">
  <p:tag name="DVSHAPEID" val="E2IfZVzDInuSMgCIGQNjhM"/>
</p:tagLst>
</file>

<file path=ppt/tags/tag48.xml><?xml version="1.0" encoding="utf-8"?>
<p:tagLst xmlns:a="http://schemas.openxmlformats.org/drawingml/2006/main" xmlns:r="http://schemas.openxmlformats.org/officeDocument/2006/relationships" xmlns:p="http://schemas.openxmlformats.org/presentationml/2006/main">
  <p:tag name="DVSHAPEID" val="BERPDGM9UgzjACv6PT4nzt"/>
</p:tagLst>
</file>

<file path=ppt/tags/tag480.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481.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482.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483.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484.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485.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486.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487.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488.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489.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49.xml><?xml version="1.0" encoding="utf-8"?>
<p:tagLst xmlns:a="http://schemas.openxmlformats.org/drawingml/2006/main" xmlns:r="http://schemas.openxmlformats.org/officeDocument/2006/relationships" xmlns:p="http://schemas.openxmlformats.org/presentationml/2006/main">
  <p:tag name="DVSHAPEID" val="9YXctQ2NGlsaOSyuEzQQeZ"/>
</p:tagLst>
</file>

<file path=ppt/tags/tag490.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491.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492.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493.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494.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495.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496.xml><?xml version="1.0" encoding="utf-8"?>
<p:tagLst xmlns:a="http://schemas.openxmlformats.org/drawingml/2006/main" xmlns:r="http://schemas.openxmlformats.org/officeDocument/2006/relationships" xmlns:p="http://schemas.openxmlformats.org/presentationml/2006/main">
  <p:tag name="DVSECTIONID" val="ys2X2FCFbLU2PPpQ6wXZju"/>
</p:tagLst>
</file>

<file path=ppt/tags/tag497.xml><?xml version="1.0" encoding="utf-8"?>
<p:tagLst xmlns:a="http://schemas.openxmlformats.org/drawingml/2006/main" xmlns:r="http://schemas.openxmlformats.org/officeDocument/2006/relationships" xmlns:p="http://schemas.openxmlformats.org/presentationml/2006/main">
  <p:tag name="DVSHAPEID" val="fGqfar0uFDI4rapDy8leBL"/>
</p:tagLst>
</file>

<file path=ppt/tags/tag498.xml><?xml version="1.0" encoding="utf-8"?>
<p:tagLst xmlns:a="http://schemas.openxmlformats.org/drawingml/2006/main" xmlns:r="http://schemas.openxmlformats.org/officeDocument/2006/relationships" xmlns:p="http://schemas.openxmlformats.org/presentationml/2006/main">
  <p:tag name="DVSHAPEID" val="p0MhTzGSvaRQCRZSjSXFtZ"/>
</p:tagLst>
</file>

<file path=ppt/tags/tag499.xml><?xml version="1.0" encoding="utf-8"?>
<p:tagLst xmlns:a="http://schemas.openxmlformats.org/drawingml/2006/main" xmlns:r="http://schemas.openxmlformats.org/officeDocument/2006/relationships" xmlns:p="http://schemas.openxmlformats.org/presentationml/2006/main">
  <p:tag name="DVSHAPEID" val="6ZGM7dxmNoAuhqtSxrON7y"/>
</p:tagLst>
</file>

<file path=ppt/tags/tag5.xml><?xml version="1.0" encoding="utf-8"?>
<p:tagLst xmlns:a="http://schemas.openxmlformats.org/drawingml/2006/main" xmlns:r="http://schemas.openxmlformats.org/officeDocument/2006/relationships" xmlns:p="http://schemas.openxmlformats.org/presentationml/2006/main">
  <p:tag name="DVSHAPEID" val="LAAmQvyGBWzPCbVvkSuxzI"/>
</p:tagLst>
</file>

<file path=ppt/tags/tag50.xml><?xml version="1.0" encoding="utf-8"?>
<p:tagLst xmlns:a="http://schemas.openxmlformats.org/drawingml/2006/main" xmlns:r="http://schemas.openxmlformats.org/officeDocument/2006/relationships" xmlns:p="http://schemas.openxmlformats.org/presentationml/2006/main">
  <p:tag name="DVSHAPEID" val="58q3XQFpb4C7uTSrcW77Ad"/>
</p:tagLst>
</file>

<file path=ppt/tags/tag500.xml><?xml version="1.0" encoding="utf-8"?>
<p:tagLst xmlns:a="http://schemas.openxmlformats.org/drawingml/2006/main" xmlns:r="http://schemas.openxmlformats.org/officeDocument/2006/relationships" xmlns:p="http://schemas.openxmlformats.org/presentationml/2006/main">
  <p:tag name="DVSECTIONID" val="IorZLzZBe4V7s1ldAKpMCh"/>
</p:tagLst>
</file>

<file path=ppt/tags/tag501.xml><?xml version="1.0" encoding="utf-8"?>
<p:tagLst xmlns:a="http://schemas.openxmlformats.org/drawingml/2006/main" xmlns:r="http://schemas.openxmlformats.org/officeDocument/2006/relationships" xmlns:p="http://schemas.openxmlformats.org/presentationml/2006/main">
  <p:tag name="DVSHAPEID" val="fNUijX6OnN617yRn1xC3jC"/>
</p:tagLst>
</file>

<file path=ppt/tags/tag502.xml><?xml version="1.0" encoding="utf-8"?>
<p:tagLst xmlns:a="http://schemas.openxmlformats.org/drawingml/2006/main" xmlns:r="http://schemas.openxmlformats.org/officeDocument/2006/relationships" xmlns:p="http://schemas.openxmlformats.org/presentationml/2006/main">
  <p:tag name="DVSHAPEID" val="OXycP4nLNRviGKy0heDUC5"/>
</p:tagLst>
</file>

<file path=ppt/tags/tag503.xml><?xml version="1.0" encoding="utf-8"?>
<p:tagLst xmlns:a="http://schemas.openxmlformats.org/drawingml/2006/main" xmlns:r="http://schemas.openxmlformats.org/officeDocument/2006/relationships" xmlns:p="http://schemas.openxmlformats.org/presentationml/2006/main">
  <p:tag name="DVSHAPEID" val="MGjaQLmwAjSCYWJ671qCZe"/>
</p:tagLst>
</file>

<file path=ppt/tags/tag504.xml><?xml version="1.0" encoding="utf-8"?>
<p:tagLst xmlns:a="http://schemas.openxmlformats.org/drawingml/2006/main" xmlns:r="http://schemas.openxmlformats.org/officeDocument/2006/relationships" xmlns:p="http://schemas.openxmlformats.org/presentationml/2006/main">
  <p:tag name="DVSECTIONID" val="WV9tVwD3PXbXm0xPGHN5lq"/>
</p:tagLst>
</file>

<file path=ppt/tags/tag505.xml><?xml version="1.0" encoding="utf-8"?>
<p:tagLst xmlns:a="http://schemas.openxmlformats.org/drawingml/2006/main" xmlns:r="http://schemas.openxmlformats.org/officeDocument/2006/relationships" xmlns:p="http://schemas.openxmlformats.org/presentationml/2006/main">
  <p:tag name="DVSHAPEID" val="fNUijX6OnN617yRn1xC3jC"/>
</p:tagLst>
</file>

<file path=ppt/tags/tag506.xml><?xml version="1.0" encoding="utf-8"?>
<p:tagLst xmlns:a="http://schemas.openxmlformats.org/drawingml/2006/main" xmlns:r="http://schemas.openxmlformats.org/officeDocument/2006/relationships" xmlns:p="http://schemas.openxmlformats.org/presentationml/2006/main">
  <p:tag name="DVSHAPEID" val="OXycP4nLNRviGKy0heDUC5"/>
</p:tagLst>
</file>

<file path=ppt/tags/tag507.xml><?xml version="1.0" encoding="utf-8"?>
<p:tagLst xmlns:a="http://schemas.openxmlformats.org/drawingml/2006/main" xmlns:r="http://schemas.openxmlformats.org/officeDocument/2006/relationships" xmlns:p="http://schemas.openxmlformats.org/presentationml/2006/main">
  <p:tag name="DVSHAPEID" val="MGjaQLmwAjSCYWJ671qCZe"/>
</p:tagLst>
</file>

<file path=ppt/tags/tag508.xml><?xml version="1.0" encoding="utf-8"?>
<p:tagLst xmlns:a="http://schemas.openxmlformats.org/drawingml/2006/main" xmlns:r="http://schemas.openxmlformats.org/officeDocument/2006/relationships" xmlns:p="http://schemas.openxmlformats.org/presentationml/2006/main">
  <p:tag name="DVSHAPEID" val="TwAiQA1BjbwMoCbDpij8RC"/>
</p:tagLst>
</file>

<file path=ppt/tags/tag509.xml><?xml version="1.0" encoding="utf-8"?>
<p:tagLst xmlns:a="http://schemas.openxmlformats.org/drawingml/2006/main" xmlns:r="http://schemas.openxmlformats.org/officeDocument/2006/relationships" xmlns:p="http://schemas.openxmlformats.org/presentationml/2006/main">
  <p:tag name="DVSHAPEID" val="3CSbyaopcrXDBRkULbkJzh"/>
</p:tagLst>
</file>

<file path=ppt/tags/tag51.xml><?xml version="1.0" encoding="utf-8"?>
<p:tagLst xmlns:a="http://schemas.openxmlformats.org/drawingml/2006/main" xmlns:r="http://schemas.openxmlformats.org/officeDocument/2006/relationships" xmlns:p="http://schemas.openxmlformats.org/presentationml/2006/main">
  <p:tag name="DVSHAPEID" val="QpNCxlfvxIf9TOMpSb7g9o"/>
</p:tagLst>
</file>

<file path=ppt/tags/tag510.xml><?xml version="1.0" encoding="utf-8"?>
<p:tagLst xmlns:a="http://schemas.openxmlformats.org/drawingml/2006/main" xmlns:r="http://schemas.openxmlformats.org/officeDocument/2006/relationships" xmlns:p="http://schemas.openxmlformats.org/presentationml/2006/main">
  <p:tag name="DVSHAPEID" val="K05xOhdpRGTYcp2D2odvL6"/>
</p:tagLst>
</file>

<file path=ppt/tags/tag511.xml><?xml version="1.0" encoding="utf-8"?>
<p:tagLst xmlns:a="http://schemas.openxmlformats.org/drawingml/2006/main" xmlns:r="http://schemas.openxmlformats.org/officeDocument/2006/relationships" xmlns:p="http://schemas.openxmlformats.org/presentationml/2006/main">
  <p:tag name="DVSHAPEID" val="I5nfE0JS75QEvxLSb8eNFz"/>
</p:tagLst>
</file>

<file path=ppt/tags/tag512.xml><?xml version="1.0" encoding="utf-8"?>
<p:tagLst xmlns:a="http://schemas.openxmlformats.org/drawingml/2006/main" xmlns:r="http://schemas.openxmlformats.org/officeDocument/2006/relationships" xmlns:p="http://schemas.openxmlformats.org/presentationml/2006/main">
  <p:tag name="DVSHAPEID" val="CfGfpIkc5STLIYqVA7r8lG"/>
</p:tagLst>
</file>

<file path=ppt/tags/tag513.xml><?xml version="1.0" encoding="utf-8"?>
<p:tagLst xmlns:a="http://schemas.openxmlformats.org/drawingml/2006/main" xmlns:r="http://schemas.openxmlformats.org/officeDocument/2006/relationships" xmlns:p="http://schemas.openxmlformats.org/presentationml/2006/main">
  <p:tag name="DVSHAPEID" val="uVp5EChk7Z9WR5gPeTIOkI"/>
</p:tagLst>
</file>

<file path=ppt/tags/tag514.xml><?xml version="1.0" encoding="utf-8"?>
<p:tagLst xmlns:a="http://schemas.openxmlformats.org/drawingml/2006/main" xmlns:r="http://schemas.openxmlformats.org/officeDocument/2006/relationships" xmlns:p="http://schemas.openxmlformats.org/presentationml/2006/main">
  <p:tag name="DVSHAPEID" val="DJwmUdNtbL1VKLQk3IVLKT"/>
</p:tagLst>
</file>

<file path=ppt/tags/tag515.xml><?xml version="1.0" encoding="utf-8"?>
<p:tagLst xmlns:a="http://schemas.openxmlformats.org/drawingml/2006/main" xmlns:r="http://schemas.openxmlformats.org/officeDocument/2006/relationships" xmlns:p="http://schemas.openxmlformats.org/presentationml/2006/main">
  <p:tag name="DVSHAPEID" val="QnwMSgugi25hsYpE2QcTY5"/>
</p:tagLst>
</file>

<file path=ppt/tags/tag516.xml><?xml version="1.0" encoding="utf-8"?>
<p:tagLst xmlns:a="http://schemas.openxmlformats.org/drawingml/2006/main" xmlns:r="http://schemas.openxmlformats.org/officeDocument/2006/relationships" xmlns:p="http://schemas.openxmlformats.org/presentationml/2006/main">
  <p:tag name="DVSHAPEID" val="PK0kjux8N72LMuEMh8VW9U"/>
</p:tagLst>
</file>

<file path=ppt/tags/tag517.xml><?xml version="1.0" encoding="utf-8"?>
<p:tagLst xmlns:a="http://schemas.openxmlformats.org/drawingml/2006/main" xmlns:r="http://schemas.openxmlformats.org/officeDocument/2006/relationships" xmlns:p="http://schemas.openxmlformats.org/presentationml/2006/main">
  <p:tag name="DVSHAPEID" val="ykomu68txFiKxMLyWZJaeY"/>
</p:tagLst>
</file>

<file path=ppt/tags/tag518.xml><?xml version="1.0" encoding="utf-8"?>
<p:tagLst xmlns:a="http://schemas.openxmlformats.org/drawingml/2006/main" xmlns:r="http://schemas.openxmlformats.org/officeDocument/2006/relationships" xmlns:p="http://schemas.openxmlformats.org/presentationml/2006/main">
  <p:tag name="DVSHAPEID" val="eHbVZgz3Y2WUcGVXZqZjzn"/>
</p:tagLst>
</file>

<file path=ppt/tags/tag519.xml><?xml version="1.0" encoding="utf-8"?>
<p:tagLst xmlns:a="http://schemas.openxmlformats.org/drawingml/2006/main" xmlns:r="http://schemas.openxmlformats.org/officeDocument/2006/relationships" xmlns:p="http://schemas.openxmlformats.org/presentationml/2006/main">
  <p:tag name="DVSHAPEID" val="t1XS0JbVdYGA5Haz6SUtHf"/>
</p:tagLst>
</file>

<file path=ppt/tags/tag52.xml><?xml version="1.0" encoding="utf-8"?>
<p:tagLst xmlns:a="http://schemas.openxmlformats.org/drawingml/2006/main" xmlns:r="http://schemas.openxmlformats.org/officeDocument/2006/relationships" xmlns:p="http://schemas.openxmlformats.org/presentationml/2006/main">
  <p:tag name="DVSHAPEID" val="xGoFCdmUJ6pRi0glijaGxU"/>
</p:tagLst>
</file>

<file path=ppt/tags/tag520.xml><?xml version="1.0" encoding="utf-8"?>
<p:tagLst xmlns:a="http://schemas.openxmlformats.org/drawingml/2006/main" xmlns:r="http://schemas.openxmlformats.org/officeDocument/2006/relationships" xmlns:p="http://schemas.openxmlformats.org/presentationml/2006/main">
  <p:tag name="DVSHAPEID" val="ODz4CZZiaUoRd9X7fPS2PX"/>
</p:tagLst>
</file>

<file path=ppt/tags/tag521.xml><?xml version="1.0" encoding="utf-8"?>
<p:tagLst xmlns:a="http://schemas.openxmlformats.org/drawingml/2006/main" xmlns:r="http://schemas.openxmlformats.org/officeDocument/2006/relationships" xmlns:p="http://schemas.openxmlformats.org/presentationml/2006/main">
  <p:tag name="DVSHAPEID" val="eBBeMqj7p6GdckiW7bVUNL"/>
</p:tagLst>
</file>

<file path=ppt/tags/tag522.xml><?xml version="1.0" encoding="utf-8"?>
<p:tagLst xmlns:a="http://schemas.openxmlformats.org/drawingml/2006/main" xmlns:r="http://schemas.openxmlformats.org/officeDocument/2006/relationships" xmlns:p="http://schemas.openxmlformats.org/presentationml/2006/main">
  <p:tag name="DVSHAPEID" val="cet1BZC5BEqRoYtnczZ3vi"/>
</p:tagLst>
</file>

<file path=ppt/tags/tag523.xml><?xml version="1.0" encoding="utf-8"?>
<p:tagLst xmlns:a="http://schemas.openxmlformats.org/drawingml/2006/main" xmlns:r="http://schemas.openxmlformats.org/officeDocument/2006/relationships" xmlns:p="http://schemas.openxmlformats.org/presentationml/2006/main">
  <p:tag name="DVSHAPEID" val="b0XDOjIG7V9spmKLOjvju1"/>
</p:tagLst>
</file>

<file path=ppt/tags/tag524.xml><?xml version="1.0" encoding="utf-8"?>
<p:tagLst xmlns:a="http://schemas.openxmlformats.org/drawingml/2006/main" xmlns:r="http://schemas.openxmlformats.org/officeDocument/2006/relationships" xmlns:p="http://schemas.openxmlformats.org/presentationml/2006/main">
  <p:tag name="DVSHAPEID" val="NlVksJYlVKgU2t4XbimUxu"/>
</p:tagLst>
</file>

<file path=ppt/tags/tag525.xml><?xml version="1.0" encoding="utf-8"?>
<p:tagLst xmlns:a="http://schemas.openxmlformats.org/drawingml/2006/main" xmlns:r="http://schemas.openxmlformats.org/officeDocument/2006/relationships" xmlns:p="http://schemas.openxmlformats.org/presentationml/2006/main">
  <p:tag name="DVSHAPEID" val="IVy6DrLFybN9cBItQZHL0p"/>
</p:tagLst>
</file>

<file path=ppt/tags/tag526.xml><?xml version="1.0" encoding="utf-8"?>
<p:tagLst xmlns:a="http://schemas.openxmlformats.org/drawingml/2006/main" xmlns:r="http://schemas.openxmlformats.org/officeDocument/2006/relationships" xmlns:p="http://schemas.openxmlformats.org/presentationml/2006/main">
  <p:tag name="DVSHAPEID" val="cvkhHQ8cXAuiC0Mm6xAfc4"/>
</p:tagLst>
</file>

<file path=ppt/tags/tag527.xml><?xml version="1.0" encoding="utf-8"?>
<p:tagLst xmlns:a="http://schemas.openxmlformats.org/drawingml/2006/main" xmlns:r="http://schemas.openxmlformats.org/officeDocument/2006/relationships" xmlns:p="http://schemas.openxmlformats.org/presentationml/2006/main">
  <p:tag name="DVSHAPEID" val="6ThsfHsndLujI2MmJVwled"/>
</p:tagLst>
</file>

<file path=ppt/tags/tag528.xml><?xml version="1.0" encoding="utf-8"?>
<p:tagLst xmlns:a="http://schemas.openxmlformats.org/drawingml/2006/main" xmlns:r="http://schemas.openxmlformats.org/officeDocument/2006/relationships" xmlns:p="http://schemas.openxmlformats.org/presentationml/2006/main">
  <p:tag name="DVSHAPEID" val="ETZIHuSaaKc7oqZfArKzmI"/>
</p:tagLst>
</file>

<file path=ppt/tags/tag529.xml><?xml version="1.0" encoding="utf-8"?>
<p:tagLst xmlns:a="http://schemas.openxmlformats.org/drawingml/2006/main" xmlns:r="http://schemas.openxmlformats.org/officeDocument/2006/relationships" xmlns:p="http://schemas.openxmlformats.org/presentationml/2006/main">
  <p:tag name="DVSHAPEID" val="NjhJAJNFJQQTensxZXu3AK"/>
</p:tagLst>
</file>

<file path=ppt/tags/tag53.xml><?xml version="1.0" encoding="utf-8"?>
<p:tagLst xmlns:a="http://schemas.openxmlformats.org/drawingml/2006/main" xmlns:r="http://schemas.openxmlformats.org/officeDocument/2006/relationships" xmlns:p="http://schemas.openxmlformats.org/presentationml/2006/main">
  <p:tag name="DVSHAPEID" val="SlZ3EN3WZj4sR7eSJ28DZ8"/>
</p:tagLst>
</file>

<file path=ppt/tags/tag530.xml><?xml version="1.0" encoding="utf-8"?>
<p:tagLst xmlns:a="http://schemas.openxmlformats.org/drawingml/2006/main" xmlns:r="http://schemas.openxmlformats.org/officeDocument/2006/relationships" xmlns:p="http://schemas.openxmlformats.org/presentationml/2006/main">
  <p:tag name="DVSHAPEID" val="6BDlmuk5BFQV5FrYT8mv0m"/>
</p:tagLst>
</file>

<file path=ppt/tags/tag531.xml><?xml version="1.0" encoding="utf-8"?>
<p:tagLst xmlns:a="http://schemas.openxmlformats.org/drawingml/2006/main" xmlns:r="http://schemas.openxmlformats.org/officeDocument/2006/relationships" xmlns:p="http://schemas.openxmlformats.org/presentationml/2006/main">
  <p:tag name="DVSHAPEID" val="gvcCM3rM4j73dF5enjkEfb"/>
</p:tagLst>
</file>

<file path=ppt/tags/tag532.xml><?xml version="1.0" encoding="utf-8"?>
<p:tagLst xmlns:a="http://schemas.openxmlformats.org/drawingml/2006/main" xmlns:r="http://schemas.openxmlformats.org/officeDocument/2006/relationships" xmlns:p="http://schemas.openxmlformats.org/presentationml/2006/main">
  <p:tag name="DVSHAPEID" val="3ihN613lG5JJk89KHhDOAw"/>
</p:tagLst>
</file>

<file path=ppt/tags/tag533.xml><?xml version="1.0" encoding="utf-8"?>
<p:tagLst xmlns:a="http://schemas.openxmlformats.org/drawingml/2006/main" xmlns:r="http://schemas.openxmlformats.org/officeDocument/2006/relationships" xmlns:p="http://schemas.openxmlformats.org/presentationml/2006/main">
  <p:tag name="DVSHAPEID" val="O2sLSFL3bm75rTkZWqIID2"/>
</p:tagLst>
</file>

<file path=ppt/tags/tag534.xml><?xml version="1.0" encoding="utf-8"?>
<p:tagLst xmlns:a="http://schemas.openxmlformats.org/drawingml/2006/main" xmlns:r="http://schemas.openxmlformats.org/officeDocument/2006/relationships" xmlns:p="http://schemas.openxmlformats.org/presentationml/2006/main">
  <p:tag name="DVSHAPEID" val="CM7kFLTyqxlMhGyiI3wEOn"/>
</p:tagLst>
</file>

<file path=ppt/tags/tag535.xml><?xml version="1.0" encoding="utf-8"?>
<p:tagLst xmlns:a="http://schemas.openxmlformats.org/drawingml/2006/main" xmlns:r="http://schemas.openxmlformats.org/officeDocument/2006/relationships" xmlns:p="http://schemas.openxmlformats.org/presentationml/2006/main">
  <p:tag name="DVSHAPEID" val="jtlW4DB21qAwufkk9oADTn"/>
</p:tagLst>
</file>

<file path=ppt/tags/tag53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37.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538.xml><?xml version="1.0" encoding="utf-8"?>
<p:tagLst xmlns:a="http://schemas.openxmlformats.org/drawingml/2006/main" xmlns:r="http://schemas.openxmlformats.org/officeDocument/2006/relationships" xmlns:p="http://schemas.openxmlformats.org/presentationml/2006/main">
  <p:tag name="DVSECTIONID" val="1cDD3Wm1LItqrvPhDtXbeY"/>
</p:tagLst>
</file>

<file path=ppt/tags/tag539.xml><?xml version="1.0" encoding="utf-8"?>
<p:tagLst xmlns:a="http://schemas.openxmlformats.org/drawingml/2006/main" xmlns:r="http://schemas.openxmlformats.org/officeDocument/2006/relationships" xmlns:p="http://schemas.openxmlformats.org/presentationml/2006/main">
  <p:tag name="DVSHAPEID" val="fNUijX6OnN617yRn1xC3jC"/>
</p:tagLst>
</file>

<file path=ppt/tags/tag54.xml><?xml version="1.0" encoding="utf-8"?>
<p:tagLst xmlns:a="http://schemas.openxmlformats.org/drawingml/2006/main" xmlns:r="http://schemas.openxmlformats.org/officeDocument/2006/relationships" xmlns:p="http://schemas.openxmlformats.org/presentationml/2006/main">
  <p:tag name="DVSHAPEID" val="K1vM9xSO6tQDO3FyyzQM65"/>
</p:tagLst>
</file>

<file path=ppt/tags/tag540.xml><?xml version="1.0" encoding="utf-8"?>
<p:tagLst xmlns:a="http://schemas.openxmlformats.org/drawingml/2006/main" xmlns:r="http://schemas.openxmlformats.org/officeDocument/2006/relationships" xmlns:p="http://schemas.openxmlformats.org/presentationml/2006/main">
  <p:tag name="DVSHAPEID" val="OXycP4nLNRviGKy0heDUC5"/>
</p:tagLst>
</file>

<file path=ppt/tags/tag541.xml><?xml version="1.0" encoding="utf-8"?>
<p:tagLst xmlns:a="http://schemas.openxmlformats.org/drawingml/2006/main" xmlns:r="http://schemas.openxmlformats.org/officeDocument/2006/relationships" xmlns:p="http://schemas.openxmlformats.org/presentationml/2006/main">
  <p:tag name="DVSHAPEID" val="MGjaQLmwAjSCYWJ671qCZe"/>
</p:tagLst>
</file>

<file path=ppt/tags/tag542.xml><?xml version="1.0" encoding="utf-8"?>
<p:tagLst xmlns:a="http://schemas.openxmlformats.org/drawingml/2006/main" xmlns:r="http://schemas.openxmlformats.org/officeDocument/2006/relationships" xmlns:p="http://schemas.openxmlformats.org/presentationml/2006/main">
  <p:tag name="DVSECTIONID" val="netIRFxWYvN25A7pSHm3yX"/>
</p:tagLst>
</file>

<file path=ppt/tags/tag543.xml><?xml version="1.0" encoding="utf-8"?>
<p:tagLst xmlns:a="http://schemas.openxmlformats.org/drawingml/2006/main" xmlns:r="http://schemas.openxmlformats.org/officeDocument/2006/relationships" xmlns:p="http://schemas.openxmlformats.org/presentationml/2006/main">
  <p:tag name="DVSHAPEID" val="o5KxZjr0JhNuvUSLp4l2Cg"/>
</p:tagLst>
</file>

<file path=ppt/tags/tag544.xml><?xml version="1.0" encoding="utf-8"?>
<p:tagLst xmlns:a="http://schemas.openxmlformats.org/drawingml/2006/main" xmlns:r="http://schemas.openxmlformats.org/officeDocument/2006/relationships" xmlns:p="http://schemas.openxmlformats.org/presentationml/2006/main">
  <p:tag name="DVSHAPEID" val="nZuprEYEtIRNvYj44PicOL"/>
</p:tagLst>
</file>

<file path=ppt/tags/tag545.xml><?xml version="1.0" encoding="utf-8"?>
<p:tagLst xmlns:a="http://schemas.openxmlformats.org/drawingml/2006/main" xmlns:r="http://schemas.openxmlformats.org/officeDocument/2006/relationships" xmlns:p="http://schemas.openxmlformats.org/presentationml/2006/main">
  <p:tag name="DVSHAPEID" val="vhTTE6d5N1A7HL2ARN24N4"/>
</p:tagLst>
</file>

<file path=ppt/tags/tag546.xml><?xml version="1.0" encoding="utf-8"?>
<p:tagLst xmlns:a="http://schemas.openxmlformats.org/drawingml/2006/main" xmlns:r="http://schemas.openxmlformats.org/officeDocument/2006/relationships" xmlns:p="http://schemas.openxmlformats.org/presentationml/2006/main">
  <p:tag name="DVSHAPEID" val="tK4xdZNkYwnPOh0KS7tFUC"/>
</p:tagLst>
</file>

<file path=ppt/tags/tag547.xml><?xml version="1.0" encoding="utf-8"?>
<p:tagLst xmlns:a="http://schemas.openxmlformats.org/drawingml/2006/main" xmlns:r="http://schemas.openxmlformats.org/officeDocument/2006/relationships" xmlns:p="http://schemas.openxmlformats.org/presentationml/2006/main">
  <p:tag name="DVSECTIONID" val="PiXsuzkDrdCY0JQ0Nx2HEN"/>
</p:tagLst>
</file>

<file path=ppt/tags/tag548.xml><?xml version="1.0" encoding="utf-8"?>
<p:tagLst xmlns:a="http://schemas.openxmlformats.org/drawingml/2006/main" xmlns:r="http://schemas.openxmlformats.org/officeDocument/2006/relationships" xmlns:p="http://schemas.openxmlformats.org/presentationml/2006/main">
  <p:tag name="DVSHAPEID" val="Ztk3yLNWfK7QZZd7yxdMEs"/>
</p:tagLst>
</file>

<file path=ppt/tags/tag549.xml><?xml version="1.0" encoding="utf-8"?>
<p:tagLst xmlns:a="http://schemas.openxmlformats.org/drawingml/2006/main" xmlns:r="http://schemas.openxmlformats.org/officeDocument/2006/relationships" xmlns:p="http://schemas.openxmlformats.org/presentationml/2006/main">
  <p:tag name="DVSHAPEID" val="BnhkJrpw1Ci2EQGFg8D2SS"/>
</p:tagLst>
</file>

<file path=ppt/tags/tag55.xml><?xml version="1.0" encoding="utf-8"?>
<p:tagLst xmlns:a="http://schemas.openxmlformats.org/drawingml/2006/main" xmlns:r="http://schemas.openxmlformats.org/officeDocument/2006/relationships" xmlns:p="http://schemas.openxmlformats.org/presentationml/2006/main">
  <p:tag name="DVSHAPEID" val="NQ886qz7xUUJAYySDv3bcA"/>
</p:tagLst>
</file>

<file path=ppt/tags/tag550.xml><?xml version="1.0" encoding="utf-8"?>
<p:tagLst xmlns:a="http://schemas.openxmlformats.org/drawingml/2006/main" xmlns:r="http://schemas.openxmlformats.org/officeDocument/2006/relationships" xmlns:p="http://schemas.openxmlformats.org/presentationml/2006/main">
  <p:tag name="DVSHAPEID" val="IaFrrlScRG3xSWLe2lwJIv"/>
</p:tagLst>
</file>

<file path=ppt/tags/tag551.xml><?xml version="1.0" encoding="utf-8"?>
<p:tagLst xmlns:a="http://schemas.openxmlformats.org/drawingml/2006/main" xmlns:r="http://schemas.openxmlformats.org/officeDocument/2006/relationships" xmlns:p="http://schemas.openxmlformats.org/presentationml/2006/main">
  <p:tag name="DVSHAPEID" val="nGJuGvA8w9y1XGbvkBmd19"/>
</p:tagLst>
</file>

<file path=ppt/tags/tag552.xml><?xml version="1.0" encoding="utf-8"?>
<p:tagLst xmlns:a="http://schemas.openxmlformats.org/drawingml/2006/main" xmlns:r="http://schemas.openxmlformats.org/officeDocument/2006/relationships" xmlns:p="http://schemas.openxmlformats.org/presentationml/2006/main">
  <p:tag name="DVSHAPEID" val="5sPF1o3gBqkIpcnIr8pToI"/>
</p:tagLst>
</file>

<file path=ppt/tags/tag553.xml><?xml version="1.0" encoding="utf-8"?>
<p:tagLst xmlns:a="http://schemas.openxmlformats.org/drawingml/2006/main" xmlns:r="http://schemas.openxmlformats.org/officeDocument/2006/relationships" xmlns:p="http://schemas.openxmlformats.org/presentationml/2006/main">
  <p:tag name="DVSHAPEID" val="95REzXjSr8ATLmvPxphB6L"/>
</p:tagLst>
</file>

<file path=ppt/tags/tag554.xml><?xml version="1.0" encoding="utf-8"?>
<p:tagLst xmlns:a="http://schemas.openxmlformats.org/drawingml/2006/main" xmlns:r="http://schemas.openxmlformats.org/officeDocument/2006/relationships" xmlns:p="http://schemas.openxmlformats.org/presentationml/2006/main">
  <p:tag name="DVSHAPEID" val="oG0BbJCUKo9miKNnP5XIZc"/>
</p:tagLst>
</file>

<file path=ppt/tags/tag555.xml><?xml version="1.0" encoding="utf-8"?>
<p:tagLst xmlns:a="http://schemas.openxmlformats.org/drawingml/2006/main" xmlns:r="http://schemas.openxmlformats.org/officeDocument/2006/relationships" xmlns:p="http://schemas.openxmlformats.org/presentationml/2006/main">
  <p:tag name="DVSHAPEID" val="7vq1dCAZBNBoGbDXLzgwnc"/>
</p:tagLst>
</file>

<file path=ppt/tags/tag556.xml><?xml version="1.0" encoding="utf-8"?>
<p:tagLst xmlns:a="http://schemas.openxmlformats.org/drawingml/2006/main" xmlns:r="http://schemas.openxmlformats.org/officeDocument/2006/relationships" xmlns:p="http://schemas.openxmlformats.org/presentationml/2006/main">
  <p:tag name="DVSHAPEID" val="Ko4L19zbDnLcyuaawZjKMl"/>
</p:tagLst>
</file>

<file path=ppt/tags/tag557.xml><?xml version="1.0" encoding="utf-8"?>
<p:tagLst xmlns:a="http://schemas.openxmlformats.org/drawingml/2006/main" xmlns:r="http://schemas.openxmlformats.org/officeDocument/2006/relationships" xmlns:p="http://schemas.openxmlformats.org/presentationml/2006/main">
  <p:tag name="DVSHAPEID" val="A5PYhH2b67Qs1sXCAUhpH5"/>
</p:tagLst>
</file>

<file path=ppt/tags/tag558.xml><?xml version="1.0" encoding="utf-8"?>
<p:tagLst xmlns:a="http://schemas.openxmlformats.org/drawingml/2006/main" xmlns:r="http://schemas.openxmlformats.org/officeDocument/2006/relationships" xmlns:p="http://schemas.openxmlformats.org/presentationml/2006/main">
  <p:tag name="DVSHAPEID" val="LT4CJRjnstOVL2XsAqqp9d"/>
</p:tagLst>
</file>

<file path=ppt/tags/tag559.xml><?xml version="1.0" encoding="utf-8"?>
<p:tagLst xmlns:a="http://schemas.openxmlformats.org/drawingml/2006/main" xmlns:r="http://schemas.openxmlformats.org/officeDocument/2006/relationships" xmlns:p="http://schemas.openxmlformats.org/presentationml/2006/main">
  <p:tag name="DVSECTIONID" val="wv3YoXWek3lYNcq8eZKXal"/>
</p:tagLst>
</file>

<file path=ppt/tags/tag56.xml><?xml version="1.0" encoding="utf-8"?>
<p:tagLst xmlns:a="http://schemas.openxmlformats.org/drawingml/2006/main" xmlns:r="http://schemas.openxmlformats.org/officeDocument/2006/relationships" xmlns:p="http://schemas.openxmlformats.org/presentationml/2006/main">
  <p:tag name="DVSHAPEID" val="CeibcbtzMc2EdFD0rrfZVV"/>
</p:tagLst>
</file>

<file path=ppt/tags/tag560.xml><?xml version="1.0" encoding="utf-8"?>
<p:tagLst xmlns:a="http://schemas.openxmlformats.org/drawingml/2006/main" xmlns:r="http://schemas.openxmlformats.org/officeDocument/2006/relationships" xmlns:p="http://schemas.openxmlformats.org/presentationml/2006/main">
  <p:tag name="DVSHAPEID" val="CZedI40W87Waa1Qkk7cRwQ"/>
</p:tagLst>
</file>

<file path=ppt/tags/tag561.xml><?xml version="1.0" encoding="utf-8"?>
<p:tagLst xmlns:a="http://schemas.openxmlformats.org/drawingml/2006/main" xmlns:r="http://schemas.openxmlformats.org/officeDocument/2006/relationships" xmlns:p="http://schemas.openxmlformats.org/presentationml/2006/main">
  <p:tag name="DVSHAPEID" val="jbGz1jFJdS3LTq1Xhh44Bx"/>
</p:tagLst>
</file>

<file path=ppt/tags/tag562.xml><?xml version="1.0" encoding="utf-8"?>
<p:tagLst xmlns:a="http://schemas.openxmlformats.org/drawingml/2006/main" xmlns:r="http://schemas.openxmlformats.org/officeDocument/2006/relationships" xmlns:p="http://schemas.openxmlformats.org/presentationml/2006/main">
  <p:tag name="DVSHAPEID" val="3Buc9Uay4SvTgljfKBxd57"/>
</p:tagLst>
</file>

<file path=ppt/tags/tag563.xml><?xml version="1.0" encoding="utf-8"?>
<p:tagLst xmlns:a="http://schemas.openxmlformats.org/drawingml/2006/main" xmlns:r="http://schemas.openxmlformats.org/officeDocument/2006/relationships" xmlns:p="http://schemas.openxmlformats.org/presentationml/2006/main">
  <p:tag name="DVSHAPEID" val="jcnQBjANUtqiaFsqQC2KJ1"/>
</p:tagLst>
</file>

<file path=ppt/tags/tag564.xml><?xml version="1.0" encoding="utf-8"?>
<p:tagLst xmlns:a="http://schemas.openxmlformats.org/drawingml/2006/main" xmlns:r="http://schemas.openxmlformats.org/officeDocument/2006/relationships" xmlns:p="http://schemas.openxmlformats.org/presentationml/2006/main">
  <p:tag name="DVSHAPEID" val="hHPtDkWzAgViznCnAvMXki"/>
</p:tagLst>
</file>

<file path=ppt/tags/tag565.xml><?xml version="1.0" encoding="utf-8"?>
<p:tagLst xmlns:a="http://schemas.openxmlformats.org/drawingml/2006/main" xmlns:r="http://schemas.openxmlformats.org/officeDocument/2006/relationships" xmlns:p="http://schemas.openxmlformats.org/presentationml/2006/main">
  <p:tag name="DVSHAPEID" val="mZuqzwhVyRvMHxnfrG0ywG"/>
</p:tagLst>
</file>

<file path=ppt/tags/tag566.xml><?xml version="1.0" encoding="utf-8"?>
<p:tagLst xmlns:a="http://schemas.openxmlformats.org/drawingml/2006/main" xmlns:r="http://schemas.openxmlformats.org/officeDocument/2006/relationships" xmlns:p="http://schemas.openxmlformats.org/presentationml/2006/main">
  <p:tag name="DVSHAPEID" val="E5PJZseSNM9ELREuPJStmg"/>
</p:tagLst>
</file>

<file path=ppt/tags/tag567.xml><?xml version="1.0" encoding="utf-8"?>
<p:tagLst xmlns:a="http://schemas.openxmlformats.org/drawingml/2006/main" xmlns:r="http://schemas.openxmlformats.org/officeDocument/2006/relationships" xmlns:p="http://schemas.openxmlformats.org/presentationml/2006/main">
  <p:tag name="DVSHAPEID" val="Wy6AYA6vGyC2mWLBWTZ95O"/>
</p:tagLst>
</file>

<file path=ppt/tags/tag568.xml><?xml version="1.0" encoding="utf-8"?>
<p:tagLst xmlns:a="http://schemas.openxmlformats.org/drawingml/2006/main" xmlns:r="http://schemas.openxmlformats.org/officeDocument/2006/relationships" xmlns:p="http://schemas.openxmlformats.org/presentationml/2006/main">
  <p:tag name="DVSHAPEID" val="TZzs1BdJ7WZGqlDtmulas7"/>
</p:tagLst>
</file>

<file path=ppt/tags/tag569.xml><?xml version="1.0" encoding="utf-8"?>
<p:tagLst xmlns:a="http://schemas.openxmlformats.org/drawingml/2006/main" xmlns:r="http://schemas.openxmlformats.org/officeDocument/2006/relationships" xmlns:p="http://schemas.openxmlformats.org/presentationml/2006/main">
  <p:tag name="DVSHAPEID" val="NNG4Zk35XLLGLBZ6OloRMW"/>
</p:tagLst>
</file>

<file path=ppt/tags/tag57.xml><?xml version="1.0" encoding="utf-8"?>
<p:tagLst xmlns:a="http://schemas.openxmlformats.org/drawingml/2006/main" xmlns:r="http://schemas.openxmlformats.org/officeDocument/2006/relationships" xmlns:p="http://schemas.openxmlformats.org/presentationml/2006/main">
  <p:tag name="DVSHAPEID" val="J4sH0GWkJVTceUQUeoDY8H"/>
</p:tagLst>
</file>

<file path=ppt/tags/tag570.xml><?xml version="1.0" encoding="utf-8"?>
<p:tagLst xmlns:a="http://schemas.openxmlformats.org/drawingml/2006/main" xmlns:r="http://schemas.openxmlformats.org/officeDocument/2006/relationships" xmlns:p="http://schemas.openxmlformats.org/presentationml/2006/main">
  <p:tag name="DVSHAPEID" val="eSrsHWwG5yvYlPYcKqiFH3"/>
</p:tagLst>
</file>

<file path=ppt/tags/tag571.xml><?xml version="1.0" encoding="utf-8"?>
<p:tagLst xmlns:a="http://schemas.openxmlformats.org/drawingml/2006/main" xmlns:r="http://schemas.openxmlformats.org/officeDocument/2006/relationships" xmlns:p="http://schemas.openxmlformats.org/presentationml/2006/main">
  <p:tag name="DVSHAPEID" val="QGrghb135raJVHK1B6t6LL"/>
</p:tagLst>
</file>

<file path=ppt/tags/tag572.xml><?xml version="1.0" encoding="utf-8"?>
<p:tagLst xmlns:a="http://schemas.openxmlformats.org/drawingml/2006/main" xmlns:r="http://schemas.openxmlformats.org/officeDocument/2006/relationships" xmlns:p="http://schemas.openxmlformats.org/presentationml/2006/main">
  <p:tag name="DVSHAPEID" val="1WTb5taGaa2Uw580iozxSL"/>
</p:tagLst>
</file>

<file path=ppt/tags/tag573.xml><?xml version="1.0" encoding="utf-8"?>
<p:tagLst xmlns:a="http://schemas.openxmlformats.org/drawingml/2006/main" xmlns:r="http://schemas.openxmlformats.org/officeDocument/2006/relationships" xmlns:p="http://schemas.openxmlformats.org/presentationml/2006/main">
  <p:tag name="DVSHAPEID" val="2ln3unFetO75Eum55ySoh0"/>
</p:tagLst>
</file>

<file path=ppt/tags/tag574.xml><?xml version="1.0" encoding="utf-8"?>
<p:tagLst xmlns:a="http://schemas.openxmlformats.org/drawingml/2006/main" xmlns:r="http://schemas.openxmlformats.org/officeDocument/2006/relationships" xmlns:p="http://schemas.openxmlformats.org/presentationml/2006/main">
  <p:tag name="DVSHAPEID" val="G0bETBO5weSgTxO2ZN1VGe"/>
</p:tagLst>
</file>

<file path=ppt/tags/tag575.xml><?xml version="1.0" encoding="utf-8"?>
<p:tagLst xmlns:a="http://schemas.openxmlformats.org/drawingml/2006/main" xmlns:r="http://schemas.openxmlformats.org/officeDocument/2006/relationships" xmlns:p="http://schemas.openxmlformats.org/presentationml/2006/main">
  <p:tag name="DVSHAPEID" val="NqqDDcj0Fut2FmSPt3pohS"/>
</p:tagLst>
</file>

<file path=ppt/tags/tag576.xml><?xml version="1.0" encoding="utf-8"?>
<p:tagLst xmlns:a="http://schemas.openxmlformats.org/drawingml/2006/main" xmlns:r="http://schemas.openxmlformats.org/officeDocument/2006/relationships" xmlns:p="http://schemas.openxmlformats.org/presentationml/2006/main">
  <p:tag name="DVSHAPEID" val="coBOh2y4nlkrdKdfYCLwzo"/>
</p:tagLst>
</file>

<file path=ppt/tags/tag577.xml><?xml version="1.0" encoding="utf-8"?>
<p:tagLst xmlns:a="http://schemas.openxmlformats.org/drawingml/2006/main" xmlns:r="http://schemas.openxmlformats.org/officeDocument/2006/relationships" xmlns:p="http://schemas.openxmlformats.org/presentationml/2006/main">
  <p:tag name="DVSHAPEID" val="3cyFhr4NYB9WD94QVu5XQI"/>
</p:tagLst>
</file>

<file path=ppt/tags/tag578.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7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8.xml><?xml version="1.0" encoding="utf-8"?>
<p:tagLst xmlns:a="http://schemas.openxmlformats.org/drawingml/2006/main" xmlns:r="http://schemas.openxmlformats.org/officeDocument/2006/relationships" xmlns:p="http://schemas.openxmlformats.org/presentationml/2006/main">
  <p:tag name="DVSHAPEID" val="HWKSeC4CWdFGudJvbNDrt6"/>
</p:tagLst>
</file>

<file path=ppt/tags/tag580.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8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8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88.xml><?xml version="1.0" encoding="utf-8"?>
<p:tagLst xmlns:a="http://schemas.openxmlformats.org/drawingml/2006/main" xmlns:r="http://schemas.openxmlformats.org/officeDocument/2006/relationships" xmlns:p="http://schemas.openxmlformats.org/presentationml/2006/main">
  <p:tag name="DVSECTIONID" val="zhFreT3l37PLmKQUnmawRJ"/>
</p:tagLst>
</file>

<file path=ppt/tags/tag589.xml><?xml version="1.0" encoding="utf-8"?>
<p:tagLst xmlns:a="http://schemas.openxmlformats.org/drawingml/2006/main" xmlns:r="http://schemas.openxmlformats.org/officeDocument/2006/relationships" xmlns:p="http://schemas.openxmlformats.org/presentationml/2006/main">
  <p:tag name="DVSHAPEID" val="jbGz1jFJdS3LTq1Xhh44Bx"/>
</p:tagLst>
</file>

<file path=ppt/tags/tag59.xml><?xml version="1.0" encoding="utf-8"?>
<p:tagLst xmlns:a="http://schemas.openxmlformats.org/drawingml/2006/main" xmlns:r="http://schemas.openxmlformats.org/officeDocument/2006/relationships" xmlns:p="http://schemas.openxmlformats.org/presentationml/2006/main">
  <p:tag name="DVSHAPEID" val="L0rJawdQlWN1mwW7sjg7YF"/>
</p:tagLst>
</file>

<file path=ppt/tags/tag590.xml><?xml version="1.0" encoding="utf-8"?>
<p:tagLst xmlns:a="http://schemas.openxmlformats.org/drawingml/2006/main" xmlns:r="http://schemas.openxmlformats.org/officeDocument/2006/relationships" xmlns:p="http://schemas.openxmlformats.org/presentationml/2006/main">
  <p:tag name="DVSHAPEID" val="3Buc9Uay4SvTgljfKBxd57"/>
</p:tagLst>
</file>

<file path=ppt/tags/tag591.xml><?xml version="1.0" encoding="utf-8"?>
<p:tagLst xmlns:a="http://schemas.openxmlformats.org/drawingml/2006/main" xmlns:r="http://schemas.openxmlformats.org/officeDocument/2006/relationships" xmlns:p="http://schemas.openxmlformats.org/presentationml/2006/main">
  <p:tag name="DVSHAPEID" val="i19NiO2IvorvnedviNSePc"/>
</p:tagLst>
</file>

<file path=ppt/tags/tag592.xml><?xml version="1.0" encoding="utf-8"?>
<p:tagLst xmlns:a="http://schemas.openxmlformats.org/drawingml/2006/main" xmlns:r="http://schemas.openxmlformats.org/officeDocument/2006/relationships" xmlns:p="http://schemas.openxmlformats.org/presentationml/2006/main">
  <p:tag name="DVSHAPEID" val="Wy6AYA6vGyC2mWLBWTZ95O"/>
</p:tagLst>
</file>

<file path=ppt/tags/tag593.xml><?xml version="1.0" encoding="utf-8"?>
<p:tagLst xmlns:a="http://schemas.openxmlformats.org/drawingml/2006/main" xmlns:r="http://schemas.openxmlformats.org/officeDocument/2006/relationships" xmlns:p="http://schemas.openxmlformats.org/presentationml/2006/main">
  <p:tag name="DVSHAPEID" val="ApyCp4PBvNUCMpa43ylqGp"/>
</p:tagLst>
</file>

<file path=ppt/tags/tag594.xml><?xml version="1.0" encoding="utf-8"?>
<p:tagLst xmlns:a="http://schemas.openxmlformats.org/drawingml/2006/main" xmlns:r="http://schemas.openxmlformats.org/officeDocument/2006/relationships" xmlns:p="http://schemas.openxmlformats.org/presentationml/2006/main">
  <p:tag name="DVSHAPEID" val="MRSs99kXvhXUe22OUgrA78"/>
</p:tagLst>
</file>

<file path=ppt/tags/tag595.xml><?xml version="1.0" encoding="utf-8"?>
<p:tagLst xmlns:a="http://schemas.openxmlformats.org/drawingml/2006/main" xmlns:r="http://schemas.openxmlformats.org/officeDocument/2006/relationships" xmlns:p="http://schemas.openxmlformats.org/presentationml/2006/main">
  <p:tag name="DVSHAPEID" val="He88Be5NDLjNCJWPTpJpP3"/>
</p:tagLst>
</file>

<file path=ppt/tags/tag596.xml><?xml version="1.0" encoding="utf-8"?>
<p:tagLst xmlns:a="http://schemas.openxmlformats.org/drawingml/2006/main" xmlns:r="http://schemas.openxmlformats.org/officeDocument/2006/relationships" xmlns:p="http://schemas.openxmlformats.org/presentationml/2006/main">
  <p:tag name="DVSHAPEID" val="ujvbc9Hu4YhDaDj1x6SIDc"/>
</p:tagLst>
</file>

<file path=ppt/tags/tag597.xml><?xml version="1.0" encoding="utf-8"?>
<p:tagLst xmlns:a="http://schemas.openxmlformats.org/drawingml/2006/main" xmlns:r="http://schemas.openxmlformats.org/officeDocument/2006/relationships" xmlns:p="http://schemas.openxmlformats.org/presentationml/2006/main">
  <p:tag name="DVSHAPEID" val="ArpjR5n2QHiDKPCp1V68Hl"/>
</p:tagLst>
</file>

<file path=ppt/tags/tag598.xml><?xml version="1.0" encoding="utf-8"?>
<p:tagLst xmlns:a="http://schemas.openxmlformats.org/drawingml/2006/main" xmlns:r="http://schemas.openxmlformats.org/officeDocument/2006/relationships" xmlns:p="http://schemas.openxmlformats.org/presentationml/2006/main">
  <p:tag name="DVSHAPEID" val="vYzjvSRDx7piI4LTiB717A"/>
</p:tagLst>
</file>

<file path=ppt/tags/tag599.xml><?xml version="1.0" encoding="utf-8"?>
<p:tagLst xmlns:a="http://schemas.openxmlformats.org/drawingml/2006/main" xmlns:r="http://schemas.openxmlformats.org/officeDocument/2006/relationships" xmlns:p="http://schemas.openxmlformats.org/presentationml/2006/main">
  <p:tag name="DVSHAPEID" val="kwTuo74WCvufVrKyzuad9b"/>
</p:tagLst>
</file>

<file path=ppt/tags/tag6.xml><?xml version="1.0" encoding="utf-8"?>
<p:tagLst xmlns:a="http://schemas.openxmlformats.org/drawingml/2006/main" xmlns:r="http://schemas.openxmlformats.org/officeDocument/2006/relationships" xmlns:p="http://schemas.openxmlformats.org/presentationml/2006/main">
  <p:tag name="DVSHAPEID" val="x2UR4zJ6npwnDiNOWFFO1h"/>
</p:tagLst>
</file>

<file path=ppt/tags/tag60.xml><?xml version="1.0" encoding="utf-8"?>
<p:tagLst xmlns:a="http://schemas.openxmlformats.org/drawingml/2006/main" xmlns:r="http://schemas.openxmlformats.org/officeDocument/2006/relationships" xmlns:p="http://schemas.openxmlformats.org/presentationml/2006/main">
  <p:tag name="DVSHAPEID" val="xxpCbJcQlGdBaJqvrxo5RI"/>
</p:tagLst>
</file>

<file path=ppt/tags/tag600.xml><?xml version="1.0" encoding="utf-8"?>
<p:tagLst xmlns:a="http://schemas.openxmlformats.org/drawingml/2006/main" xmlns:r="http://schemas.openxmlformats.org/officeDocument/2006/relationships" xmlns:p="http://schemas.openxmlformats.org/presentationml/2006/main">
  <p:tag name="DVSHAPEID" val="AmYKGAGR0ssD1sX2wACSy7"/>
</p:tagLst>
</file>

<file path=ppt/tags/tag601.xml><?xml version="1.0" encoding="utf-8"?>
<p:tagLst xmlns:a="http://schemas.openxmlformats.org/drawingml/2006/main" xmlns:r="http://schemas.openxmlformats.org/officeDocument/2006/relationships" xmlns:p="http://schemas.openxmlformats.org/presentationml/2006/main">
  <p:tag name="DVSHAPEID" val="YZXvESkMRH53bMyyjaWIoG"/>
</p:tagLst>
</file>

<file path=ppt/tags/tag602.xml><?xml version="1.0" encoding="utf-8"?>
<p:tagLst xmlns:a="http://schemas.openxmlformats.org/drawingml/2006/main" xmlns:r="http://schemas.openxmlformats.org/officeDocument/2006/relationships" xmlns:p="http://schemas.openxmlformats.org/presentationml/2006/main">
  <p:tag name="DVSHAPEID" val="pqYIOEGnMcAsnYMbWNxeAL"/>
</p:tagLst>
</file>

<file path=ppt/tags/tag603.xml><?xml version="1.0" encoding="utf-8"?>
<p:tagLst xmlns:a="http://schemas.openxmlformats.org/drawingml/2006/main" xmlns:r="http://schemas.openxmlformats.org/officeDocument/2006/relationships" xmlns:p="http://schemas.openxmlformats.org/presentationml/2006/main">
  <p:tag name="DVSHAPEID" val="yYgatXhsVPJiAxxV4F6uUT"/>
</p:tagLst>
</file>

<file path=ppt/tags/tag604.xml><?xml version="1.0" encoding="utf-8"?>
<p:tagLst xmlns:a="http://schemas.openxmlformats.org/drawingml/2006/main" xmlns:r="http://schemas.openxmlformats.org/officeDocument/2006/relationships" xmlns:p="http://schemas.openxmlformats.org/presentationml/2006/main">
  <p:tag name="DVSHAPEID" val="tJpAM8d8a96ESZsEbI5kgK"/>
</p:tagLst>
</file>

<file path=ppt/tags/tag605.xml><?xml version="1.0" encoding="utf-8"?>
<p:tagLst xmlns:a="http://schemas.openxmlformats.org/drawingml/2006/main" xmlns:r="http://schemas.openxmlformats.org/officeDocument/2006/relationships" xmlns:p="http://schemas.openxmlformats.org/presentationml/2006/main">
  <p:tag name="DVSHAPEID" val="I5nfE0JS75QEvxLSb8eNFz"/>
</p:tagLst>
</file>

<file path=ppt/tags/tag606.xml><?xml version="1.0" encoding="utf-8"?>
<p:tagLst xmlns:a="http://schemas.openxmlformats.org/drawingml/2006/main" xmlns:r="http://schemas.openxmlformats.org/officeDocument/2006/relationships" xmlns:p="http://schemas.openxmlformats.org/presentationml/2006/main">
  <p:tag name="DVSHAPEID" val="cWExtptooACI0jcwudoh10"/>
</p:tagLst>
</file>

<file path=ppt/tags/tag607.xml><?xml version="1.0" encoding="utf-8"?>
<p:tagLst xmlns:a="http://schemas.openxmlformats.org/drawingml/2006/main" xmlns:r="http://schemas.openxmlformats.org/officeDocument/2006/relationships" xmlns:p="http://schemas.openxmlformats.org/presentationml/2006/main">
  <p:tag name="DVSHAPEID" val="NdtUTiwX5t48TrA6xkoJGf"/>
</p:tagLst>
</file>

<file path=ppt/tags/tag608.xml><?xml version="1.0" encoding="utf-8"?>
<p:tagLst xmlns:a="http://schemas.openxmlformats.org/drawingml/2006/main" xmlns:r="http://schemas.openxmlformats.org/officeDocument/2006/relationships" xmlns:p="http://schemas.openxmlformats.org/presentationml/2006/main">
  <p:tag name="DVSHAPEID" val="2MwrFEE1onxb8r4yvaRrv8"/>
</p:tagLst>
</file>

<file path=ppt/tags/tag609.xml><?xml version="1.0" encoding="utf-8"?>
<p:tagLst xmlns:a="http://schemas.openxmlformats.org/drawingml/2006/main" xmlns:r="http://schemas.openxmlformats.org/officeDocument/2006/relationships" xmlns:p="http://schemas.openxmlformats.org/presentationml/2006/main">
  <p:tag name="DVSHAPEID" val="ERqLVnG4ShkxaHosDSi45G"/>
</p:tagLst>
</file>

<file path=ppt/tags/tag61.xml><?xml version="1.0" encoding="utf-8"?>
<p:tagLst xmlns:a="http://schemas.openxmlformats.org/drawingml/2006/main" xmlns:r="http://schemas.openxmlformats.org/officeDocument/2006/relationships" xmlns:p="http://schemas.openxmlformats.org/presentationml/2006/main">
  <p:tag name="DVSHAPEID" val="TsRcy3kjbm75tTjyltEuB6"/>
</p:tagLst>
</file>

<file path=ppt/tags/tag610.xml><?xml version="1.0" encoding="utf-8"?>
<p:tagLst xmlns:a="http://schemas.openxmlformats.org/drawingml/2006/main" xmlns:r="http://schemas.openxmlformats.org/officeDocument/2006/relationships" xmlns:p="http://schemas.openxmlformats.org/presentationml/2006/main">
  <p:tag name="DVSHAPEID" val="AHi92YOeSeKU8E0UIgkjug"/>
</p:tagLst>
</file>

<file path=ppt/tags/tag611.xml><?xml version="1.0" encoding="utf-8"?>
<p:tagLst xmlns:a="http://schemas.openxmlformats.org/drawingml/2006/main" xmlns:r="http://schemas.openxmlformats.org/officeDocument/2006/relationships" xmlns:p="http://schemas.openxmlformats.org/presentationml/2006/main">
  <p:tag name="DVSHAPEID" val="QBgma3xY8q2XgJtMlIfEo6"/>
</p:tagLst>
</file>

<file path=ppt/tags/tag612.xml><?xml version="1.0" encoding="utf-8"?>
<p:tagLst xmlns:a="http://schemas.openxmlformats.org/drawingml/2006/main" xmlns:r="http://schemas.openxmlformats.org/officeDocument/2006/relationships" xmlns:p="http://schemas.openxmlformats.org/presentationml/2006/main">
  <p:tag name="DVSHAPEID" val="NgyJrJ92JMbkQHTFNKGU5j"/>
</p:tagLst>
</file>

<file path=ppt/tags/tag613.xml><?xml version="1.0" encoding="utf-8"?>
<p:tagLst xmlns:a="http://schemas.openxmlformats.org/drawingml/2006/main" xmlns:r="http://schemas.openxmlformats.org/officeDocument/2006/relationships" xmlns:p="http://schemas.openxmlformats.org/presentationml/2006/main">
  <p:tag name="DVSHAPEID" val="RaohrWUC3PRKNZOqCOP6Hg"/>
</p:tagLst>
</file>

<file path=ppt/tags/tag614.xml><?xml version="1.0" encoding="utf-8"?>
<p:tagLst xmlns:a="http://schemas.openxmlformats.org/drawingml/2006/main" xmlns:r="http://schemas.openxmlformats.org/officeDocument/2006/relationships" xmlns:p="http://schemas.openxmlformats.org/presentationml/2006/main">
  <p:tag name="DVSHAPEID" val="LVSLTGUvYu0tool9id76Im"/>
</p:tagLst>
</file>

<file path=ppt/tags/tag615.xml><?xml version="1.0" encoding="utf-8"?>
<p:tagLst xmlns:a="http://schemas.openxmlformats.org/drawingml/2006/main" xmlns:r="http://schemas.openxmlformats.org/officeDocument/2006/relationships" xmlns:p="http://schemas.openxmlformats.org/presentationml/2006/main">
  <p:tag name="DVSHAPEID" val="t5TTRm8S4ZCBospF3eIyRm"/>
</p:tagLst>
</file>

<file path=ppt/tags/tag616.xml><?xml version="1.0" encoding="utf-8"?>
<p:tagLst xmlns:a="http://schemas.openxmlformats.org/drawingml/2006/main" xmlns:r="http://schemas.openxmlformats.org/officeDocument/2006/relationships" xmlns:p="http://schemas.openxmlformats.org/presentationml/2006/main">
  <p:tag name="DVSHAPEID" val="KkBp5twCYAxprMSZPxn5q0"/>
</p:tagLst>
</file>

<file path=ppt/tags/tag617.xml><?xml version="1.0" encoding="utf-8"?>
<p:tagLst xmlns:a="http://schemas.openxmlformats.org/drawingml/2006/main" xmlns:r="http://schemas.openxmlformats.org/officeDocument/2006/relationships" xmlns:p="http://schemas.openxmlformats.org/presentationml/2006/main">
  <p:tag name="DVSHAPEID" val="RMZTJCaTo9u7lyirhEls02"/>
</p:tagLst>
</file>

<file path=ppt/tags/tag618.xml><?xml version="1.0" encoding="utf-8"?>
<p:tagLst xmlns:a="http://schemas.openxmlformats.org/drawingml/2006/main" xmlns:r="http://schemas.openxmlformats.org/officeDocument/2006/relationships" xmlns:p="http://schemas.openxmlformats.org/presentationml/2006/main">
  <p:tag name="DVSHAPEID" val="CZedI40W87Waa1Qkk7cRwQ"/>
</p:tagLst>
</file>

<file path=ppt/tags/tag619.xml><?xml version="1.0" encoding="utf-8"?>
<p:tagLst xmlns:a="http://schemas.openxmlformats.org/drawingml/2006/main" xmlns:r="http://schemas.openxmlformats.org/officeDocument/2006/relationships" xmlns:p="http://schemas.openxmlformats.org/presentationml/2006/main">
  <p:tag name="DVSHAPEID" val="jcnQBjANUtqiaFsqQC2KJ1"/>
</p:tagLst>
</file>

<file path=ppt/tags/tag62.xml><?xml version="1.0" encoding="utf-8"?>
<p:tagLst xmlns:a="http://schemas.openxmlformats.org/drawingml/2006/main" xmlns:r="http://schemas.openxmlformats.org/officeDocument/2006/relationships" xmlns:p="http://schemas.openxmlformats.org/presentationml/2006/main">
  <p:tag name="DVSHAPEID" val="OLlcGXSIITNPEWLYa8v2vR"/>
</p:tagLst>
</file>

<file path=ppt/tags/tag620.xml><?xml version="1.0" encoding="utf-8"?>
<p:tagLst xmlns:a="http://schemas.openxmlformats.org/drawingml/2006/main" xmlns:r="http://schemas.openxmlformats.org/officeDocument/2006/relationships" xmlns:p="http://schemas.openxmlformats.org/presentationml/2006/main">
  <p:tag name="DVSHAPEID" val="hHPtDkWzAgViznCnAvMXki"/>
</p:tagLst>
</file>

<file path=ppt/tags/tag621.xml><?xml version="1.0" encoding="utf-8"?>
<p:tagLst xmlns:a="http://schemas.openxmlformats.org/drawingml/2006/main" xmlns:r="http://schemas.openxmlformats.org/officeDocument/2006/relationships" xmlns:p="http://schemas.openxmlformats.org/presentationml/2006/main">
  <p:tag name="DVSHAPEID" val="mZuqzwhVyRvMHxnfrG0ywG"/>
</p:tagLst>
</file>

<file path=ppt/tags/tag622.xml><?xml version="1.0" encoding="utf-8"?>
<p:tagLst xmlns:a="http://schemas.openxmlformats.org/drawingml/2006/main" xmlns:r="http://schemas.openxmlformats.org/officeDocument/2006/relationships" xmlns:p="http://schemas.openxmlformats.org/presentationml/2006/main">
  <p:tag name="DVSHAPEID" val="NNG4Zk35XLLGLBZ6OloRMW"/>
</p:tagLst>
</file>

<file path=ppt/tags/tag623.xml><?xml version="1.0" encoding="utf-8"?>
<p:tagLst xmlns:a="http://schemas.openxmlformats.org/drawingml/2006/main" xmlns:r="http://schemas.openxmlformats.org/officeDocument/2006/relationships" xmlns:p="http://schemas.openxmlformats.org/presentationml/2006/main">
  <p:tag name="DVSHAPEID" val="eSrsHWwG5yvYlPYcKqiFH3"/>
</p:tagLst>
</file>

<file path=ppt/tags/tag624.xml><?xml version="1.0" encoding="utf-8"?>
<p:tagLst xmlns:a="http://schemas.openxmlformats.org/drawingml/2006/main" xmlns:r="http://schemas.openxmlformats.org/officeDocument/2006/relationships" xmlns:p="http://schemas.openxmlformats.org/presentationml/2006/main">
  <p:tag name="DVSHAPEID" val="mW37UTiVHosxrxPnspAgBT"/>
</p:tagLst>
</file>

<file path=ppt/tags/tag625.xml><?xml version="1.0" encoding="utf-8"?>
<p:tagLst xmlns:a="http://schemas.openxmlformats.org/drawingml/2006/main" xmlns:r="http://schemas.openxmlformats.org/officeDocument/2006/relationships" xmlns:p="http://schemas.openxmlformats.org/presentationml/2006/main">
  <p:tag name="DVSHAPEID" val="eH6rreeEXPcsroSLyfVluy"/>
</p:tagLst>
</file>

<file path=ppt/tags/tag626.xml><?xml version="1.0" encoding="utf-8"?>
<p:tagLst xmlns:a="http://schemas.openxmlformats.org/drawingml/2006/main" xmlns:r="http://schemas.openxmlformats.org/officeDocument/2006/relationships" xmlns:p="http://schemas.openxmlformats.org/presentationml/2006/main">
  <p:tag name="DVSHAPEID" val="vMRE4IEdEo8sIl0tr3H2rD"/>
</p:tagLst>
</file>

<file path=ppt/tags/tag627.xml><?xml version="1.0" encoding="utf-8"?>
<p:tagLst xmlns:a="http://schemas.openxmlformats.org/drawingml/2006/main" xmlns:r="http://schemas.openxmlformats.org/officeDocument/2006/relationships" xmlns:p="http://schemas.openxmlformats.org/presentationml/2006/main">
  <p:tag name="DVSHAPEID" val="lZ6quGRllfoFbkzNav0KbN"/>
</p:tagLst>
</file>

<file path=ppt/tags/tag628.xml><?xml version="1.0" encoding="utf-8"?>
<p:tagLst xmlns:a="http://schemas.openxmlformats.org/drawingml/2006/main" xmlns:r="http://schemas.openxmlformats.org/officeDocument/2006/relationships" xmlns:p="http://schemas.openxmlformats.org/presentationml/2006/main">
  <p:tag name="DVSHAPEID" val="kYGxL4OREs7SqSyDeXlj3S"/>
</p:tagLst>
</file>

<file path=ppt/tags/tag629.xml><?xml version="1.0" encoding="utf-8"?>
<p:tagLst xmlns:a="http://schemas.openxmlformats.org/drawingml/2006/main" xmlns:r="http://schemas.openxmlformats.org/officeDocument/2006/relationships" xmlns:p="http://schemas.openxmlformats.org/presentationml/2006/main">
  <p:tag name="DVSHAPEID" val="429FTESb2GryF8KXVMwtBW"/>
</p:tagLst>
</file>

<file path=ppt/tags/tag63.xml><?xml version="1.0" encoding="utf-8"?>
<p:tagLst xmlns:a="http://schemas.openxmlformats.org/drawingml/2006/main" xmlns:r="http://schemas.openxmlformats.org/officeDocument/2006/relationships" xmlns:p="http://schemas.openxmlformats.org/presentationml/2006/main">
  <p:tag name="DVSHAPEID" val="t5gwbTcUrm7ME5RlnnqsEe"/>
</p:tagLst>
</file>

<file path=ppt/tags/tag630.xml><?xml version="1.0" encoding="utf-8"?>
<p:tagLst xmlns:a="http://schemas.openxmlformats.org/drawingml/2006/main" xmlns:r="http://schemas.openxmlformats.org/officeDocument/2006/relationships" xmlns:p="http://schemas.openxmlformats.org/presentationml/2006/main">
  <p:tag name="DVSHAPEID" val="tuifULzCoVslNjnUMPyT8T"/>
</p:tagLst>
</file>

<file path=ppt/tags/tag631.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632.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4.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63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3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3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3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xml><?xml version="1.0" encoding="utf-8"?>
<p:tagLst xmlns:a="http://schemas.openxmlformats.org/drawingml/2006/main" xmlns:r="http://schemas.openxmlformats.org/officeDocument/2006/relationships" xmlns:p="http://schemas.openxmlformats.org/presentationml/2006/main">
  <p:tag name="DVSECTIONID" val="tuJaQcK6sVp4hccSJvi7DN"/>
</p:tagLst>
</file>

<file path=ppt/tags/tag64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8.xml><?xml version="1.0" encoding="utf-8"?>
<p:tagLst xmlns:a="http://schemas.openxmlformats.org/drawingml/2006/main" xmlns:r="http://schemas.openxmlformats.org/officeDocument/2006/relationships" xmlns:p="http://schemas.openxmlformats.org/presentationml/2006/main">
  <p:tag name="DVSECTIONID" val="rk8hBccdLTHR4AQH634rFA"/>
</p:tagLst>
</file>

<file path=ppt/tags/tag649.xml><?xml version="1.0" encoding="utf-8"?>
<p:tagLst xmlns:a="http://schemas.openxmlformats.org/drawingml/2006/main" xmlns:r="http://schemas.openxmlformats.org/officeDocument/2006/relationships" xmlns:p="http://schemas.openxmlformats.org/presentationml/2006/main">
  <p:tag name="DVSHAPEID" val="jbGz1jFJdS3LTq1Xhh44Bx"/>
</p:tagLst>
</file>

<file path=ppt/tags/tag65.xml><?xml version="1.0" encoding="utf-8"?>
<p:tagLst xmlns:a="http://schemas.openxmlformats.org/drawingml/2006/main" xmlns:r="http://schemas.openxmlformats.org/officeDocument/2006/relationships" xmlns:p="http://schemas.openxmlformats.org/presentationml/2006/main">
  <p:tag name="DVSHAPEID" val="dxDpAKYwZxF3EEmvMQgQkt"/>
</p:tagLst>
</file>

<file path=ppt/tags/tag650.xml><?xml version="1.0" encoding="utf-8"?>
<p:tagLst xmlns:a="http://schemas.openxmlformats.org/drawingml/2006/main" xmlns:r="http://schemas.openxmlformats.org/officeDocument/2006/relationships" xmlns:p="http://schemas.openxmlformats.org/presentationml/2006/main">
  <p:tag name="DVSHAPEID" val="3Buc9Uay4SvTgljfKBxd57"/>
</p:tagLst>
</file>

<file path=ppt/tags/tag651.xml><?xml version="1.0" encoding="utf-8"?>
<p:tagLst xmlns:a="http://schemas.openxmlformats.org/drawingml/2006/main" xmlns:r="http://schemas.openxmlformats.org/officeDocument/2006/relationships" xmlns:p="http://schemas.openxmlformats.org/presentationml/2006/main">
  <p:tag name="DVSHAPEID" val="i19NiO2IvorvnedviNSePc"/>
</p:tagLst>
</file>

<file path=ppt/tags/tag652.xml><?xml version="1.0" encoding="utf-8"?>
<p:tagLst xmlns:a="http://schemas.openxmlformats.org/drawingml/2006/main" xmlns:r="http://schemas.openxmlformats.org/officeDocument/2006/relationships" xmlns:p="http://schemas.openxmlformats.org/presentationml/2006/main">
  <p:tag name="DVSHAPEID" val="Wy6AYA6vGyC2mWLBWTZ95O"/>
</p:tagLst>
</file>

<file path=ppt/tags/tag653.xml><?xml version="1.0" encoding="utf-8"?>
<p:tagLst xmlns:a="http://schemas.openxmlformats.org/drawingml/2006/main" xmlns:r="http://schemas.openxmlformats.org/officeDocument/2006/relationships" xmlns:p="http://schemas.openxmlformats.org/presentationml/2006/main">
  <p:tag name="DVSHAPEID" val="bHLvc5GiE3HBDyWLhPiJ4M"/>
</p:tagLst>
</file>

<file path=ppt/tags/tag654.xml><?xml version="1.0" encoding="utf-8"?>
<p:tagLst xmlns:a="http://schemas.openxmlformats.org/drawingml/2006/main" xmlns:r="http://schemas.openxmlformats.org/officeDocument/2006/relationships" xmlns:p="http://schemas.openxmlformats.org/presentationml/2006/main">
  <p:tag name="DVSHAPEID" val="BQpihzP7UFWZPmBqYjf0CL"/>
</p:tagLst>
</file>

<file path=ppt/tags/tag655.xml><?xml version="1.0" encoding="utf-8"?>
<p:tagLst xmlns:a="http://schemas.openxmlformats.org/drawingml/2006/main" xmlns:r="http://schemas.openxmlformats.org/officeDocument/2006/relationships" xmlns:p="http://schemas.openxmlformats.org/presentationml/2006/main">
  <p:tag name="DVSHAPEID" val="eKoBQxpLGQ9p6U5UO6tw91"/>
</p:tagLst>
</file>

<file path=ppt/tags/tag656.xml><?xml version="1.0" encoding="utf-8"?>
<p:tagLst xmlns:a="http://schemas.openxmlformats.org/drawingml/2006/main" xmlns:r="http://schemas.openxmlformats.org/officeDocument/2006/relationships" xmlns:p="http://schemas.openxmlformats.org/presentationml/2006/main">
  <p:tag name="DVSHAPEID" val="FEIA9QRZt49QBFUGJiI9Z5"/>
</p:tagLst>
</file>

<file path=ppt/tags/tag657.xml><?xml version="1.0" encoding="utf-8"?>
<p:tagLst xmlns:a="http://schemas.openxmlformats.org/drawingml/2006/main" xmlns:r="http://schemas.openxmlformats.org/officeDocument/2006/relationships" xmlns:p="http://schemas.openxmlformats.org/presentationml/2006/main">
  <p:tag name="DVSHAPEID" val="QqfHl3u9x6Cd4KSfoyTHm5"/>
</p:tagLst>
</file>

<file path=ppt/tags/tag658.xml><?xml version="1.0" encoding="utf-8"?>
<p:tagLst xmlns:a="http://schemas.openxmlformats.org/drawingml/2006/main" xmlns:r="http://schemas.openxmlformats.org/officeDocument/2006/relationships" xmlns:p="http://schemas.openxmlformats.org/presentationml/2006/main">
  <p:tag name="DVSHAPEID" val="fgip08maNZ2ANikrvNukw2"/>
</p:tagLst>
</file>

<file path=ppt/tags/tag659.xml><?xml version="1.0" encoding="utf-8"?>
<p:tagLst xmlns:a="http://schemas.openxmlformats.org/drawingml/2006/main" xmlns:r="http://schemas.openxmlformats.org/officeDocument/2006/relationships" xmlns:p="http://schemas.openxmlformats.org/presentationml/2006/main">
  <p:tag name="DVSHAPEID" val="doB9NtU9fhIKaZpV3mMmjC"/>
</p:tagLst>
</file>

<file path=ppt/tags/tag66.xml><?xml version="1.0" encoding="utf-8"?>
<p:tagLst xmlns:a="http://schemas.openxmlformats.org/drawingml/2006/main" xmlns:r="http://schemas.openxmlformats.org/officeDocument/2006/relationships" xmlns:p="http://schemas.openxmlformats.org/presentationml/2006/main">
  <p:tag name="DVSHAPEID" val="LAtKaV3AnkuRXEeVHKVBzH"/>
</p:tagLst>
</file>

<file path=ppt/tags/tag660.xml><?xml version="1.0" encoding="utf-8"?>
<p:tagLst xmlns:a="http://schemas.openxmlformats.org/drawingml/2006/main" xmlns:r="http://schemas.openxmlformats.org/officeDocument/2006/relationships" xmlns:p="http://schemas.openxmlformats.org/presentationml/2006/main">
  <p:tag name="DVSHAPEID" val="atWzVW36d2yc2TOQlSgDKL"/>
</p:tagLst>
</file>

<file path=ppt/tags/tag661.xml><?xml version="1.0" encoding="utf-8"?>
<p:tagLst xmlns:a="http://schemas.openxmlformats.org/drawingml/2006/main" xmlns:r="http://schemas.openxmlformats.org/officeDocument/2006/relationships" xmlns:p="http://schemas.openxmlformats.org/presentationml/2006/main">
  <p:tag name="DVSHAPEID" val="R38l2zK8x9JBe7ddyY694G"/>
</p:tagLst>
</file>

<file path=ppt/tags/tag662.xml><?xml version="1.0" encoding="utf-8"?>
<p:tagLst xmlns:a="http://schemas.openxmlformats.org/drawingml/2006/main" xmlns:r="http://schemas.openxmlformats.org/officeDocument/2006/relationships" xmlns:p="http://schemas.openxmlformats.org/presentationml/2006/main">
  <p:tag name="DVSHAPEID" val="htTIMqUBHeCf7yhxv2rszl"/>
</p:tagLst>
</file>

<file path=ppt/tags/tag663.xml><?xml version="1.0" encoding="utf-8"?>
<p:tagLst xmlns:a="http://schemas.openxmlformats.org/drawingml/2006/main" xmlns:r="http://schemas.openxmlformats.org/officeDocument/2006/relationships" xmlns:p="http://schemas.openxmlformats.org/presentationml/2006/main">
  <p:tag name="DVSHAPEID" val="7RzZ8d0HEo3pMLkqm8OvEv"/>
</p:tagLst>
</file>

<file path=ppt/tags/tag664.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665.xml><?xml version="1.0" encoding="utf-8"?>
<p:tagLst xmlns:a="http://schemas.openxmlformats.org/drawingml/2006/main" xmlns:r="http://schemas.openxmlformats.org/officeDocument/2006/relationships" xmlns:p="http://schemas.openxmlformats.org/presentationml/2006/main">
  <p:tag name="DVSHAPEID" val="bXWv7c1U6FSpCSrzTtl4vo"/>
</p:tagLst>
</file>

<file path=ppt/tags/tag66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67.xml><?xml version="1.0" encoding="utf-8"?>
<p:tagLst xmlns:a="http://schemas.openxmlformats.org/drawingml/2006/main" xmlns:r="http://schemas.openxmlformats.org/officeDocument/2006/relationships" xmlns:p="http://schemas.openxmlformats.org/presentationml/2006/main">
  <p:tag name="DVSHAPEID" val="e13nWapVjgOWl29MiGAZze"/>
</p:tagLst>
</file>

<file path=ppt/tags/tag668.xml><?xml version="1.0" encoding="utf-8"?>
<p:tagLst xmlns:a="http://schemas.openxmlformats.org/drawingml/2006/main" xmlns:r="http://schemas.openxmlformats.org/officeDocument/2006/relationships" xmlns:p="http://schemas.openxmlformats.org/presentationml/2006/main">
  <p:tag name="DVSHAPEID" val="tuifULzCoVslNjnUMPyT8T"/>
</p:tagLst>
</file>

<file path=ppt/tags/tag66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xml><?xml version="1.0" encoding="utf-8"?>
<p:tagLst xmlns:a="http://schemas.openxmlformats.org/drawingml/2006/main" xmlns:r="http://schemas.openxmlformats.org/officeDocument/2006/relationships" xmlns:p="http://schemas.openxmlformats.org/presentationml/2006/main">
  <p:tag name="DVSHAPEID" val="wEPB8LEV4YgJM3WPz3sp9k"/>
</p:tagLst>
</file>

<file path=ppt/tags/tag670.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2.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4.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7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xml><?xml version="1.0" encoding="utf-8"?>
<p:tagLst xmlns:a="http://schemas.openxmlformats.org/drawingml/2006/main" xmlns:r="http://schemas.openxmlformats.org/officeDocument/2006/relationships" xmlns:p="http://schemas.openxmlformats.org/presentationml/2006/main">
  <p:tag name="DVSECTIONID" val="MhKcFQ9ECAmr1FZLCTFknH"/>
</p:tagLst>
</file>

<file path=ppt/tags/tag680.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2.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4.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8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xml><?xml version="1.0" encoding="utf-8"?>
<p:tagLst xmlns:a="http://schemas.openxmlformats.org/drawingml/2006/main" xmlns:r="http://schemas.openxmlformats.org/officeDocument/2006/relationships" xmlns:p="http://schemas.openxmlformats.org/presentationml/2006/main">
  <p:tag name="DVSHAPEID" val="U2IYoabuzdR7N5A3r73lht"/>
</p:tagLst>
</file>

<file path=ppt/tags/tag69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xml><?xml version="1.0" encoding="utf-8"?>
<p:tagLst xmlns:a="http://schemas.openxmlformats.org/drawingml/2006/main" xmlns:r="http://schemas.openxmlformats.org/officeDocument/2006/relationships" xmlns:p="http://schemas.openxmlformats.org/presentationml/2006/main">
  <p:tag name="DVSHAPEID" val="riUVa73BhzD23xrZqZWuy9"/>
</p:tagLst>
</file>

<file path=ppt/tags/tag70.xml><?xml version="1.0" encoding="utf-8"?>
<p:tagLst xmlns:a="http://schemas.openxmlformats.org/drawingml/2006/main" xmlns:r="http://schemas.openxmlformats.org/officeDocument/2006/relationships" xmlns:p="http://schemas.openxmlformats.org/presentationml/2006/main">
  <p:tag name="DVSHAPEID" val="tK4xdZNkYwnPOh0KS7tFUC"/>
</p:tagLst>
</file>

<file path=ppt/tags/tag70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xml><?xml version="1.0" encoding="utf-8"?>
<p:tagLst xmlns:a="http://schemas.openxmlformats.org/drawingml/2006/main" xmlns:r="http://schemas.openxmlformats.org/officeDocument/2006/relationships" xmlns:p="http://schemas.openxmlformats.org/presentationml/2006/main">
  <p:tag name="DVSHAPEID" val="GsLYRUHsYR6ryYTRWbHeek"/>
</p:tagLst>
</file>

<file path=ppt/tags/tag71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xml><?xml version="1.0" encoding="utf-8"?>
<p:tagLst xmlns:a="http://schemas.openxmlformats.org/drawingml/2006/main" xmlns:r="http://schemas.openxmlformats.org/officeDocument/2006/relationships" xmlns:p="http://schemas.openxmlformats.org/presentationml/2006/main">
  <p:tag name="DVSECTIONID" val="TZePZ3niu4ArBH9ZOcsW6b"/>
</p:tagLst>
</file>

<file path=ppt/tags/tag72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xml><?xml version="1.0" encoding="utf-8"?>
<p:tagLst xmlns:a="http://schemas.openxmlformats.org/drawingml/2006/main" xmlns:r="http://schemas.openxmlformats.org/officeDocument/2006/relationships" xmlns:p="http://schemas.openxmlformats.org/presentationml/2006/main">
  <p:tag name="DVSHAPEID" val="gM7hXAPip6xHCLbJ2gNpBE"/>
</p:tagLst>
</file>

<file path=ppt/tags/tag73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xml><?xml version="1.0" encoding="utf-8"?>
<p:tagLst xmlns:a="http://schemas.openxmlformats.org/drawingml/2006/main" xmlns:r="http://schemas.openxmlformats.org/officeDocument/2006/relationships" xmlns:p="http://schemas.openxmlformats.org/presentationml/2006/main">
  <p:tag name="DVSHAPEID" val="8JYQeuSYX5eA8xTZwJnwAB"/>
</p:tagLst>
</file>

<file path=ppt/tags/tag74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xml><?xml version="1.0" encoding="utf-8"?>
<p:tagLst xmlns:a="http://schemas.openxmlformats.org/drawingml/2006/main" xmlns:r="http://schemas.openxmlformats.org/officeDocument/2006/relationships" xmlns:p="http://schemas.openxmlformats.org/presentationml/2006/main">
  <p:tag name="DVSHAPEID" val="nURTPsdZiFkR8ewN8oKE6g"/>
</p:tagLst>
</file>

<file path=ppt/tags/tag75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xml><?xml version="1.0" encoding="utf-8"?>
<p:tagLst xmlns:a="http://schemas.openxmlformats.org/drawingml/2006/main" xmlns:r="http://schemas.openxmlformats.org/officeDocument/2006/relationships" xmlns:p="http://schemas.openxmlformats.org/presentationml/2006/main">
  <p:tag name="DVSHAPEID" val="OPOwMnkMpraxm4YlFqKXMy"/>
</p:tagLst>
</file>

<file path=ppt/tags/tag76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xml><?xml version="1.0" encoding="utf-8"?>
<p:tagLst xmlns:a="http://schemas.openxmlformats.org/drawingml/2006/main" xmlns:r="http://schemas.openxmlformats.org/officeDocument/2006/relationships" xmlns:p="http://schemas.openxmlformats.org/presentationml/2006/main">
  <p:tag name="DVSHAPEID" val="ggoEsIAYMWu7624jFQFwfS"/>
</p:tagLst>
</file>

<file path=ppt/tags/tag77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7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xml><?xml version="1.0" encoding="utf-8"?>
<p:tagLst xmlns:a="http://schemas.openxmlformats.org/drawingml/2006/main" xmlns:r="http://schemas.openxmlformats.org/officeDocument/2006/relationships" xmlns:p="http://schemas.openxmlformats.org/presentationml/2006/main">
  <p:tag name="DVSHAPEID" val="HBSsPNJjU9tfyx77UBcqFd"/>
</p:tagLst>
</file>

<file path=ppt/tags/tag78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8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xml><?xml version="1.0" encoding="utf-8"?>
<p:tagLst xmlns:a="http://schemas.openxmlformats.org/drawingml/2006/main" xmlns:r="http://schemas.openxmlformats.org/officeDocument/2006/relationships" xmlns:p="http://schemas.openxmlformats.org/presentationml/2006/main">
  <p:tag name="DVSHAPEID" val="2eYWglLTiginzNM0TNft2l"/>
</p:tagLst>
</file>

<file path=ppt/tags/tag79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9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xml><?xml version="1.0" encoding="utf-8"?>
<p:tagLst xmlns:a="http://schemas.openxmlformats.org/drawingml/2006/main" xmlns:r="http://schemas.openxmlformats.org/officeDocument/2006/relationships" xmlns:p="http://schemas.openxmlformats.org/presentationml/2006/main">
  <p:tag name="DVSHAPEID" val="iexDIvVPRLGgBCW9oC2L8X"/>
</p:tagLst>
</file>

<file path=ppt/tags/tag80.xml><?xml version="1.0" encoding="utf-8"?>
<p:tagLst xmlns:a="http://schemas.openxmlformats.org/drawingml/2006/main" xmlns:r="http://schemas.openxmlformats.org/officeDocument/2006/relationships" xmlns:p="http://schemas.openxmlformats.org/presentationml/2006/main">
  <p:tag name="DVSHAPEID" val="EQtwbxW3jPdtyEuTwnx0Qc"/>
</p:tagLst>
</file>

<file path=ppt/tags/tag80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809.xml><?xml version="1.0" encoding="utf-8"?>
<p:tagLst xmlns:a="http://schemas.openxmlformats.org/drawingml/2006/main" xmlns:r="http://schemas.openxmlformats.org/officeDocument/2006/relationships" xmlns:p="http://schemas.openxmlformats.org/presentationml/2006/main">
  <p:tag name="DVSECTIONID" val="yzrBCsgGmSaburrc4iYRAu"/>
</p:tagLst>
</file>

<file path=ppt/tags/tag81.xml><?xml version="1.0" encoding="utf-8"?>
<p:tagLst xmlns:a="http://schemas.openxmlformats.org/drawingml/2006/main" xmlns:r="http://schemas.openxmlformats.org/officeDocument/2006/relationships" xmlns:p="http://schemas.openxmlformats.org/presentationml/2006/main">
  <p:tag name="DVSHAPEID" val="WbYklTIobbbHA7sKaeXfWt"/>
</p:tagLst>
</file>

<file path=ppt/tags/tag810.xml><?xml version="1.0" encoding="utf-8"?>
<p:tagLst xmlns:a="http://schemas.openxmlformats.org/drawingml/2006/main" xmlns:r="http://schemas.openxmlformats.org/officeDocument/2006/relationships" xmlns:p="http://schemas.openxmlformats.org/presentationml/2006/main">
  <p:tag name="DVSHAPEID" val="yWlnrSh58CAJE6FhZ4DPKC"/>
</p:tagLst>
</file>

<file path=ppt/tags/tag811.xml><?xml version="1.0" encoding="utf-8"?>
<p:tagLst xmlns:a="http://schemas.openxmlformats.org/drawingml/2006/main" xmlns:r="http://schemas.openxmlformats.org/officeDocument/2006/relationships" xmlns:p="http://schemas.openxmlformats.org/presentationml/2006/main">
  <p:tag name="DVSHAPEID" val="LwqoVHLH9bpvaXarJSkZIH"/>
</p:tagLst>
</file>

<file path=ppt/tags/tag812.xml><?xml version="1.0" encoding="utf-8"?>
<p:tagLst xmlns:a="http://schemas.openxmlformats.org/drawingml/2006/main" xmlns:r="http://schemas.openxmlformats.org/officeDocument/2006/relationships" xmlns:p="http://schemas.openxmlformats.org/presentationml/2006/main">
  <p:tag name="DVSHAPEID" val="bAxVYivkaV2OhhkZZo16dV"/>
</p:tagLst>
</file>

<file path=ppt/tags/tag813.xml><?xml version="1.0" encoding="utf-8"?>
<p:tagLst xmlns:a="http://schemas.openxmlformats.org/drawingml/2006/main" xmlns:r="http://schemas.openxmlformats.org/officeDocument/2006/relationships" xmlns:p="http://schemas.openxmlformats.org/presentationml/2006/main">
  <p:tag name="DVSHAPEID" val="slFS6KTWXBtg0SJ1qZITE0"/>
</p:tagLst>
</file>

<file path=ppt/tags/tag814.xml><?xml version="1.0" encoding="utf-8"?>
<p:tagLst xmlns:a="http://schemas.openxmlformats.org/drawingml/2006/main" xmlns:r="http://schemas.openxmlformats.org/officeDocument/2006/relationships" xmlns:p="http://schemas.openxmlformats.org/presentationml/2006/main">
  <p:tag name="DVSHAPEID" val="kcVu9YEyUoT5cQhZoRnk4S"/>
</p:tagLst>
</file>

<file path=ppt/tags/tag815.xml><?xml version="1.0" encoding="utf-8"?>
<p:tagLst xmlns:a="http://schemas.openxmlformats.org/drawingml/2006/main" xmlns:r="http://schemas.openxmlformats.org/officeDocument/2006/relationships" xmlns:p="http://schemas.openxmlformats.org/presentationml/2006/main">
  <p:tag name="DVSHAPEID" val="A5PYhH2b67Qs1sXCAUhpH5"/>
</p:tagLst>
</file>

<file path=ppt/tags/tag816.xml><?xml version="1.0" encoding="utf-8"?>
<p:tagLst xmlns:a="http://schemas.openxmlformats.org/drawingml/2006/main" xmlns:r="http://schemas.openxmlformats.org/officeDocument/2006/relationships" xmlns:p="http://schemas.openxmlformats.org/presentationml/2006/main">
  <p:tag name="DVSHAPEID" val="mVFSKqBRwjVrCQFaHXwJiM"/>
</p:tagLst>
</file>

<file path=ppt/tags/tag817.xml><?xml version="1.0" encoding="utf-8"?>
<p:tagLst xmlns:a="http://schemas.openxmlformats.org/drawingml/2006/main" xmlns:r="http://schemas.openxmlformats.org/officeDocument/2006/relationships" xmlns:p="http://schemas.openxmlformats.org/presentationml/2006/main">
  <p:tag name="DVSHAPEID" val="fKPO2Mgs3FbvJTioWBAeBw"/>
</p:tagLst>
</file>

<file path=ppt/tags/tag818.xml><?xml version="1.0" encoding="utf-8"?>
<p:tagLst xmlns:a="http://schemas.openxmlformats.org/drawingml/2006/main" xmlns:r="http://schemas.openxmlformats.org/officeDocument/2006/relationships" xmlns:p="http://schemas.openxmlformats.org/presentationml/2006/main">
  <p:tag name="DVSHAPEID" val="xzQ6WqcjSXMAGV3WoOA4ff"/>
</p:tagLst>
</file>

<file path=ppt/tags/tag819.xml><?xml version="1.0" encoding="utf-8"?>
<p:tagLst xmlns:a="http://schemas.openxmlformats.org/drawingml/2006/main" xmlns:r="http://schemas.openxmlformats.org/officeDocument/2006/relationships" xmlns:p="http://schemas.openxmlformats.org/presentationml/2006/main">
  <p:tag name="DVSECTIONID" val="oCJ7c4oSkmbxgAZB4Ikbga"/>
</p:tagLst>
</file>

<file path=ppt/tags/tag82.xml><?xml version="1.0" encoding="utf-8"?>
<p:tagLst xmlns:a="http://schemas.openxmlformats.org/drawingml/2006/main" xmlns:r="http://schemas.openxmlformats.org/officeDocument/2006/relationships" xmlns:p="http://schemas.openxmlformats.org/presentationml/2006/main">
  <p:tag name="DVSHAPEID" val="a5e8w0gRV1urUiyQb2lVD1"/>
</p:tagLst>
</file>

<file path=ppt/tags/tag820.xml><?xml version="1.0" encoding="utf-8"?>
<p:tagLst xmlns:a="http://schemas.openxmlformats.org/drawingml/2006/main" xmlns:r="http://schemas.openxmlformats.org/officeDocument/2006/relationships" xmlns:p="http://schemas.openxmlformats.org/presentationml/2006/main">
  <p:tag name="DVSHAPEID" val="yWlnrSh58CAJE6FhZ4DPKC"/>
</p:tagLst>
</file>

<file path=ppt/tags/tag821.xml><?xml version="1.0" encoding="utf-8"?>
<p:tagLst xmlns:a="http://schemas.openxmlformats.org/drawingml/2006/main" xmlns:r="http://schemas.openxmlformats.org/officeDocument/2006/relationships" xmlns:p="http://schemas.openxmlformats.org/presentationml/2006/main">
  <p:tag name="DVSHAPEID" val="LwqoVHLH9bpvaXarJSkZIH"/>
</p:tagLst>
</file>

<file path=ppt/tags/tag822.xml><?xml version="1.0" encoding="utf-8"?>
<p:tagLst xmlns:a="http://schemas.openxmlformats.org/drawingml/2006/main" xmlns:r="http://schemas.openxmlformats.org/officeDocument/2006/relationships" xmlns:p="http://schemas.openxmlformats.org/presentationml/2006/main">
  <p:tag name="DVSHAPEID" val="bAxVYivkaV2OhhkZZo16dV"/>
</p:tagLst>
</file>

<file path=ppt/tags/tag823.xml><?xml version="1.0" encoding="utf-8"?>
<p:tagLst xmlns:a="http://schemas.openxmlformats.org/drawingml/2006/main" xmlns:r="http://schemas.openxmlformats.org/officeDocument/2006/relationships" xmlns:p="http://schemas.openxmlformats.org/presentationml/2006/main">
  <p:tag name="DVSHAPEID" val="slFS6KTWXBtg0SJ1qZITE0"/>
</p:tagLst>
</file>

<file path=ppt/tags/tag824.xml><?xml version="1.0" encoding="utf-8"?>
<p:tagLst xmlns:a="http://schemas.openxmlformats.org/drawingml/2006/main" xmlns:r="http://schemas.openxmlformats.org/officeDocument/2006/relationships" xmlns:p="http://schemas.openxmlformats.org/presentationml/2006/main">
  <p:tag name="DVSHAPEID" val="kcVu9YEyUoT5cQhZoRnk4S"/>
</p:tagLst>
</file>

<file path=ppt/tags/tag825.xml><?xml version="1.0" encoding="utf-8"?>
<p:tagLst xmlns:a="http://schemas.openxmlformats.org/drawingml/2006/main" xmlns:r="http://schemas.openxmlformats.org/officeDocument/2006/relationships" xmlns:p="http://schemas.openxmlformats.org/presentationml/2006/main">
  <p:tag name="DVSHAPEID" val="A5PYhH2b67Qs1sXCAUhpH5"/>
</p:tagLst>
</file>

<file path=ppt/tags/tag826.xml><?xml version="1.0" encoding="utf-8"?>
<p:tagLst xmlns:a="http://schemas.openxmlformats.org/drawingml/2006/main" xmlns:r="http://schemas.openxmlformats.org/officeDocument/2006/relationships" xmlns:p="http://schemas.openxmlformats.org/presentationml/2006/main">
  <p:tag name="DVSHAPEID" val="mVFSKqBRwjVrCQFaHXwJiM"/>
</p:tagLst>
</file>

<file path=ppt/tags/tag827.xml><?xml version="1.0" encoding="utf-8"?>
<p:tagLst xmlns:a="http://schemas.openxmlformats.org/drawingml/2006/main" xmlns:r="http://schemas.openxmlformats.org/officeDocument/2006/relationships" xmlns:p="http://schemas.openxmlformats.org/presentationml/2006/main">
  <p:tag name="DVSHAPEID" val="fKPO2Mgs3FbvJTioWBAeBw"/>
</p:tagLst>
</file>

<file path=ppt/tags/tag828.xml><?xml version="1.0" encoding="utf-8"?>
<p:tagLst xmlns:a="http://schemas.openxmlformats.org/drawingml/2006/main" xmlns:r="http://schemas.openxmlformats.org/officeDocument/2006/relationships" xmlns:p="http://schemas.openxmlformats.org/presentationml/2006/main">
  <p:tag name="DVSHAPEID" val="xzQ6WqcjSXMAGV3WoOA4ff"/>
</p:tagLst>
</file>

<file path=ppt/tags/tag829.xml><?xml version="1.0" encoding="utf-8"?>
<p:tagLst xmlns:a="http://schemas.openxmlformats.org/drawingml/2006/main" xmlns:r="http://schemas.openxmlformats.org/officeDocument/2006/relationships" xmlns:p="http://schemas.openxmlformats.org/presentationml/2006/main">
  <p:tag name="DVSHAPEID" val="BP7upJCbU6ADA99Q5i9bIS"/>
</p:tagLst>
</file>

<file path=ppt/tags/tag83.xml><?xml version="1.0" encoding="utf-8"?>
<p:tagLst xmlns:a="http://schemas.openxmlformats.org/drawingml/2006/main" xmlns:r="http://schemas.openxmlformats.org/officeDocument/2006/relationships" xmlns:p="http://schemas.openxmlformats.org/presentationml/2006/main">
  <p:tag name="DVSHAPEID" val="UGR92RdFrKQEeVqT9P16DY"/>
</p:tagLst>
</file>

<file path=ppt/tags/tag830.xml><?xml version="1.0" encoding="utf-8"?>
<p:tagLst xmlns:a="http://schemas.openxmlformats.org/drawingml/2006/main" xmlns:r="http://schemas.openxmlformats.org/officeDocument/2006/relationships" xmlns:p="http://schemas.openxmlformats.org/presentationml/2006/main">
  <p:tag name="DVSECTIONID" val="LEk0IOUqY8CQ1ErFtqJ4sI"/>
</p:tagLst>
</file>

<file path=ppt/tags/tag831.xml><?xml version="1.0" encoding="utf-8"?>
<p:tagLst xmlns:a="http://schemas.openxmlformats.org/drawingml/2006/main" xmlns:r="http://schemas.openxmlformats.org/officeDocument/2006/relationships" xmlns:p="http://schemas.openxmlformats.org/presentationml/2006/main">
  <p:tag name="DVSHAPEID" val="Y6YJU26hv89dCJ63TZVLxr"/>
</p:tagLst>
</file>

<file path=ppt/tags/tag832.xml><?xml version="1.0" encoding="utf-8"?>
<p:tagLst xmlns:a="http://schemas.openxmlformats.org/drawingml/2006/main" xmlns:r="http://schemas.openxmlformats.org/officeDocument/2006/relationships" xmlns:p="http://schemas.openxmlformats.org/presentationml/2006/main">
  <p:tag name="DVSHAPEID" val="LwqoVHLH9bpvaXarJSkZIH"/>
</p:tagLst>
</file>

<file path=ppt/tags/tag833.xml><?xml version="1.0" encoding="utf-8"?>
<p:tagLst xmlns:a="http://schemas.openxmlformats.org/drawingml/2006/main" xmlns:r="http://schemas.openxmlformats.org/officeDocument/2006/relationships" xmlns:p="http://schemas.openxmlformats.org/presentationml/2006/main">
  <p:tag name="DVSHAPEID" val="bAxVYivkaV2OhhkZZo16dV"/>
</p:tagLst>
</file>

<file path=ppt/tags/tag834.xml><?xml version="1.0" encoding="utf-8"?>
<p:tagLst xmlns:a="http://schemas.openxmlformats.org/drawingml/2006/main" xmlns:r="http://schemas.openxmlformats.org/officeDocument/2006/relationships" xmlns:p="http://schemas.openxmlformats.org/presentationml/2006/main">
  <p:tag name="DVSHAPEID" val="mVFSKqBRwjVrCQFaHXwJiM"/>
</p:tagLst>
</file>

<file path=ppt/tags/tag835.xml><?xml version="1.0" encoding="utf-8"?>
<p:tagLst xmlns:a="http://schemas.openxmlformats.org/drawingml/2006/main" xmlns:r="http://schemas.openxmlformats.org/officeDocument/2006/relationships" xmlns:p="http://schemas.openxmlformats.org/presentationml/2006/main">
  <p:tag name="DVSHAPEID" val="fKPO2Mgs3FbvJTioWBAeBw"/>
</p:tagLst>
</file>

<file path=ppt/tags/tag836.xml><?xml version="1.0" encoding="utf-8"?>
<p:tagLst xmlns:a="http://schemas.openxmlformats.org/drawingml/2006/main" xmlns:r="http://schemas.openxmlformats.org/officeDocument/2006/relationships" xmlns:p="http://schemas.openxmlformats.org/presentationml/2006/main">
  <p:tag name="DVSHAPEID" val="xzQ6WqcjSXMAGV3WoOA4ff"/>
</p:tagLst>
</file>

<file path=ppt/tags/tag837.xml><?xml version="1.0" encoding="utf-8"?>
<p:tagLst xmlns:a="http://schemas.openxmlformats.org/drawingml/2006/main" xmlns:r="http://schemas.openxmlformats.org/officeDocument/2006/relationships" xmlns:p="http://schemas.openxmlformats.org/presentationml/2006/main">
  <p:tag name="DVSHAPEID" val="BP7upJCbU6ADA99Q5i9bIS"/>
</p:tagLst>
</file>

<file path=ppt/tags/tag838.xml><?xml version="1.0" encoding="utf-8"?>
<p:tagLst xmlns:a="http://schemas.openxmlformats.org/drawingml/2006/main" xmlns:r="http://schemas.openxmlformats.org/officeDocument/2006/relationships" xmlns:p="http://schemas.openxmlformats.org/presentationml/2006/main">
  <p:tag name="DVSECTIONID" val="uVxtjAbKJ0SSIqII9n4dmb"/>
</p:tagLst>
</file>

<file path=ppt/tags/tag839.xml><?xml version="1.0" encoding="utf-8"?>
<p:tagLst xmlns:a="http://schemas.openxmlformats.org/drawingml/2006/main" xmlns:r="http://schemas.openxmlformats.org/officeDocument/2006/relationships" xmlns:p="http://schemas.openxmlformats.org/presentationml/2006/main">
  <p:tag name="DVSHAPEID" val="wOR6P0fopoZJaSSFeBohhb"/>
</p:tagLst>
</file>

<file path=ppt/tags/tag84.xml><?xml version="1.0" encoding="utf-8"?>
<p:tagLst xmlns:a="http://schemas.openxmlformats.org/drawingml/2006/main" xmlns:r="http://schemas.openxmlformats.org/officeDocument/2006/relationships" xmlns:p="http://schemas.openxmlformats.org/presentationml/2006/main">
  <p:tag name="DVSHAPEID" val="ikLBMCUTwcok6hDLtlz7C4"/>
</p:tagLst>
</file>

<file path=ppt/tags/tag840.xml><?xml version="1.0" encoding="utf-8"?>
<p:tagLst xmlns:a="http://schemas.openxmlformats.org/drawingml/2006/main" xmlns:r="http://schemas.openxmlformats.org/officeDocument/2006/relationships" xmlns:p="http://schemas.openxmlformats.org/presentationml/2006/main">
  <p:tag name="DVSHAPEID" val="r5O1ghxgAcu2qXBhFZRKQ6"/>
</p:tagLst>
</file>

<file path=ppt/tags/tag841.xml><?xml version="1.0" encoding="utf-8"?>
<p:tagLst xmlns:a="http://schemas.openxmlformats.org/drawingml/2006/main" xmlns:r="http://schemas.openxmlformats.org/officeDocument/2006/relationships" xmlns:p="http://schemas.openxmlformats.org/presentationml/2006/main">
  <p:tag name="DVSHAPEID" val="DeMResNOdIXknNkdJ5iNTZ"/>
</p:tagLst>
</file>

<file path=ppt/tags/tag842.xml><?xml version="1.0" encoding="utf-8"?>
<p:tagLst xmlns:a="http://schemas.openxmlformats.org/drawingml/2006/main" xmlns:r="http://schemas.openxmlformats.org/officeDocument/2006/relationships" xmlns:p="http://schemas.openxmlformats.org/presentationml/2006/main">
  <p:tag name="DVSHAPEID" val="BP7upJCbU6ADA99Q5i9bIS"/>
</p:tagLst>
</file>

<file path=ppt/tags/tag843.xml><?xml version="1.0" encoding="utf-8"?>
<p:tagLst xmlns:a="http://schemas.openxmlformats.org/drawingml/2006/main" xmlns:r="http://schemas.openxmlformats.org/officeDocument/2006/relationships" xmlns:p="http://schemas.openxmlformats.org/presentationml/2006/main">
  <p:tag name="DVSHAPEID" val="xzQ6WqcjSXMAGV3WoOA4ff"/>
</p:tagLst>
</file>

<file path=ppt/tags/tag844.xml><?xml version="1.0" encoding="utf-8"?>
<p:tagLst xmlns:a="http://schemas.openxmlformats.org/drawingml/2006/main" xmlns:r="http://schemas.openxmlformats.org/officeDocument/2006/relationships" xmlns:p="http://schemas.openxmlformats.org/presentationml/2006/main">
  <p:tag name="DVSHAPEID" val="er6yE8Du0FeVD2p1tJzAvU"/>
</p:tagLst>
</file>

<file path=ppt/tags/tag845.xml><?xml version="1.0" encoding="utf-8"?>
<p:tagLst xmlns:a="http://schemas.openxmlformats.org/drawingml/2006/main" xmlns:r="http://schemas.openxmlformats.org/officeDocument/2006/relationships" xmlns:p="http://schemas.openxmlformats.org/presentationml/2006/main">
  <p:tag name="DVSHAPEID" val="A5PYhH2b67Qs1sXCAUhpH5"/>
</p:tagLst>
</file>

<file path=ppt/tags/tag846.xml><?xml version="1.0" encoding="utf-8"?>
<p:tagLst xmlns:a="http://schemas.openxmlformats.org/drawingml/2006/main" xmlns:r="http://schemas.openxmlformats.org/officeDocument/2006/relationships" xmlns:p="http://schemas.openxmlformats.org/presentationml/2006/main">
  <p:tag name="DVSHAPEID" val="Nt9k8J2CRUq9irnQtVj7uP"/>
</p:tagLst>
</file>

<file path=ppt/tags/tag847.xml><?xml version="1.0" encoding="utf-8"?>
<p:tagLst xmlns:a="http://schemas.openxmlformats.org/drawingml/2006/main" xmlns:r="http://schemas.openxmlformats.org/officeDocument/2006/relationships" xmlns:p="http://schemas.openxmlformats.org/presentationml/2006/main">
  <p:tag name="DVSHAPEID" val="MiI7JjcpOibYG47ycijOHx"/>
</p:tagLst>
</file>

<file path=ppt/tags/tag848.xml><?xml version="1.0" encoding="utf-8"?>
<p:tagLst xmlns:a="http://schemas.openxmlformats.org/drawingml/2006/main" xmlns:r="http://schemas.openxmlformats.org/officeDocument/2006/relationships" xmlns:p="http://schemas.openxmlformats.org/presentationml/2006/main">
  <p:tag name="DVSECTIONID" val="TBtpRk7ON2CHQgCyNx9S5R"/>
</p:tagLst>
</file>

<file path=ppt/tags/tag849.xml><?xml version="1.0" encoding="utf-8"?>
<p:tagLst xmlns:a="http://schemas.openxmlformats.org/drawingml/2006/main" xmlns:r="http://schemas.openxmlformats.org/officeDocument/2006/relationships" xmlns:p="http://schemas.openxmlformats.org/presentationml/2006/main">
  <p:tag name="DVSHAPEID" val="DCHnnuF205hWqxPoWEPGMn"/>
</p:tagLst>
</file>

<file path=ppt/tags/tag85.xml><?xml version="1.0" encoding="utf-8"?>
<p:tagLst xmlns:a="http://schemas.openxmlformats.org/drawingml/2006/main" xmlns:r="http://schemas.openxmlformats.org/officeDocument/2006/relationships" xmlns:p="http://schemas.openxmlformats.org/presentationml/2006/main">
  <p:tag name="DVSHAPEID" val="m19ga1Gy4P9Wnwor4AKxdD"/>
</p:tagLst>
</file>

<file path=ppt/tags/tag850.xml><?xml version="1.0" encoding="utf-8"?>
<p:tagLst xmlns:a="http://schemas.openxmlformats.org/drawingml/2006/main" xmlns:r="http://schemas.openxmlformats.org/officeDocument/2006/relationships" xmlns:p="http://schemas.openxmlformats.org/presentationml/2006/main">
  <p:tag name="DVSHAPEID" val="BP7upJCbU6ADA99Q5i9bIS"/>
</p:tagLst>
</file>

<file path=ppt/tags/tag851.xml><?xml version="1.0" encoding="utf-8"?>
<p:tagLst xmlns:a="http://schemas.openxmlformats.org/drawingml/2006/main" xmlns:r="http://schemas.openxmlformats.org/officeDocument/2006/relationships" xmlns:p="http://schemas.openxmlformats.org/presentationml/2006/main">
  <p:tag name="DVSHAPEID" val="2qnNnl8DYdcg1SfS5VqOab"/>
</p:tagLst>
</file>

<file path=ppt/tags/tag852.xml><?xml version="1.0" encoding="utf-8"?>
<p:tagLst xmlns:a="http://schemas.openxmlformats.org/drawingml/2006/main" xmlns:r="http://schemas.openxmlformats.org/officeDocument/2006/relationships" xmlns:p="http://schemas.openxmlformats.org/presentationml/2006/main">
  <p:tag name="DVSECTIONID" val="yZDNauVdo5cI3NqVYTOFT1"/>
</p:tagLst>
</file>

<file path=ppt/tags/tag853.xml><?xml version="1.0" encoding="utf-8"?>
<p:tagLst xmlns:a="http://schemas.openxmlformats.org/drawingml/2006/main" xmlns:r="http://schemas.openxmlformats.org/officeDocument/2006/relationships" xmlns:p="http://schemas.openxmlformats.org/presentationml/2006/main">
  <p:tag name="DVSHAPEID" val="U2IYoabuzdR7N5A3r73lht"/>
</p:tagLst>
</file>

<file path=ppt/tags/tag854.xml><?xml version="1.0" encoding="utf-8"?>
<p:tagLst xmlns:a="http://schemas.openxmlformats.org/drawingml/2006/main" xmlns:r="http://schemas.openxmlformats.org/officeDocument/2006/relationships" xmlns:p="http://schemas.openxmlformats.org/presentationml/2006/main">
  <p:tag name="DVSHAPEID" val="tK4xdZNkYwnPOh0KS7tFUC"/>
</p:tagLst>
</file>

<file path=ppt/tags/tag855.xml><?xml version="1.0" encoding="utf-8"?>
<p:tagLst xmlns:a="http://schemas.openxmlformats.org/drawingml/2006/main" xmlns:r="http://schemas.openxmlformats.org/officeDocument/2006/relationships" xmlns:p="http://schemas.openxmlformats.org/presentationml/2006/main">
  <p:tag name="DVSHAPEID" val="GsLYRUHsYR6ryYTRWbHeek"/>
</p:tagLst>
</file>

<file path=ppt/tags/tag856.xml><?xml version="1.0" encoding="utf-8"?>
<p:tagLst xmlns:a="http://schemas.openxmlformats.org/drawingml/2006/main" xmlns:r="http://schemas.openxmlformats.org/officeDocument/2006/relationships" xmlns:p="http://schemas.openxmlformats.org/presentationml/2006/main">
  <p:tag name="DVSECTIONID" val="0T44B48Jcx2iMoOxRCa94c"/>
</p:tagLst>
</file>

<file path=ppt/tags/tag857.xml><?xml version="1.0" encoding="utf-8"?>
<p:tagLst xmlns:a="http://schemas.openxmlformats.org/drawingml/2006/main" xmlns:r="http://schemas.openxmlformats.org/officeDocument/2006/relationships" xmlns:p="http://schemas.openxmlformats.org/presentationml/2006/main">
  <p:tag name="DVSHAPEID" val="f67LSj0V84aIcfYVPQfKNd"/>
</p:tagLst>
</file>

<file path=ppt/tags/tag858.xml><?xml version="1.0" encoding="utf-8"?>
<p:tagLst xmlns:a="http://schemas.openxmlformats.org/drawingml/2006/main" xmlns:r="http://schemas.openxmlformats.org/officeDocument/2006/relationships" xmlns:p="http://schemas.openxmlformats.org/presentationml/2006/main">
  <p:tag name="DVSHAPEID" val="J8dmk0dLDxhhjJZaxTjWPI"/>
</p:tagLst>
</file>

<file path=ppt/tags/tag859.xml><?xml version="1.0" encoding="utf-8"?>
<p:tagLst xmlns:a="http://schemas.openxmlformats.org/drawingml/2006/main" xmlns:r="http://schemas.openxmlformats.org/officeDocument/2006/relationships" xmlns:p="http://schemas.openxmlformats.org/presentationml/2006/main">
  <p:tag name="DVSHAPEID" val="pYJOYsYKOvr2nYywZZImqD"/>
</p:tagLst>
</file>

<file path=ppt/tags/tag86.xml><?xml version="1.0" encoding="utf-8"?>
<p:tagLst xmlns:a="http://schemas.openxmlformats.org/drawingml/2006/main" xmlns:r="http://schemas.openxmlformats.org/officeDocument/2006/relationships" xmlns:p="http://schemas.openxmlformats.org/presentationml/2006/main">
  <p:tag name="DVSHAPEID" val="fTO9fnmGwvldXKrwsSdY7y"/>
</p:tagLst>
</file>

<file path=ppt/tags/tag860.xml><?xml version="1.0" encoding="utf-8"?>
<p:tagLst xmlns:a="http://schemas.openxmlformats.org/drawingml/2006/main" xmlns:r="http://schemas.openxmlformats.org/officeDocument/2006/relationships" xmlns:p="http://schemas.openxmlformats.org/presentationml/2006/main">
  <p:tag name="DVSECTIONID" val="f497SqSvTQjdf4uwxegADR"/>
</p:tagLst>
</file>

<file path=ppt/tags/tag861.xml><?xml version="1.0" encoding="utf-8"?>
<p:tagLst xmlns:a="http://schemas.openxmlformats.org/drawingml/2006/main" xmlns:r="http://schemas.openxmlformats.org/officeDocument/2006/relationships" xmlns:p="http://schemas.openxmlformats.org/presentationml/2006/main">
  <p:tag name="DVSHAPEID" val="Y0FhT8XL1uqnUKKF1ToJ0Z"/>
</p:tagLst>
</file>

<file path=ppt/tags/tag862.xml><?xml version="1.0" encoding="utf-8"?>
<p:tagLst xmlns:a="http://schemas.openxmlformats.org/drawingml/2006/main" xmlns:r="http://schemas.openxmlformats.org/officeDocument/2006/relationships" xmlns:p="http://schemas.openxmlformats.org/presentationml/2006/main">
  <p:tag name="DVSECTIONID" val="aomcpZ6aPkVzHxPfkYNqhA"/>
</p:tagLst>
</file>

<file path=ppt/tags/tag863.xml><?xml version="1.0" encoding="utf-8"?>
<p:tagLst xmlns:a="http://schemas.openxmlformats.org/drawingml/2006/main" xmlns:r="http://schemas.openxmlformats.org/officeDocument/2006/relationships" xmlns:p="http://schemas.openxmlformats.org/presentationml/2006/main">
  <p:tag name="DVSHAPEID" val="iFnXHiUiNdzAqmw85Yd4ir"/>
</p:tagLst>
</file>

<file path=ppt/tags/tag864.xml><?xml version="1.0" encoding="utf-8"?>
<p:tagLst xmlns:a="http://schemas.openxmlformats.org/drawingml/2006/main" xmlns:r="http://schemas.openxmlformats.org/officeDocument/2006/relationships" xmlns:p="http://schemas.openxmlformats.org/presentationml/2006/main">
  <p:tag name="DVSHAPEID" val="8jD5uEXU1yAYI0TWrEQJHd"/>
</p:tagLst>
</file>

<file path=ppt/tags/tag865.xml><?xml version="1.0" encoding="utf-8"?>
<p:tagLst xmlns:a="http://schemas.openxmlformats.org/drawingml/2006/main" xmlns:r="http://schemas.openxmlformats.org/officeDocument/2006/relationships" xmlns:p="http://schemas.openxmlformats.org/presentationml/2006/main">
  <p:tag name="DVSHAPEID" val="Njko8SNqvVGRw3kCNglTb0"/>
</p:tagLst>
</file>

<file path=ppt/tags/tag87.xml><?xml version="1.0" encoding="utf-8"?>
<p:tagLst xmlns:a="http://schemas.openxmlformats.org/drawingml/2006/main" xmlns:r="http://schemas.openxmlformats.org/officeDocument/2006/relationships" xmlns:p="http://schemas.openxmlformats.org/presentationml/2006/main">
  <p:tag name="DVSHAPEID" val="b9T6n1gZm4QILgr0LicojD"/>
</p:tagLst>
</file>

<file path=ppt/tags/tag88.xml><?xml version="1.0" encoding="utf-8"?>
<p:tagLst xmlns:a="http://schemas.openxmlformats.org/drawingml/2006/main" xmlns:r="http://schemas.openxmlformats.org/officeDocument/2006/relationships" xmlns:p="http://schemas.openxmlformats.org/presentationml/2006/main">
  <p:tag name="DVSHAPEID" val="A9yE0y8RjfvGIFf80kqw8g"/>
</p:tagLst>
</file>

<file path=ppt/tags/tag89.xml><?xml version="1.0" encoding="utf-8"?>
<p:tagLst xmlns:a="http://schemas.openxmlformats.org/drawingml/2006/main" xmlns:r="http://schemas.openxmlformats.org/officeDocument/2006/relationships" xmlns:p="http://schemas.openxmlformats.org/presentationml/2006/main">
  <p:tag name="DVSHAPEID" val="mfYb4r6ULJfxyKyI1HRvLB"/>
</p:tagLst>
</file>

<file path=ppt/tags/tag9.xml><?xml version="1.0" encoding="utf-8"?>
<p:tagLst xmlns:a="http://schemas.openxmlformats.org/drawingml/2006/main" xmlns:r="http://schemas.openxmlformats.org/officeDocument/2006/relationships" xmlns:p="http://schemas.openxmlformats.org/presentationml/2006/main">
  <p:tag name="DVSHAPEID" val="KBffnXeGRxJhZGnxpyFrHR"/>
</p:tagLst>
</file>

<file path=ppt/tags/tag90.xml><?xml version="1.0" encoding="utf-8"?>
<p:tagLst xmlns:a="http://schemas.openxmlformats.org/drawingml/2006/main" xmlns:r="http://schemas.openxmlformats.org/officeDocument/2006/relationships" xmlns:p="http://schemas.openxmlformats.org/presentationml/2006/main">
  <p:tag name="DVSHAPEID" val="d4xMKDiSYMukMjFPuGLpuM"/>
</p:tagLst>
</file>

<file path=ppt/tags/tag91.xml><?xml version="1.0" encoding="utf-8"?>
<p:tagLst xmlns:a="http://schemas.openxmlformats.org/drawingml/2006/main" xmlns:r="http://schemas.openxmlformats.org/officeDocument/2006/relationships" xmlns:p="http://schemas.openxmlformats.org/presentationml/2006/main">
  <p:tag name="DVSHAPEID" val="ra6vAhiIFDvL1TDiGtBTLs"/>
</p:tagLst>
</file>

<file path=ppt/tags/tag92.xml><?xml version="1.0" encoding="utf-8"?>
<p:tagLst xmlns:a="http://schemas.openxmlformats.org/drawingml/2006/main" xmlns:r="http://schemas.openxmlformats.org/officeDocument/2006/relationships" xmlns:p="http://schemas.openxmlformats.org/presentationml/2006/main">
  <p:tag name="DVSHAPEID" val="2eXe3cdbKl6rDmFf21zf6R"/>
</p:tagLst>
</file>

<file path=ppt/tags/tag93.xml><?xml version="1.0" encoding="utf-8"?>
<p:tagLst xmlns:a="http://schemas.openxmlformats.org/drawingml/2006/main" xmlns:r="http://schemas.openxmlformats.org/officeDocument/2006/relationships" xmlns:p="http://schemas.openxmlformats.org/presentationml/2006/main">
  <p:tag name="DVSHAPEID" val="O0hMbcZhNA0Y8Ryle6vuTa"/>
</p:tagLst>
</file>

<file path=ppt/tags/tag94.xml><?xml version="1.0" encoding="utf-8"?>
<p:tagLst xmlns:a="http://schemas.openxmlformats.org/drawingml/2006/main" xmlns:r="http://schemas.openxmlformats.org/officeDocument/2006/relationships" xmlns:p="http://schemas.openxmlformats.org/presentationml/2006/main">
  <p:tag name="DVSHAPEID" val="vyxuFIJRcwL9b5dOY1jlxN"/>
</p:tagLst>
</file>

<file path=ppt/tags/tag95.xml><?xml version="1.0" encoding="utf-8"?>
<p:tagLst xmlns:a="http://schemas.openxmlformats.org/drawingml/2006/main" xmlns:r="http://schemas.openxmlformats.org/officeDocument/2006/relationships" xmlns:p="http://schemas.openxmlformats.org/presentationml/2006/main">
  <p:tag name="DVSHAPEID" val="6i7nhxvqYDzdT4RH392QnT"/>
</p:tagLst>
</file>

<file path=ppt/tags/tag96.xml><?xml version="1.0" encoding="utf-8"?>
<p:tagLst xmlns:a="http://schemas.openxmlformats.org/drawingml/2006/main" xmlns:r="http://schemas.openxmlformats.org/officeDocument/2006/relationships" xmlns:p="http://schemas.openxmlformats.org/presentationml/2006/main">
  <p:tag name="DVSHAPEID" val="AYb9WhY9jHpdh0TgXfhdWt"/>
</p:tagLst>
</file>

<file path=ppt/tags/tag97.xml><?xml version="1.0" encoding="utf-8"?>
<p:tagLst xmlns:a="http://schemas.openxmlformats.org/drawingml/2006/main" xmlns:r="http://schemas.openxmlformats.org/officeDocument/2006/relationships" xmlns:p="http://schemas.openxmlformats.org/presentationml/2006/main">
  <p:tag name="DVSHAPEID" val="jQHIiJr5P7JxrCp7XIkSEK"/>
</p:tagLst>
</file>

<file path=ppt/tags/tag98.xml><?xml version="1.0" encoding="utf-8"?>
<p:tagLst xmlns:a="http://schemas.openxmlformats.org/drawingml/2006/main" xmlns:r="http://schemas.openxmlformats.org/officeDocument/2006/relationships" xmlns:p="http://schemas.openxmlformats.org/presentationml/2006/main">
  <p:tag name="DVSHAPEID" val="Ksg8fEIVjw8zzUA0LQgxID"/>
</p:tagLst>
</file>

<file path=ppt/tags/tag99.xml><?xml version="1.0" encoding="utf-8"?>
<p:tagLst xmlns:a="http://schemas.openxmlformats.org/drawingml/2006/main" xmlns:r="http://schemas.openxmlformats.org/officeDocument/2006/relationships" xmlns:p="http://schemas.openxmlformats.org/presentationml/2006/main">
  <p:tag name="DVSHAPEID" val="nGJuGvA8w9y1XGbvkBmd19"/>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53734"/>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26718</TotalTime>
  <Words>5113</Words>
  <Application>Microsoft Office PowerPoint</Application>
  <PresentationFormat>On-screen Show (4:3)</PresentationFormat>
  <Paragraphs>743</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Fast Crash Recovery in RAMCloud</vt:lpstr>
      <vt:lpstr>Overview</vt:lpstr>
      <vt:lpstr>RAMCloud Architecture</vt:lpstr>
      <vt:lpstr>Durability &amp; Availability</vt:lpstr>
      <vt:lpstr>The RAMCloud Approach</vt:lpstr>
      <vt:lpstr>Durability with RAM performance</vt:lpstr>
      <vt:lpstr>Durability with RAM performance</vt:lpstr>
      <vt:lpstr>Durability with RAM performance</vt:lpstr>
      <vt:lpstr>Durability with RAM performance</vt:lpstr>
      <vt:lpstr>Durability with RAM performance</vt:lpstr>
      <vt:lpstr>Durability with RAM performance</vt:lpstr>
      <vt:lpstr>Durability with RAM performance</vt:lpstr>
      <vt:lpstr>Fast Crash Recovery</vt:lpstr>
      <vt:lpstr>Recovery without Scale</vt:lpstr>
      <vt:lpstr>Solution: Scatter Log Data</vt:lpstr>
      <vt:lpstr>Problem: Network bandwidth</vt:lpstr>
      <vt:lpstr>Solution: Partitioned Recovery</vt:lpstr>
      <vt:lpstr>Partitioning During Recovery</vt:lpstr>
      <vt:lpstr>Issues Harnessing Scale</vt:lpstr>
      <vt:lpstr>Balancing Partitions</vt:lpstr>
      <vt:lpstr>Segment Scattering</vt:lpstr>
      <vt:lpstr>Detecting Incomplete Logs</vt:lpstr>
      <vt:lpstr>Experimental Setup</vt:lpstr>
      <vt:lpstr>How much can a Master recover in 1s?</vt:lpstr>
      <vt:lpstr>How well does recovery scale?</vt:lpstr>
      <vt:lpstr>How well does recovery scale?</vt:lpstr>
      <vt:lpstr>How well does recovery scale?</vt:lpstr>
      <vt:lpstr>How well does recovery scale?</vt:lpstr>
      <vt:lpstr>How well does recovery scale?</vt:lpstr>
      <vt:lpstr>Flash Allows Higher Scalability</vt:lpstr>
      <vt:lpstr>Fast Recovery Improves Durability</vt:lpstr>
      <vt:lpstr>Related Work</vt:lpstr>
      <vt:lpstr>Conclusions</vt:lpstr>
      <vt:lpstr>Questions?</vt:lpstr>
      <vt:lpstr>PowerPoint Presentation</vt:lpstr>
      <vt:lpstr>Recovery 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Crash Recovery in RAMCloud</dc:title>
  <dc:creator>stutsman</dc:creator>
  <cp:lastModifiedBy>stutsman</cp:lastModifiedBy>
  <cp:revision>520</cp:revision>
  <cp:lastPrinted>2011-10-14T21:09:45Z</cp:lastPrinted>
  <dcterms:created xsi:type="dcterms:W3CDTF">2011-05-21T23:07:39Z</dcterms:created>
  <dcterms:modified xsi:type="dcterms:W3CDTF">2011-10-20T16:37:58Z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1KyAeYuJR09Kuqt2ZNoJzRcIFM2p09jsBbFNHPxF_Kek</vt:lpwstr>
  </property>
  <property fmtid="{D5CDD505-2E9C-101B-9397-08002B2CF9AE}" pid="4" name="Google.Documents.RevisionId">
    <vt:lpwstr>14922564771834580457</vt:lpwstr>
  </property>
  <property fmtid="{D5CDD505-2E9C-101B-9397-08002B2CF9AE}" pid="5" name="Google.Documents.PreviousRevisionId">
    <vt:lpwstr>14683021359096391691</vt:lpwstr>
  </property>
  <property fmtid="{D5CDD505-2E9C-101B-9397-08002B2CF9AE}" pid="6" name="Google.Documents.PluginVersion">
    <vt:lpwstr>2.0.2424.7283</vt:lpwstr>
  </property>
  <property fmtid="{D5CDD505-2E9C-101B-9397-08002B2CF9AE}" pid="7" name="Google.Documents.MergeIncapabilityFlags">
    <vt:i4>0</vt:i4>
  </property>
</Properties>
</file>