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heme/theme2.xml" ContentType="application/vnd.openxmlformats-officedocument.theme+xml"/>
  <Override PartName="/ppt/theme/theme3.xml" ContentType="application/vnd.openxmlformats-officedocument.theme+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notesSlides/notesSlide1.xml" ContentType="application/vnd.openxmlformats-officedocument.presentationml.notesSlide+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0.xml" ContentType="application/vnd.openxmlformats-officedocument.presentationml.tags+xml"/>
  <Override PartName="/ppt/notesSlides/notesSlide2.xml" ContentType="application/vnd.openxmlformats-officedocument.presentationml.notesSlide+xml"/>
  <Override PartName="/ppt/notesSlides/notesSlide3.xml" ContentType="application/vnd.openxmlformats-officedocument.presentationml.notesSlide+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notesSlides/notesSlide4.xml" ContentType="application/vnd.openxmlformats-officedocument.presentationml.notesSlide+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tags/tag106.xml" ContentType="application/vnd.openxmlformats-officedocument.presentationml.tags+xml"/>
  <Override PartName="/ppt/tags/tag107.xml" ContentType="application/vnd.openxmlformats-officedocument.presentationml.tags+xml"/>
  <Override PartName="/ppt/notesSlides/notesSlide5.xml" ContentType="application/vnd.openxmlformats-officedocument.presentationml.notesSlide+xml"/>
  <Override PartName="/ppt/tags/tag108.xml" ContentType="application/vnd.openxmlformats-officedocument.presentationml.tags+xml"/>
  <Override PartName="/ppt/tags/tag109.xml" ContentType="application/vnd.openxmlformats-officedocument.presentationml.tags+xml"/>
  <Override PartName="/ppt/tags/tag110.xml" ContentType="application/vnd.openxmlformats-officedocument.presentationml.tags+xml"/>
  <Override PartName="/ppt/tags/tag111.xml" ContentType="application/vnd.openxmlformats-officedocument.presentationml.tags+xml"/>
  <Override PartName="/ppt/notesSlides/notesSlide6.xml" ContentType="application/vnd.openxmlformats-officedocument.presentationml.notesSlide+xml"/>
  <Override PartName="/ppt/tags/tag112.xml" ContentType="application/vnd.openxmlformats-officedocument.presentationml.tags+xml"/>
  <Override PartName="/ppt/tags/tag113.xml" ContentType="application/vnd.openxmlformats-officedocument.presentationml.tags+xml"/>
  <Override PartName="/ppt/tags/tag114.xml" ContentType="application/vnd.openxmlformats-officedocument.presentationml.tags+xml"/>
  <Override PartName="/ppt/tags/tag115.xml" ContentType="application/vnd.openxmlformats-officedocument.presentationml.tags+xml"/>
  <Override PartName="/ppt/tags/tag116.xml" ContentType="application/vnd.openxmlformats-officedocument.presentationml.tags+xml"/>
  <Override PartName="/ppt/tags/tag117.xml" ContentType="application/vnd.openxmlformats-officedocument.presentationml.tags+xml"/>
  <Override PartName="/ppt/tags/tag118.xml" ContentType="application/vnd.openxmlformats-officedocument.presentationml.tags+xml"/>
  <Override PartName="/ppt/tags/tag119.xml" ContentType="application/vnd.openxmlformats-officedocument.presentationml.tags+xml"/>
  <Override PartName="/ppt/tags/tag120.xml" ContentType="application/vnd.openxmlformats-officedocument.presentationml.tags+xml"/>
  <Override PartName="/ppt/tags/tag121.xml" ContentType="application/vnd.openxmlformats-officedocument.presentationml.tags+xml"/>
  <Override PartName="/ppt/tags/tag122.xml" ContentType="application/vnd.openxmlformats-officedocument.presentationml.tags+xml"/>
  <Override PartName="/ppt/tags/tag123.xml" ContentType="application/vnd.openxmlformats-officedocument.presentationml.tags+xml"/>
  <Override PartName="/ppt/tags/tag124.xml" ContentType="application/vnd.openxmlformats-officedocument.presentationml.tags+xml"/>
  <Override PartName="/ppt/tags/tag125.xml" ContentType="application/vnd.openxmlformats-officedocument.presentationml.tags+xml"/>
  <Override PartName="/ppt/tags/tag126.xml" ContentType="application/vnd.openxmlformats-officedocument.presentationml.tags+xml"/>
  <Override PartName="/ppt/tags/tag127.xml" ContentType="application/vnd.openxmlformats-officedocument.presentationml.tags+xml"/>
  <Override PartName="/ppt/tags/tag128.xml" ContentType="application/vnd.openxmlformats-officedocument.presentationml.tags+xml"/>
  <Override PartName="/ppt/tags/tag129.xml" ContentType="application/vnd.openxmlformats-officedocument.presentationml.tags+xml"/>
  <Override PartName="/ppt/tags/tag130.xml" ContentType="application/vnd.openxmlformats-officedocument.presentationml.tags+xml"/>
  <Override PartName="/ppt/tags/tag131.xml" ContentType="application/vnd.openxmlformats-officedocument.presentationml.tags+xml"/>
  <Override PartName="/ppt/tags/tag132.xml" ContentType="application/vnd.openxmlformats-officedocument.presentationml.tags+xml"/>
  <Override PartName="/ppt/tags/tag133.xml" ContentType="application/vnd.openxmlformats-officedocument.presentationml.tags+xml"/>
  <Override PartName="/ppt/tags/tag134.xml" ContentType="application/vnd.openxmlformats-officedocument.presentationml.tags+xml"/>
  <Override PartName="/ppt/tags/tag135.xml" ContentType="application/vnd.openxmlformats-officedocument.presentationml.tags+xml"/>
  <Override PartName="/ppt/tags/tag136.xml" ContentType="application/vnd.openxmlformats-officedocument.presentationml.tags+xml"/>
  <Override PartName="/ppt/tags/tag137.xml" ContentType="application/vnd.openxmlformats-officedocument.presentationml.tags+xml"/>
  <Override PartName="/ppt/notesSlides/notesSlide7.xml" ContentType="application/vnd.openxmlformats-officedocument.presentationml.notesSlide+xml"/>
  <Override PartName="/ppt/tags/tag138.xml" ContentType="application/vnd.openxmlformats-officedocument.presentationml.tags+xml"/>
  <Override PartName="/ppt/tags/tag139.xml" ContentType="application/vnd.openxmlformats-officedocument.presentationml.tags+xml"/>
  <Override PartName="/ppt/tags/tag140.xml" ContentType="application/vnd.openxmlformats-officedocument.presentationml.tags+xml"/>
  <Override PartName="/ppt/tags/tag141.xml" ContentType="application/vnd.openxmlformats-officedocument.presentationml.tags+xml"/>
  <Override PartName="/ppt/notesSlides/notesSlide8.xml" ContentType="application/vnd.openxmlformats-officedocument.presentationml.notesSlide+xml"/>
  <Override PartName="/ppt/tags/tag142.xml" ContentType="application/vnd.openxmlformats-officedocument.presentationml.tags+xml"/>
  <Override PartName="/ppt/tags/tag143.xml" ContentType="application/vnd.openxmlformats-officedocument.presentationml.tags+xml"/>
  <Override PartName="/ppt/tags/tag144.xml" ContentType="application/vnd.openxmlformats-officedocument.presentationml.tags+xml"/>
  <Override PartName="/ppt/tags/tag145.xml" ContentType="application/vnd.openxmlformats-officedocument.presentationml.tags+xml"/>
  <Override PartName="/ppt/tags/tag146.xml" ContentType="application/vnd.openxmlformats-officedocument.presentationml.tags+xml"/>
  <Override PartName="/ppt/tags/tag147.xml" ContentType="application/vnd.openxmlformats-officedocument.presentationml.tags+xml"/>
  <Override PartName="/ppt/tags/tag148.xml" ContentType="application/vnd.openxmlformats-officedocument.presentationml.tags+xml"/>
  <Override PartName="/ppt/tags/tag149.xml" ContentType="application/vnd.openxmlformats-officedocument.presentationml.tags+xml"/>
  <Override PartName="/ppt/tags/tag150.xml" ContentType="application/vnd.openxmlformats-officedocument.presentationml.tags+xml"/>
  <Override PartName="/ppt/tags/tag151.xml" ContentType="application/vnd.openxmlformats-officedocument.presentationml.tags+xml"/>
  <Override PartName="/ppt/tags/tag152.xml" ContentType="application/vnd.openxmlformats-officedocument.presentationml.tags+xml"/>
  <Override PartName="/ppt/tags/tag153.xml" ContentType="application/vnd.openxmlformats-officedocument.presentationml.tags+xml"/>
  <Override PartName="/ppt/tags/tag154.xml" ContentType="application/vnd.openxmlformats-officedocument.presentationml.tags+xml"/>
  <Override PartName="/ppt/tags/tag155.xml" ContentType="application/vnd.openxmlformats-officedocument.presentationml.tags+xml"/>
  <Override PartName="/ppt/tags/tag156.xml" ContentType="application/vnd.openxmlformats-officedocument.presentationml.tags+xml"/>
  <Override PartName="/ppt/tags/tag157.xml" ContentType="application/vnd.openxmlformats-officedocument.presentationml.tags+xml"/>
  <Override PartName="/ppt/tags/tag158.xml" ContentType="application/vnd.openxmlformats-officedocument.presentationml.tags+xml"/>
  <Override PartName="/ppt/tags/tag159.xml" ContentType="application/vnd.openxmlformats-officedocument.presentationml.tags+xml"/>
  <Override PartName="/ppt/tags/tag160.xml" ContentType="application/vnd.openxmlformats-officedocument.presentationml.tags+xml"/>
  <Override PartName="/ppt/tags/tag161.xml" ContentType="application/vnd.openxmlformats-officedocument.presentationml.tags+xml"/>
  <Override PartName="/ppt/tags/tag162.xml" ContentType="application/vnd.openxmlformats-officedocument.presentationml.tags+xml"/>
  <Override PartName="/ppt/tags/tag163.xml" ContentType="application/vnd.openxmlformats-officedocument.presentationml.tags+xml"/>
  <Override PartName="/ppt/tags/tag164.xml" ContentType="application/vnd.openxmlformats-officedocument.presentationml.tags+xml"/>
  <Override PartName="/ppt/tags/tag165.xml" ContentType="application/vnd.openxmlformats-officedocument.presentationml.tags+xml"/>
  <Override PartName="/ppt/tags/tag166.xml" ContentType="application/vnd.openxmlformats-officedocument.presentationml.tags+xml"/>
  <Override PartName="/ppt/tags/tag167.xml" ContentType="application/vnd.openxmlformats-officedocument.presentationml.tags+xml"/>
  <Override PartName="/ppt/tags/tag168.xml" ContentType="application/vnd.openxmlformats-officedocument.presentationml.tags+xml"/>
  <Override PartName="/ppt/tags/tag169.xml" ContentType="application/vnd.openxmlformats-officedocument.presentationml.tags+xml"/>
  <Override PartName="/ppt/tags/tag170.xml" ContentType="application/vnd.openxmlformats-officedocument.presentationml.tags+xml"/>
  <Override PartName="/ppt/tags/tag171.xml" ContentType="application/vnd.openxmlformats-officedocument.presentationml.tags+xml"/>
  <Override PartName="/ppt/tags/tag172.xml" ContentType="application/vnd.openxmlformats-officedocument.presentationml.tags+xml"/>
  <Override PartName="/ppt/tags/tag173.xml" ContentType="application/vnd.openxmlformats-officedocument.presentationml.tags+xml"/>
  <Override PartName="/ppt/tags/tag174.xml" ContentType="application/vnd.openxmlformats-officedocument.presentationml.tags+xml"/>
  <Override PartName="/ppt/tags/tag175.xml" ContentType="application/vnd.openxmlformats-officedocument.presentationml.tags+xml"/>
  <Override PartName="/ppt/tags/tag176.xml" ContentType="application/vnd.openxmlformats-officedocument.presentationml.tags+xml"/>
  <Override PartName="/ppt/tags/tag177.xml" ContentType="application/vnd.openxmlformats-officedocument.presentationml.tags+xml"/>
  <Override PartName="/ppt/tags/tag178.xml" ContentType="application/vnd.openxmlformats-officedocument.presentationml.tags+xml"/>
  <Override PartName="/ppt/tags/tag179.xml" ContentType="application/vnd.openxmlformats-officedocument.presentationml.tags+xml"/>
  <Override PartName="/ppt/tags/tag180.xml" ContentType="application/vnd.openxmlformats-officedocument.presentationml.tags+xml"/>
  <Override PartName="/ppt/notesSlides/notesSlide9.xml" ContentType="application/vnd.openxmlformats-officedocument.presentationml.notesSlide+xml"/>
  <Override PartName="/ppt/tags/tag181.xml" ContentType="application/vnd.openxmlformats-officedocument.presentationml.tags+xml"/>
  <Override PartName="/ppt/tags/tag182.xml" ContentType="application/vnd.openxmlformats-officedocument.presentationml.tags+xml"/>
  <Override PartName="/ppt/tags/tag183.xml" ContentType="application/vnd.openxmlformats-officedocument.presentationml.tags+xml"/>
  <Override PartName="/ppt/tags/tag184.xml" ContentType="application/vnd.openxmlformats-officedocument.presentationml.tags+xml"/>
  <Override PartName="/ppt/tags/tag185.xml" ContentType="application/vnd.openxmlformats-officedocument.presentationml.tags+xml"/>
  <Override PartName="/ppt/tags/tag186.xml" ContentType="application/vnd.openxmlformats-officedocument.presentationml.tags+xml"/>
  <Override PartName="/ppt/tags/tag187.xml" ContentType="application/vnd.openxmlformats-officedocument.presentationml.tags+xml"/>
  <Override PartName="/ppt/tags/tag188.xml" ContentType="application/vnd.openxmlformats-officedocument.presentationml.tags+xml"/>
  <Override PartName="/ppt/tags/tag189.xml" ContentType="application/vnd.openxmlformats-officedocument.presentationml.tags+xml"/>
  <Override PartName="/ppt/tags/tag190.xml" ContentType="application/vnd.openxmlformats-officedocument.presentationml.tags+xml"/>
  <Override PartName="/ppt/tags/tag191.xml" ContentType="application/vnd.openxmlformats-officedocument.presentationml.tags+xml"/>
  <Override PartName="/ppt/tags/tag192.xml" ContentType="application/vnd.openxmlformats-officedocument.presentationml.tags+xml"/>
  <Override PartName="/ppt/tags/tag193.xml" ContentType="application/vnd.openxmlformats-officedocument.presentationml.tags+xml"/>
  <Override PartName="/ppt/tags/tag194.xml" ContentType="application/vnd.openxmlformats-officedocument.presentationml.tags+xml"/>
  <Override PartName="/ppt/tags/tag195.xml" ContentType="application/vnd.openxmlformats-officedocument.presentationml.tags+xml"/>
  <Override PartName="/ppt/tags/tag196.xml" ContentType="application/vnd.openxmlformats-officedocument.presentationml.tags+xml"/>
  <Override PartName="/ppt/tags/tag197.xml" ContentType="application/vnd.openxmlformats-officedocument.presentationml.tags+xml"/>
  <Override PartName="/ppt/tags/tag198.xml" ContentType="application/vnd.openxmlformats-officedocument.presentationml.tags+xml"/>
  <Override PartName="/ppt/tags/tag199.xml" ContentType="application/vnd.openxmlformats-officedocument.presentationml.tags+xml"/>
  <Override PartName="/ppt/tags/tag200.xml" ContentType="application/vnd.openxmlformats-officedocument.presentationml.tags+xml"/>
  <Override PartName="/ppt/tags/tag201.xml" ContentType="application/vnd.openxmlformats-officedocument.presentationml.tags+xml"/>
  <Override PartName="/ppt/tags/tag202.xml" ContentType="application/vnd.openxmlformats-officedocument.presentationml.tags+xml"/>
  <Override PartName="/ppt/tags/tag203.xml" ContentType="application/vnd.openxmlformats-officedocument.presentationml.tags+xml"/>
  <Override PartName="/ppt/tags/tag204.xml" ContentType="application/vnd.openxmlformats-officedocument.presentationml.tags+xml"/>
  <Override PartName="/ppt/tags/tag205.xml" ContentType="application/vnd.openxmlformats-officedocument.presentationml.tags+xml"/>
  <Override PartName="/ppt/tags/tag206.xml" ContentType="application/vnd.openxmlformats-officedocument.presentationml.tags+xml"/>
  <Override PartName="/ppt/tags/tag207.xml" ContentType="application/vnd.openxmlformats-officedocument.presentationml.tags+xml"/>
  <Override PartName="/ppt/tags/tag208.xml" ContentType="application/vnd.openxmlformats-officedocument.presentationml.tags+xml"/>
  <Override PartName="/ppt/tags/tag209.xml" ContentType="application/vnd.openxmlformats-officedocument.presentationml.tags+xml"/>
  <Override PartName="/ppt/tags/tag210.xml" ContentType="application/vnd.openxmlformats-officedocument.presentationml.tags+xml"/>
  <Override PartName="/ppt/tags/tag211.xml" ContentType="application/vnd.openxmlformats-officedocument.presentationml.tags+xml"/>
  <Override PartName="/ppt/tags/tag212.xml" ContentType="application/vnd.openxmlformats-officedocument.presentationml.tags+xml"/>
  <Override PartName="/ppt/tags/tag213.xml" ContentType="application/vnd.openxmlformats-officedocument.presentationml.tags+xml"/>
  <Override PartName="/ppt/notesSlides/notesSlide10.xml" ContentType="application/vnd.openxmlformats-officedocument.presentationml.notesSlide+xml"/>
  <Override PartName="/ppt/tags/tag214.xml" ContentType="application/vnd.openxmlformats-officedocument.presentationml.tags+xml"/>
  <Override PartName="/ppt/tags/tag215.xml" ContentType="application/vnd.openxmlformats-officedocument.presentationml.tags+xml"/>
  <Override PartName="/ppt/tags/tag216.xml" ContentType="application/vnd.openxmlformats-officedocument.presentationml.tags+xml"/>
  <Override PartName="/ppt/tags/tag217.xml" ContentType="application/vnd.openxmlformats-officedocument.presentationml.tags+xml"/>
  <Override PartName="/ppt/tags/tag218.xml" ContentType="application/vnd.openxmlformats-officedocument.presentationml.tags+xml"/>
  <Override PartName="/ppt/tags/tag219.xml" ContentType="application/vnd.openxmlformats-officedocument.presentationml.tags+xml"/>
  <Override PartName="/ppt/tags/tag220.xml" ContentType="application/vnd.openxmlformats-officedocument.presentationml.tags+xml"/>
  <Override PartName="/ppt/tags/tag221.xml" ContentType="application/vnd.openxmlformats-officedocument.presentationml.tags+xml"/>
  <Override PartName="/ppt/tags/tag222.xml" ContentType="application/vnd.openxmlformats-officedocument.presentationml.tags+xml"/>
  <Override PartName="/ppt/tags/tag223.xml" ContentType="application/vnd.openxmlformats-officedocument.presentationml.tags+xml"/>
  <Override PartName="/ppt/tags/tag224.xml" ContentType="application/vnd.openxmlformats-officedocument.presentationml.tags+xml"/>
  <Override PartName="/ppt/tags/tag225.xml" ContentType="application/vnd.openxmlformats-officedocument.presentationml.tags+xml"/>
  <Override PartName="/ppt/tags/tag226.xml" ContentType="application/vnd.openxmlformats-officedocument.presentationml.tags+xml"/>
  <Override PartName="/ppt/tags/tag227.xml" ContentType="application/vnd.openxmlformats-officedocument.presentationml.tags+xml"/>
  <Override PartName="/ppt/tags/tag228.xml" ContentType="application/vnd.openxmlformats-officedocument.presentationml.tags+xml"/>
  <Override PartName="/ppt/tags/tag229.xml" ContentType="application/vnd.openxmlformats-officedocument.presentationml.tags+xml"/>
  <Override PartName="/ppt/tags/tag230.xml" ContentType="application/vnd.openxmlformats-officedocument.presentationml.tags+xml"/>
  <Override PartName="/ppt/tags/tag231.xml" ContentType="application/vnd.openxmlformats-officedocument.presentationml.tags+xml"/>
  <Override PartName="/ppt/tags/tag232.xml" ContentType="application/vnd.openxmlformats-officedocument.presentationml.tags+xml"/>
  <Override PartName="/ppt/tags/tag233.xml" ContentType="application/vnd.openxmlformats-officedocument.presentationml.tags+xml"/>
  <Override PartName="/ppt/tags/tag234.xml" ContentType="application/vnd.openxmlformats-officedocument.presentationml.tags+xml"/>
  <Override PartName="/ppt/tags/tag235.xml" ContentType="application/vnd.openxmlformats-officedocument.presentationml.tags+xml"/>
  <Override PartName="/ppt/tags/tag236.xml" ContentType="application/vnd.openxmlformats-officedocument.presentationml.tags+xml"/>
  <Override PartName="/ppt/tags/tag237.xml" ContentType="application/vnd.openxmlformats-officedocument.presentationml.tags+xml"/>
  <Override PartName="/ppt/tags/tag238.xml" ContentType="application/vnd.openxmlformats-officedocument.presentationml.tags+xml"/>
  <Override PartName="/ppt/tags/tag239.xml" ContentType="application/vnd.openxmlformats-officedocument.presentationml.tags+xml"/>
  <Override PartName="/ppt/tags/tag240.xml" ContentType="application/vnd.openxmlformats-officedocument.presentationml.tags+xml"/>
  <Override PartName="/ppt/tags/tag241.xml" ContentType="application/vnd.openxmlformats-officedocument.presentationml.tags+xml"/>
  <Override PartName="/ppt/tags/tag242.xml" ContentType="application/vnd.openxmlformats-officedocument.presentationml.tags+xml"/>
  <Override PartName="/ppt/tags/tag243.xml" ContentType="application/vnd.openxmlformats-officedocument.presentationml.tags+xml"/>
  <Override PartName="/ppt/tags/tag244.xml" ContentType="application/vnd.openxmlformats-officedocument.presentationml.tags+xml"/>
  <Override PartName="/ppt/tags/tag245.xml" ContentType="application/vnd.openxmlformats-officedocument.presentationml.tags+xml"/>
  <Override PartName="/ppt/tags/tag246.xml" ContentType="application/vnd.openxmlformats-officedocument.presentationml.tags+xml"/>
  <Override PartName="/ppt/tags/tag247.xml" ContentType="application/vnd.openxmlformats-officedocument.presentationml.tags+xml"/>
  <Override PartName="/ppt/tags/tag248.xml" ContentType="application/vnd.openxmlformats-officedocument.presentationml.tags+xml"/>
  <Override PartName="/ppt/tags/tag249.xml" ContentType="application/vnd.openxmlformats-officedocument.presentationml.tags+xml"/>
  <Override PartName="/ppt/tags/tag250.xml" ContentType="application/vnd.openxmlformats-officedocument.presentationml.tags+xml"/>
  <Override PartName="/ppt/tags/tag251.xml" ContentType="application/vnd.openxmlformats-officedocument.presentationml.tags+xml"/>
  <Override PartName="/ppt/tags/tag252.xml" ContentType="application/vnd.openxmlformats-officedocument.presentationml.tags+xml"/>
  <Override PartName="/ppt/tags/tag253.xml" ContentType="application/vnd.openxmlformats-officedocument.presentationml.tags+xml"/>
  <Override PartName="/ppt/tags/tag254.xml" ContentType="application/vnd.openxmlformats-officedocument.presentationml.tags+xml"/>
  <Override PartName="/ppt/notesSlides/notesSlide11.xml" ContentType="application/vnd.openxmlformats-officedocument.presentationml.notesSlide+xml"/>
  <Override PartName="/ppt/tags/tag255.xml" ContentType="application/vnd.openxmlformats-officedocument.presentationml.tags+xml"/>
  <Override PartName="/ppt/tags/tag256.xml" ContentType="application/vnd.openxmlformats-officedocument.presentationml.tags+xml"/>
  <Override PartName="/ppt/tags/tag257.xml" ContentType="application/vnd.openxmlformats-officedocument.presentationml.tags+xml"/>
  <Override PartName="/ppt/tags/tag258.xml" ContentType="application/vnd.openxmlformats-officedocument.presentationml.tags+xml"/>
  <Override PartName="/ppt/tags/tag259.xml" ContentType="application/vnd.openxmlformats-officedocument.presentationml.tags+xml"/>
  <Override PartName="/ppt/tags/tag260.xml" ContentType="application/vnd.openxmlformats-officedocument.presentationml.tags+xml"/>
  <Override PartName="/ppt/tags/tag261.xml" ContentType="application/vnd.openxmlformats-officedocument.presentationml.tags+xml"/>
  <Override PartName="/ppt/tags/tag262.xml" ContentType="application/vnd.openxmlformats-officedocument.presentationml.tags+xml"/>
  <Override PartName="/ppt/tags/tag263.xml" ContentType="application/vnd.openxmlformats-officedocument.presentationml.tags+xml"/>
  <Override PartName="/ppt/tags/tag264.xml" ContentType="application/vnd.openxmlformats-officedocument.presentationml.tags+xml"/>
  <Override PartName="/ppt/tags/tag265.xml" ContentType="application/vnd.openxmlformats-officedocument.presentationml.tags+xml"/>
  <Override PartName="/ppt/tags/tag266.xml" ContentType="application/vnd.openxmlformats-officedocument.presentationml.tags+xml"/>
  <Override PartName="/ppt/tags/tag267.xml" ContentType="application/vnd.openxmlformats-officedocument.presentationml.tags+xml"/>
  <Override PartName="/ppt/tags/tag268.xml" ContentType="application/vnd.openxmlformats-officedocument.presentationml.tags+xml"/>
  <Override PartName="/ppt/tags/tag269.xml" ContentType="application/vnd.openxmlformats-officedocument.presentationml.tags+xml"/>
  <Override PartName="/ppt/tags/tag270.xml" ContentType="application/vnd.openxmlformats-officedocument.presentationml.tags+xml"/>
  <Override PartName="/ppt/tags/tag271.xml" ContentType="application/vnd.openxmlformats-officedocument.presentationml.tags+xml"/>
  <Override PartName="/ppt/tags/tag272.xml" ContentType="application/vnd.openxmlformats-officedocument.presentationml.tags+xml"/>
  <Override PartName="/ppt/tags/tag273.xml" ContentType="application/vnd.openxmlformats-officedocument.presentationml.tags+xml"/>
  <Override PartName="/ppt/tags/tag274.xml" ContentType="application/vnd.openxmlformats-officedocument.presentationml.tags+xml"/>
  <Override PartName="/ppt/tags/tag275.xml" ContentType="application/vnd.openxmlformats-officedocument.presentationml.tags+xml"/>
  <Override PartName="/ppt/tags/tag276.xml" ContentType="application/vnd.openxmlformats-officedocument.presentationml.tags+xml"/>
  <Override PartName="/ppt/tags/tag277.xml" ContentType="application/vnd.openxmlformats-officedocument.presentationml.tags+xml"/>
  <Override PartName="/ppt/tags/tag278.xml" ContentType="application/vnd.openxmlformats-officedocument.presentationml.tags+xml"/>
  <Override PartName="/ppt/tags/tag279.xml" ContentType="application/vnd.openxmlformats-officedocument.presentationml.tags+xml"/>
  <Override PartName="/ppt/tags/tag280.xml" ContentType="application/vnd.openxmlformats-officedocument.presentationml.tags+xml"/>
  <Override PartName="/ppt/tags/tag281.xml" ContentType="application/vnd.openxmlformats-officedocument.presentationml.tags+xml"/>
  <Override PartName="/ppt/tags/tag282.xml" ContentType="application/vnd.openxmlformats-officedocument.presentationml.tags+xml"/>
  <Override PartName="/ppt/tags/tag283.xml" ContentType="application/vnd.openxmlformats-officedocument.presentationml.tags+xml"/>
  <Override PartName="/ppt/tags/tag284.xml" ContentType="application/vnd.openxmlformats-officedocument.presentationml.tags+xml"/>
  <Override PartName="/ppt/tags/tag285.xml" ContentType="application/vnd.openxmlformats-officedocument.presentationml.tags+xml"/>
  <Override PartName="/ppt/tags/tag286.xml" ContentType="application/vnd.openxmlformats-officedocument.presentationml.tags+xml"/>
  <Override PartName="/ppt/tags/tag287.xml" ContentType="application/vnd.openxmlformats-officedocument.presentationml.tags+xml"/>
  <Override PartName="/ppt/tags/tag288.xml" ContentType="application/vnd.openxmlformats-officedocument.presentationml.tags+xml"/>
  <Override PartName="/ppt/tags/tag289.xml" ContentType="application/vnd.openxmlformats-officedocument.presentationml.tags+xml"/>
  <Override PartName="/ppt/tags/tag290.xml" ContentType="application/vnd.openxmlformats-officedocument.presentationml.tags+xml"/>
  <Override PartName="/ppt/tags/tag291.xml" ContentType="application/vnd.openxmlformats-officedocument.presentationml.tags+xml"/>
  <Override PartName="/ppt/tags/tag292.xml" ContentType="application/vnd.openxmlformats-officedocument.presentationml.tags+xml"/>
  <Override PartName="/ppt/tags/tag293.xml" ContentType="application/vnd.openxmlformats-officedocument.presentationml.tags+xml"/>
  <Override PartName="/ppt/tags/tag294.xml" ContentType="application/vnd.openxmlformats-officedocument.presentationml.tags+xml"/>
  <Override PartName="/ppt/tags/tag295.xml" ContentType="application/vnd.openxmlformats-officedocument.presentationml.tags+xml"/>
  <Override PartName="/ppt/tags/tag296.xml" ContentType="application/vnd.openxmlformats-officedocument.presentationml.tags+xml"/>
  <Override PartName="/ppt/tags/tag297.xml" ContentType="application/vnd.openxmlformats-officedocument.presentationml.tags+xml"/>
  <Override PartName="/ppt/tags/tag298.xml" ContentType="application/vnd.openxmlformats-officedocument.presentationml.tags+xml"/>
  <Override PartName="/ppt/tags/tag299.xml" ContentType="application/vnd.openxmlformats-officedocument.presentationml.tags+xml"/>
  <Override PartName="/ppt/tags/tag300.xml" ContentType="application/vnd.openxmlformats-officedocument.presentationml.tags+xml"/>
  <Override PartName="/ppt/tags/tag301.xml" ContentType="application/vnd.openxmlformats-officedocument.presentationml.tags+xml"/>
  <Override PartName="/ppt/tags/tag302.xml" ContentType="application/vnd.openxmlformats-officedocument.presentationml.tags+xml"/>
  <Override PartName="/ppt/tags/tag303.xml" ContentType="application/vnd.openxmlformats-officedocument.presentationml.tags+xml"/>
  <Override PartName="/ppt/tags/tag304.xml" ContentType="application/vnd.openxmlformats-officedocument.presentationml.tags+xml"/>
  <Override PartName="/ppt/tags/tag305.xml" ContentType="application/vnd.openxmlformats-officedocument.presentationml.tags+xml"/>
  <Override PartName="/ppt/tags/tag306.xml" ContentType="application/vnd.openxmlformats-officedocument.presentationml.tags+xml"/>
  <Override PartName="/ppt/tags/tag307.xml" ContentType="application/vnd.openxmlformats-officedocument.presentationml.tags+xml"/>
  <Override PartName="/ppt/tags/tag308.xml" ContentType="application/vnd.openxmlformats-officedocument.presentationml.tags+xml"/>
  <Override PartName="/ppt/tags/tag309.xml" ContentType="application/vnd.openxmlformats-officedocument.presentationml.tags+xml"/>
  <Override PartName="/ppt/tags/tag310.xml" ContentType="application/vnd.openxmlformats-officedocument.presentationml.tags+xml"/>
  <Override PartName="/ppt/tags/tag311.xml" ContentType="application/vnd.openxmlformats-officedocument.presentationml.tags+xml"/>
  <Override PartName="/ppt/tags/tag312.xml" ContentType="application/vnd.openxmlformats-officedocument.presentationml.tags+xml"/>
  <Override PartName="/ppt/tags/tag313.xml" ContentType="application/vnd.openxmlformats-officedocument.presentationml.tags+xml"/>
  <Override PartName="/ppt/tags/tag314.xml" ContentType="application/vnd.openxmlformats-officedocument.presentationml.tags+xml"/>
  <Override PartName="/ppt/tags/tag315.xml" ContentType="application/vnd.openxmlformats-officedocument.presentationml.tags+xml"/>
  <Override PartName="/ppt/tags/tag316.xml" ContentType="application/vnd.openxmlformats-officedocument.presentationml.tags+xml"/>
  <Override PartName="/ppt/tags/tag317.xml" ContentType="application/vnd.openxmlformats-officedocument.presentationml.tags+xml"/>
  <Override PartName="/ppt/tags/tag318.xml" ContentType="application/vnd.openxmlformats-officedocument.presentationml.tags+xml"/>
  <Override PartName="/ppt/tags/tag319.xml" ContentType="application/vnd.openxmlformats-officedocument.presentationml.tags+xml"/>
  <Override PartName="/ppt/tags/tag320.xml" ContentType="application/vnd.openxmlformats-officedocument.presentationml.tags+xml"/>
  <Override PartName="/ppt/tags/tag321.xml" ContentType="application/vnd.openxmlformats-officedocument.presentationml.tags+xml"/>
  <Override PartName="/ppt/tags/tag322.xml" ContentType="application/vnd.openxmlformats-officedocument.presentationml.tags+xml"/>
  <Override PartName="/ppt/tags/tag323.xml" ContentType="application/vnd.openxmlformats-officedocument.presentationml.tags+xml"/>
  <Override PartName="/ppt/tags/tag324.xml" ContentType="application/vnd.openxmlformats-officedocument.presentationml.tags+xml"/>
  <Override PartName="/ppt/tags/tag325.xml" ContentType="application/vnd.openxmlformats-officedocument.presentationml.tags+xml"/>
  <Override PartName="/ppt/tags/tag326.xml" ContentType="application/vnd.openxmlformats-officedocument.presentationml.tags+xml"/>
  <Override PartName="/ppt/tags/tag327.xml" ContentType="application/vnd.openxmlformats-officedocument.presentationml.tags+xml"/>
  <Override PartName="/ppt/tags/tag328.xml" ContentType="application/vnd.openxmlformats-officedocument.presentationml.tags+xml"/>
  <Override PartName="/ppt/notesSlides/notesSlide12.xml" ContentType="application/vnd.openxmlformats-officedocument.presentationml.notesSlide+xml"/>
  <Override PartName="/ppt/tags/tag329.xml" ContentType="application/vnd.openxmlformats-officedocument.presentationml.tags+xml"/>
  <Override PartName="/ppt/tags/tag330.xml" ContentType="application/vnd.openxmlformats-officedocument.presentationml.tags+xml"/>
  <Override PartName="/ppt/tags/tag331.xml" ContentType="application/vnd.openxmlformats-officedocument.presentationml.tags+xml"/>
  <Override PartName="/ppt/tags/tag332.xml" ContentType="application/vnd.openxmlformats-officedocument.presentationml.tags+xml"/>
  <Override PartName="/ppt/tags/tag333.xml" ContentType="application/vnd.openxmlformats-officedocument.presentationml.tags+xml"/>
  <Override PartName="/ppt/tags/tag334.xml" ContentType="application/vnd.openxmlformats-officedocument.presentationml.tags+xml"/>
  <Override PartName="/ppt/tags/tag335.xml" ContentType="application/vnd.openxmlformats-officedocument.presentationml.tags+xml"/>
  <Override PartName="/ppt/tags/tag336.xml" ContentType="application/vnd.openxmlformats-officedocument.presentationml.tags+xml"/>
  <Override PartName="/ppt/tags/tag337.xml" ContentType="application/vnd.openxmlformats-officedocument.presentationml.tags+xml"/>
  <Override PartName="/ppt/tags/tag338.xml" ContentType="application/vnd.openxmlformats-officedocument.presentationml.tags+xml"/>
  <Override PartName="/ppt/tags/tag339.xml" ContentType="application/vnd.openxmlformats-officedocument.presentationml.tags+xml"/>
  <Override PartName="/ppt/tags/tag340.xml" ContentType="application/vnd.openxmlformats-officedocument.presentationml.tags+xml"/>
  <Override PartName="/ppt/tags/tag341.xml" ContentType="application/vnd.openxmlformats-officedocument.presentationml.tags+xml"/>
  <Override PartName="/ppt/tags/tag342.xml" ContentType="application/vnd.openxmlformats-officedocument.presentationml.tags+xml"/>
  <Override PartName="/ppt/tags/tag343.xml" ContentType="application/vnd.openxmlformats-officedocument.presentationml.tags+xml"/>
  <Override PartName="/ppt/tags/tag344.xml" ContentType="application/vnd.openxmlformats-officedocument.presentationml.tags+xml"/>
  <Override PartName="/ppt/tags/tag345.xml" ContentType="application/vnd.openxmlformats-officedocument.presentationml.tags+xml"/>
  <Override PartName="/ppt/tags/tag346.xml" ContentType="application/vnd.openxmlformats-officedocument.presentationml.tags+xml"/>
  <Override PartName="/ppt/tags/tag347.xml" ContentType="application/vnd.openxmlformats-officedocument.presentationml.tags+xml"/>
  <Override PartName="/ppt/tags/tag348.xml" ContentType="application/vnd.openxmlformats-officedocument.presentationml.tags+xml"/>
  <Override PartName="/ppt/tags/tag349.xml" ContentType="application/vnd.openxmlformats-officedocument.presentationml.tags+xml"/>
  <Override PartName="/ppt/tags/tag350.xml" ContentType="application/vnd.openxmlformats-officedocument.presentationml.tags+xml"/>
  <Override PartName="/ppt/tags/tag351.xml" ContentType="application/vnd.openxmlformats-officedocument.presentationml.tags+xml"/>
  <Override PartName="/ppt/tags/tag352.xml" ContentType="application/vnd.openxmlformats-officedocument.presentationml.tags+xml"/>
  <Override PartName="/ppt/tags/tag353.xml" ContentType="application/vnd.openxmlformats-officedocument.presentationml.tags+xml"/>
  <Override PartName="/ppt/tags/tag354.xml" ContentType="application/vnd.openxmlformats-officedocument.presentationml.tags+xml"/>
  <Override PartName="/ppt/tags/tag355.xml" ContentType="application/vnd.openxmlformats-officedocument.presentationml.tags+xml"/>
  <Override PartName="/ppt/tags/tag356.xml" ContentType="application/vnd.openxmlformats-officedocument.presentationml.tags+xml"/>
  <Override PartName="/ppt/tags/tag357.xml" ContentType="application/vnd.openxmlformats-officedocument.presentationml.tags+xml"/>
  <Override PartName="/ppt/tags/tag358.xml" ContentType="application/vnd.openxmlformats-officedocument.presentationml.tags+xml"/>
  <Override PartName="/ppt/tags/tag359.xml" ContentType="application/vnd.openxmlformats-officedocument.presentationml.tags+xml"/>
  <Override PartName="/ppt/tags/tag360.xml" ContentType="application/vnd.openxmlformats-officedocument.presentationml.tags+xml"/>
  <Override PartName="/ppt/tags/tag361.xml" ContentType="application/vnd.openxmlformats-officedocument.presentationml.tags+xml"/>
  <Override PartName="/ppt/tags/tag362.xml" ContentType="application/vnd.openxmlformats-officedocument.presentationml.tags+xml"/>
  <Override PartName="/ppt/tags/tag363.xml" ContentType="application/vnd.openxmlformats-officedocument.presentationml.tags+xml"/>
  <Override PartName="/ppt/tags/tag364.xml" ContentType="application/vnd.openxmlformats-officedocument.presentationml.tags+xml"/>
  <Override PartName="/ppt/tags/tag365.xml" ContentType="application/vnd.openxmlformats-officedocument.presentationml.tags+xml"/>
  <Override PartName="/ppt/tags/tag366.xml" ContentType="application/vnd.openxmlformats-officedocument.presentationml.tags+xml"/>
  <Override PartName="/ppt/tags/tag367.xml" ContentType="application/vnd.openxmlformats-officedocument.presentationml.tags+xml"/>
  <Override PartName="/ppt/tags/tag368.xml" ContentType="application/vnd.openxmlformats-officedocument.presentationml.tags+xml"/>
  <Override PartName="/ppt/tags/tag369.xml" ContentType="application/vnd.openxmlformats-officedocument.presentationml.tags+xml"/>
  <Override PartName="/ppt/tags/tag370.xml" ContentType="application/vnd.openxmlformats-officedocument.presentationml.tags+xml"/>
  <Override PartName="/ppt/tags/tag371.xml" ContentType="application/vnd.openxmlformats-officedocument.presentationml.tags+xml"/>
  <Override PartName="/ppt/tags/tag372.xml" ContentType="application/vnd.openxmlformats-officedocument.presentationml.tags+xml"/>
  <Override PartName="/ppt/tags/tag373.xml" ContentType="application/vnd.openxmlformats-officedocument.presentationml.tags+xml"/>
  <Override PartName="/ppt/tags/tag374.xml" ContentType="application/vnd.openxmlformats-officedocument.presentationml.tags+xml"/>
  <Override PartName="/ppt/tags/tag375.xml" ContentType="application/vnd.openxmlformats-officedocument.presentationml.tags+xml"/>
  <Override PartName="/ppt/tags/tag376.xml" ContentType="application/vnd.openxmlformats-officedocument.presentationml.tags+xml"/>
  <Override PartName="/ppt/tags/tag377.xml" ContentType="application/vnd.openxmlformats-officedocument.presentationml.tags+xml"/>
  <Override PartName="/ppt/tags/tag378.xml" ContentType="application/vnd.openxmlformats-officedocument.presentationml.tags+xml"/>
  <Override PartName="/ppt/tags/tag379.xml" ContentType="application/vnd.openxmlformats-officedocument.presentationml.tags+xml"/>
  <Override PartName="/ppt/notesSlides/notesSlide13.xml" ContentType="application/vnd.openxmlformats-officedocument.presentationml.notesSlide+xml"/>
  <Override PartName="/ppt/tags/tag380.xml" ContentType="application/vnd.openxmlformats-officedocument.presentationml.tags+xml"/>
  <Override PartName="/ppt/tags/tag381.xml" ContentType="application/vnd.openxmlformats-officedocument.presentationml.tags+xml"/>
  <Override PartName="/ppt/tags/tag382.xml" ContentType="application/vnd.openxmlformats-officedocument.presentationml.tags+xml"/>
  <Override PartName="/ppt/tags/tag383.xml" ContentType="application/vnd.openxmlformats-officedocument.presentationml.tags+xml"/>
  <Override PartName="/ppt/notesSlides/notesSlide14.xml" ContentType="application/vnd.openxmlformats-officedocument.presentationml.notesSlide+xml"/>
  <Override PartName="/ppt/tags/tag384.xml" ContentType="application/vnd.openxmlformats-officedocument.presentationml.tags+xml"/>
  <Override PartName="/ppt/tags/tag385.xml" ContentType="application/vnd.openxmlformats-officedocument.presentationml.tags+xml"/>
  <Override PartName="/ppt/tags/tag386.xml" ContentType="application/vnd.openxmlformats-officedocument.presentationml.tags+xml"/>
  <Override PartName="/ppt/tags/tag387.xml" ContentType="application/vnd.openxmlformats-officedocument.presentationml.tags+xml"/>
  <Override PartName="/ppt/notesSlides/notesSlide15.xml" ContentType="application/vnd.openxmlformats-officedocument.presentationml.notesSlide+xml"/>
  <Override PartName="/ppt/tags/tag388.xml" ContentType="application/vnd.openxmlformats-officedocument.presentationml.tags+xml"/>
  <Override PartName="/ppt/tags/tag389.xml" ContentType="application/vnd.openxmlformats-officedocument.presentationml.tags+xml"/>
  <Override PartName="/ppt/tags/tag390.xml" ContentType="application/vnd.openxmlformats-officedocument.presentationml.tags+xml"/>
  <Override PartName="/ppt/tags/tag391.xml" ContentType="application/vnd.openxmlformats-officedocument.presentationml.tags+xml"/>
  <Override PartName="/ppt/tags/tag392.xml" ContentType="application/vnd.openxmlformats-officedocument.presentationml.tags+xml"/>
  <Override PartName="/ppt/tags/tag393.xml" ContentType="application/vnd.openxmlformats-officedocument.presentationml.tags+xml"/>
  <Override PartName="/ppt/tags/tag394.xml" ContentType="application/vnd.openxmlformats-officedocument.presentationml.tags+xml"/>
  <Override PartName="/ppt/tags/tag395.xml" ContentType="application/vnd.openxmlformats-officedocument.presentationml.tags+xml"/>
  <Override PartName="/ppt/tags/tag396.xml" ContentType="application/vnd.openxmlformats-officedocument.presentationml.tags+xml"/>
  <Override PartName="/ppt/tags/tag397.xml" ContentType="application/vnd.openxmlformats-officedocument.presentationml.tags+xml"/>
  <Override PartName="/ppt/tags/tag398.xml" ContentType="application/vnd.openxmlformats-officedocument.presentationml.tags+xml"/>
  <Override PartName="/ppt/tags/tag399.xml" ContentType="application/vnd.openxmlformats-officedocument.presentationml.tags+xml"/>
  <Override PartName="/ppt/tags/tag400.xml" ContentType="application/vnd.openxmlformats-officedocument.presentationml.tags+xml"/>
  <Override PartName="/ppt/tags/tag401.xml" ContentType="application/vnd.openxmlformats-officedocument.presentationml.tags+xml"/>
  <Override PartName="/ppt/tags/tag402.xml" ContentType="application/vnd.openxmlformats-officedocument.presentationml.tags+xml"/>
  <Override PartName="/ppt/tags/tag403.xml" ContentType="application/vnd.openxmlformats-officedocument.presentationml.tags+xml"/>
  <Override PartName="/ppt/tags/tag404.xml" ContentType="application/vnd.openxmlformats-officedocument.presentationml.tags+xml"/>
  <Override PartName="/ppt/tags/tag405.xml" ContentType="application/vnd.openxmlformats-officedocument.presentationml.tags+xml"/>
  <Override PartName="/ppt/tags/tag406.xml" ContentType="application/vnd.openxmlformats-officedocument.presentationml.tags+xml"/>
  <Override PartName="/ppt/tags/tag407.xml" ContentType="application/vnd.openxmlformats-officedocument.presentationml.tags+xml"/>
  <Override PartName="/ppt/tags/tag408.xml" ContentType="application/vnd.openxmlformats-officedocument.presentationml.tags+xml"/>
  <Override PartName="/ppt/tags/tag409.xml" ContentType="application/vnd.openxmlformats-officedocument.presentationml.tags+xml"/>
  <Override PartName="/ppt/tags/tag410.xml" ContentType="application/vnd.openxmlformats-officedocument.presentationml.tags+xml"/>
  <Override PartName="/ppt/tags/tag411.xml" ContentType="application/vnd.openxmlformats-officedocument.presentationml.tags+xml"/>
  <Override PartName="/ppt/tags/tag412.xml" ContentType="application/vnd.openxmlformats-officedocument.presentationml.tags+xml"/>
  <Override PartName="/ppt/tags/tag413.xml" ContentType="application/vnd.openxmlformats-officedocument.presentationml.tags+xml"/>
  <Override PartName="/ppt/tags/tag414.xml" ContentType="application/vnd.openxmlformats-officedocument.presentationml.tags+xml"/>
  <Override PartName="/ppt/tags/tag415.xml" ContentType="application/vnd.openxmlformats-officedocument.presentationml.tags+xml"/>
  <Override PartName="/ppt/tags/tag416.xml" ContentType="application/vnd.openxmlformats-officedocument.presentationml.tags+xml"/>
  <Override PartName="/ppt/tags/tag417.xml" ContentType="application/vnd.openxmlformats-officedocument.presentationml.tags+xml"/>
  <Override PartName="/ppt/tags/tag418.xml" ContentType="application/vnd.openxmlformats-officedocument.presentationml.tags+xml"/>
  <Override PartName="/ppt/tags/tag419.xml" ContentType="application/vnd.openxmlformats-officedocument.presentationml.tags+xml"/>
  <Override PartName="/ppt/tags/tag420.xml" ContentType="application/vnd.openxmlformats-officedocument.presentationml.tags+xml"/>
  <Override PartName="/ppt/tags/tag421.xml" ContentType="application/vnd.openxmlformats-officedocument.presentationml.tags+xml"/>
  <Override PartName="/ppt/tags/tag422.xml" ContentType="application/vnd.openxmlformats-officedocument.presentationml.tags+xml"/>
  <Override PartName="/ppt/tags/tag423.xml" ContentType="application/vnd.openxmlformats-officedocument.presentationml.tags+xml"/>
  <Override PartName="/ppt/tags/tag424.xml" ContentType="application/vnd.openxmlformats-officedocument.presentationml.tags+xml"/>
  <Override PartName="/ppt/tags/tag425.xml" ContentType="application/vnd.openxmlformats-officedocument.presentationml.tags+xml"/>
  <Override PartName="/ppt/tags/tag426.xml" ContentType="application/vnd.openxmlformats-officedocument.presentationml.tags+xml"/>
  <Override PartName="/ppt/notesSlides/notesSlide16.xml" ContentType="application/vnd.openxmlformats-officedocument.presentationml.notesSlide+xml"/>
  <Override PartName="/ppt/tags/tag427.xml" ContentType="application/vnd.openxmlformats-officedocument.presentationml.tags+xml"/>
  <Override PartName="/ppt/tags/tag428.xml" ContentType="application/vnd.openxmlformats-officedocument.presentationml.tags+xml"/>
  <Override PartName="/ppt/tags/tag429.xml" ContentType="application/vnd.openxmlformats-officedocument.presentationml.tags+xml"/>
  <Override PartName="/ppt/tags/tag430.xml" ContentType="application/vnd.openxmlformats-officedocument.presentationml.tags+xml"/>
  <Override PartName="/ppt/tags/tag431.xml" ContentType="application/vnd.openxmlformats-officedocument.presentationml.tags+xml"/>
  <Override PartName="/ppt/tags/tag432.xml" ContentType="application/vnd.openxmlformats-officedocument.presentationml.tags+xml"/>
  <Override PartName="/ppt/tags/tag433.xml" ContentType="application/vnd.openxmlformats-officedocument.presentationml.tags+xml"/>
  <Override PartName="/ppt/tags/tag434.xml" ContentType="application/vnd.openxmlformats-officedocument.presentationml.tags+xml"/>
  <Override PartName="/ppt/tags/tag435.xml" ContentType="application/vnd.openxmlformats-officedocument.presentationml.tags+xml"/>
  <Override PartName="/ppt/tags/tag436.xml" ContentType="application/vnd.openxmlformats-officedocument.presentationml.tags+xml"/>
  <Override PartName="/ppt/tags/tag437.xml" ContentType="application/vnd.openxmlformats-officedocument.presentationml.tags+xml"/>
  <Override PartName="/ppt/tags/tag438.xml" ContentType="application/vnd.openxmlformats-officedocument.presentationml.tags+xml"/>
  <Override PartName="/ppt/tags/tag439.xml" ContentType="application/vnd.openxmlformats-officedocument.presentationml.tags+xml"/>
  <Override PartName="/ppt/tags/tag440.xml" ContentType="application/vnd.openxmlformats-officedocument.presentationml.tags+xml"/>
  <Override PartName="/ppt/tags/tag441.xml" ContentType="application/vnd.openxmlformats-officedocument.presentationml.tags+xml"/>
  <Override PartName="/ppt/tags/tag442.xml" ContentType="application/vnd.openxmlformats-officedocument.presentationml.tags+xml"/>
  <Override PartName="/ppt/tags/tag443.xml" ContentType="application/vnd.openxmlformats-officedocument.presentationml.tags+xml"/>
  <Override PartName="/ppt/tags/tag444.xml" ContentType="application/vnd.openxmlformats-officedocument.presentationml.tags+xml"/>
  <Override PartName="/ppt/tags/tag445.xml" ContentType="application/vnd.openxmlformats-officedocument.presentationml.tags+xml"/>
  <Override PartName="/ppt/tags/tag446.xml" ContentType="application/vnd.openxmlformats-officedocument.presentationml.tags+xml"/>
  <Override PartName="/ppt/tags/tag447.xml" ContentType="application/vnd.openxmlformats-officedocument.presentationml.tags+xml"/>
  <Override PartName="/ppt/tags/tag448.xml" ContentType="application/vnd.openxmlformats-officedocument.presentationml.tags+xml"/>
  <Override PartName="/ppt/tags/tag449.xml" ContentType="application/vnd.openxmlformats-officedocument.presentationml.tags+xml"/>
  <Override PartName="/ppt/tags/tag450.xml" ContentType="application/vnd.openxmlformats-officedocument.presentationml.tags+xml"/>
  <Override PartName="/ppt/tags/tag451.xml" ContentType="application/vnd.openxmlformats-officedocument.presentationml.tags+xml"/>
  <Override PartName="/ppt/tags/tag452.xml" ContentType="application/vnd.openxmlformats-officedocument.presentationml.tags+xml"/>
  <Override PartName="/ppt/tags/tag453.xml" ContentType="application/vnd.openxmlformats-officedocument.presentationml.tags+xml"/>
  <Override PartName="/ppt/tags/tag454.xml" ContentType="application/vnd.openxmlformats-officedocument.presentationml.tags+xml"/>
  <Override PartName="/ppt/tags/tag455.xml" ContentType="application/vnd.openxmlformats-officedocument.presentationml.tags+xml"/>
  <Override PartName="/ppt/tags/tag456.xml" ContentType="application/vnd.openxmlformats-officedocument.presentationml.tags+xml"/>
  <Override PartName="/ppt/tags/tag457.xml" ContentType="application/vnd.openxmlformats-officedocument.presentationml.tags+xml"/>
  <Override PartName="/ppt/notesSlides/notesSlide17.xml" ContentType="application/vnd.openxmlformats-officedocument.presentationml.notesSlide+xml"/>
  <Override PartName="/ppt/tags/tag458.xml" ContentType="application/vnd.openxmlformats-officedocument.presentationml.tags+xml"/>
  <Override PartName="/ppt/tags/tag459.xml" ContentType="application/vnd.openxmlformats-officedocument.presentationml.tags+xml"/>
  <Override PartName="/ppt/tags/tag460.xml" ContentType="application/vnd.openxmlformats-officedocument.presentationml.tags+xml"/>
  <Override PartName="/ppt/tags/tag461.xml" ContentType="application/vnd.openxmlformats-officedocument.presentationml.tags+xml"/>
  <Override PartName="/ppt/notesSlides/notesSlide18.xml" ContentType="application/vnd.openxmlformats-officedocument.presentationml.notesSlide+xml"/>
  <Override PartName="/ppt/tags/tag462.xml" ContentType="application/vnd.openxmlformats-officedocument.presentationml.tags+xml"/>
  <Override PartName="/ppt/tags/tag463.xml" ContentType="application/vnd.openxmlformats-officedocument.presentationml.tags+xml"/>
  <Override PartName="/ppt/tags/tag464.xml" ContentType="application/vnd.openxmlformats-officedocument.presentationml.tags+xml"/>
  <Override PartName="/ppt/tags/tag465.xml" ContentType="application/vnd.openxmlformats-officedocument.presentationml.tags+xml"/>
  <Override PartName="/ppt/tags/tag466.xml" ContentType="application/vnd.openxmlformats-officedocument.presentationml.tags+xml"/>
  <Override PartName="/ppt/tags/tag467.xml" ContentType="application/vnd.openxmlformats-officedocument.presentationml.tags+xml"/>
  <Override PartName="/ppt/tags/tag468.xml" ContentType="application/vnd.openxmlformats-officedocument.presentationml.tags+xml"/>
  <Override PartName="/ppt/tags/tag469.xml" ContentType="application/vnd.openxmlformats-officedocument.presentationml.tags+xml"/>
  <Override PartName="/ppt/tags/tag470.xml" ContentType="application/vnd.openxmlformats-officedocument.presentationml.tags+xml"/>
  <Override PartName="/ppt/tags/tag471.xml" ContentType="application/vnd.openxmlformats-officedocument.presentationml.tags+xml"/>
  <Override PartName="/ppt/tags/tag472.xml" ContentType="application/vnd.openxmlformats-officedocument.presentationml.tags+xml"/>
  <Override PartName="/ppt/tags/tag473.xml" ContentType="application/vnd.openxmlformats-officedocument.presentationml.tags+xml"/>
  <Override PartName="/ppt/tags/tag474.xml" ContentType="application/vnd.openxmlformats-officedocument.presentationml.tags+xml"/>
  <Override PartName="/ppt/tags/tag475.xml" ContentType="application/vnd.openxmlformats-officedocument.presentationml.tags+xml"/>
  <Override PartName="/ppt/tags/tag476.xml" ContentType="application/vnd.openxmlformats-officedocument.presentationml.tags+xml"/>
  <Override PartName="/ppt/notesSlides/notesSlide19.xml" ContentType="application/vnd.openxmlformats-officedocument.presentationml.notesSlide+xml"/>
  <Override PartName="/ppt/tags/tag477.xml" ContentType="application/vnd.openxmlformats-officedocument.presentationml.tags+xml"/>
  <Override PartName="/ppt/tags/tag478.xml" ContentType="application/vnd.openxmlformats-officedocument.presentationml.tags+xml"/>
  <Override PartName="/ppt/tags/tag479.xml" ContentType="application/vnd.openxmlformats-officedocument.presentationml.tags+xml"/>
  <Override PartName="/ppt/tags/tag480.xml" ContentType="application/vnd.openxmlformats-officedocument.presentationml.tags+xml"/>
  <Override PartName="/ppt/tags/tag481.xml" ContentType="application/vnd.openxmlformats-officedocument.presentationml.tags+xml"/>
  <Override PartName="/ppt/tags/tag482.xml" ContentType="application/vnd.openxmlformats-officedocument.presentationml.tags+xml"/>
  <Override PartName="/ppt/tags/tag483.xml" ContentType="application/vnd.openxmlformats-officedocument.presentationml.tags+xml"/>
  <Override PartName="/ppt/tags/tag484.xml" ContentType="application/vnd.openxmlformats-officedocument.presentationml.tags+xml"/>
  <Override PartName="/ppt/tags/tag485.xml" ContentType="application/vnd.openxmlformats-officedocument.presentationml.tags+xml"/>
  <Override PartName="/ppt/tags/tag486.xml" ContentType="application/vnd.openxmlformats-officedocument.presentationml.tags+xml"/>
  <Override PartName="/ppt/tags/tag487.xml" ContentType="application/vnd.openxmlformats-officedocument.presentationml.tags+xml"/>
  <Override PartName="/ppt/tags/tag488.xml" ContentType="application/vnd.openxmlformats-officedocument.presentationml.tags+xml"/>
  <Override PartName="/ppt/tags/tag489.xml" ContentType="application/vnd.openxmlformats-officedocument.presentationml.tags+xml"/>
  <Override PartName="/ppt/tags/tag490.xml" ContentType="application/vnd.openxmlformats-officedocument.presentationml.tags+xml"/>
  <Override PartName="/ppt/tags/tag491.xml" ContentType="application/vnd.openxmlformats-officedocument.presentationml.tags+xml"/>
  <Override PartName="/ppt/tags/tag492.xml" ContentType="application/vnd.openxmlformats-officedocument.presentationml.tags+xml"/>
  <Override PartName="/ppt/tags/tag493.xml" ContentType="application/vnd.openxmlformats-officedocument.presentationml.tags+xml"/>
  <Override PartName="/ppt/tags/tag494.xml" ContentType="application/vnd.openxmlformats-officedocument.presentationml.tags+xml"/>
  <Override PartName="/ppt/tags/tag495.xml" ContentType="application/vnd.openxmlformats-officedocument.presentationml.tags+xml"/>
  <Override PartName="/ppt/tags/tag496.xml" ContentType="application/vnd.openxmlformats-officedocument.presentationml.tags+xml"/>
  <Override PartName="/ppt/tags/tag497.xml" ContentType="application/vnd.openxmlformats-officedocument.presentationml.tags+xml"/>
  <Override PartName="/ppt/tags/tag498.xml" ContentType="application/vnd.openxmlformats-officedocument.presentationml.tags+xml"/>
  <Override PartName="/ppt/tags/tag499.xml" ContentType="application/vnd.openxmlformats-officedocument.presentationml.tags+xml"/>
  <Override PartName="/ppt/tags/tag500.xml" ContentType="application/vnd.openxmlformats-officedocument.presentationml.tags+xml"/>
  <Override PartName="/ppt/tags/tag501.xml" ContentType="application/vnd.openxmlformats-officedocument.presentationml.tags+xml"/>
  <Override PartName="/ppt/tags/tag502.xml" ContentType="application/vnd.openxmlformats-officedocument.presentationml.tags+xml"/>
  <Override PartName="/ppt/tags/tag503.xml" ContentType="application/vnd.openxmlformats-officedocument.presentationml.tags+xml"/>
  <Override PartName="/ppt/tags/tag504.xml" ContentType="application/vnd.openxmlformats-officedocument.presentationml.tags+xml"/>
  <Override PartName="/ppt/tags/tag505.xml" ContentType="application/vnd.openxmlformats-officedocument.presentationml.tags+xml"/>
  <Override PartName="/ppt/notesSlides/notesSlide20.xml" ContentType="application/vnd.openxmlformats-officedocument.presentationml.notesSlide+xml"/>
  <Override PartName="/ppt/tags/tag506.xml" ContentType="application/vnd.openxmlformats-officedocument.presentationml.tags+xml"/>
  <Override PartName="/ppt/tags/tag507.xml" ContentType="application/vnd.openxmlformats-officedocument.presentationml.tags+xml"/>
  <Override PartName="/ppt/tags/tag508.xml" ContentType="application/vnd.openxmlformats-officedocument.presentationml.tags+xml"/>
  <Override PartName="/ppt/tags/tag509.xml" ContentType="application/vnd.openxmlformats-officedocument.presentationml.tags+xml"/>
  <Override PartName="/ppt/tags/tag510.xml" ContentType="application/vnd.openxmlformats-officedocument.presentationml.tags+xml"/>
  <Override PartName="/ppt/tags/tag511.xml" ContentType="application/vnd.openxmlformats-officedocument.presentationml.tags+xml"/>
  <Override PartName="/ppt/tags/tag512.xml" ContentType="application/vnd.openxmlformats-officedocument.presentationml.tags+xml"/>
  <Override PartName="/ppt/tags/tag513.xml" ContentType="application/vnd.openxmlformats-officedocument.presentationml.tags+xml"/>
  <Override PartName="/ppt/tags/tag514.xml" ContentType="application/vnd.openxmlformats-officedocument.presentationml.tags+xml"/>
  <Override PartName="/ppt/notesSlides/notesSlide21.xml" ContentType="application/vnd.openxmlformats-officedocument.presentationml.notesSlide+xml"/>
  <Override PartName="/ppt/tags/tag515.xml" ContentType="application/vnd.openxmlformats-officedocument.presentationml.tags+xml"/>
  <Override PartName="/ppt/tags/tag516.xml" ContentType="application/vnd.openxmlformats-officedocument.presentationml.tags+xml"/>
  <Override PartName="/ppt/tags/tag517.xml" ContentType="application/vnd.openxmlformats-officedocument.presentationml.tags+xml"/>
  <Override PartName="/ppt/tags/tag518.xml" ContentType="application/vnd.openxmlformats-officedocument.presentationml.tags+xml"/>
  <Override PartName="/ppt/tags/tag519.xml" ContentType="application/vnd.openxmlformats-officedocument.presentationml.tags+xml"/>
  <Override PartName="/ppt/tags/tag520.xml" ContentType="application/vnd.openxmlformats-officedocument.presentationml.tags+xml"/>
  <Override PartName="/ppt/tags/tag521.xml" ContentType="application/vnd.openxmlformats-officedocument.presentationml.tags+xml"/>
  <Override PartName="/ppt/tags/tag522.xml" ContentType="application/vnd.openxmlformats-officedocument.presentationml.tags+xml"/>
  <Override PartName="/ppt/tags/tag523.xml" ContentType="application/vnd.openxmlformats-officedocument.presentationml.tags+xml"/>
  <Override PartName="/ppt/tags/tag524.xml" ContentType="application/vnd.openxmlformats-officedocument.presentationml.tags+xml"/>
  <Override PartName="/ppt/tags/tag525.xml" ContentType="application/vnd.openxmlformats-officedocument.presentationml.tags+xml"/>
  <Override PartName="/ppt/tags/tag526.xml" ContentType="application/vnd.openxmlformats-officedocument.presentationml.tags+xml"/>
  <Override PartName="/ppt/tags/tag527.xml" ContentType="application/vnd.openxmlformats-officedocument.presentationml.tags+xml"/>
  <Override PartName="/ppt/tags/tag528.xml" ContentType="application/vnd.openxmlformats-officedocument.presentationml.tags+xml"/>
  <Override PartName="/ppt/tags/tag529.xml" ContentType="application/vnd.openxmlformats-officedocument.presentationml.tags+xml"/>
  <Override PartName="/ppt/tags/tag530.xml" ContentType="application/vnd.openxmlformats-officedocument.presentationml.tags+xml"/>
  <Override PartName="/ppt/tags/tag531.xml" ContentType="application/vnd.openxmlformats-officedocument.presentationml.tags+xml"/>
  <Override PartName="/ppt/tags/tag532.xml" ContentType="application/vnd.openxmlformats-officedocument.presentationml.tags+xml"/>
  <Override PartName="/ppt/tags/tag533.xml" ContentType="application/vnd.openxmlformats-officedocument.presentationml.tags+xml"/>
  <Override PartName="/ppt/tags/tag534.xml" ContentType="application/vnd.openxmlformats-officedocument.presentationml.tags+xml"/>
  <Override PartName="/ppt/tags/tag535.xml" ContentType="application/vnd.openxmlformats-officedocument.presentationml.tags+xml"/>
  <Override PartName="/ppt/tags/tag536.xml" ContentType="application/vnd.openxmlformats-officedocument.presentationml.tags+xml"/>
  <Override PartName="/ppt/tags/tag537.xml" ContentType="application/vnd.openxmlformats-officedocument.presentationml.tags+xml"/>
  <Override PartName="/ppt/tags/tag538.xml" ContentType="application/vnd.openxmlformats-officedocument.presentationml.tags+xml"/>
  <Override PartName="/ppt/tags/tag539.xml" ContentType="application/vnd.openxmlformats-officedocument.presentationml.tags+xml"/>
  <Override PartName="/ppt/tags/tag540.xml" ContentType="application/vnd.openxmlformats-officedocument.presentationml.tags+xml"/>
  <Override PartName="/ppt/tags/tag541.xml" ContentType="application/vnd.openxmlformats-officedocument.presentationml.tags+xml"/>
  <Override PartName="/ppt/tags/tag542.xml" ContentType="application/vnd.openxmlformats-officedocument.presentationml.tags+xml"/>
  <Override PartName="/ppt/tags/tag543.xml" ContentType="application/vnd.openxmlformats-officedocument.presentationml.tags+xml"/>
  <Override PartName="/ppt/notesSlides/notesSlide22.xml" ContentType="application/vnd.openxmlformats-officedocument.presentationml.notesSlide+xml"/>
  <Override PartName="/ppt/tags/tag544.xml" ContentType="application/vnd.openxmlformats-officedocument.presentationml.tags+xml"/>
  <Override PartName="/ppt/tags/tag545.xml" ContentType="application/vnd.openxmlformats-officedocument.presentationml.tags+xml"/>
  <Override PartName="/ppt/tags/tag546.xml" ContentType="application/vnd.openxmlformats-officedocument.presentationml.tags+xml"/>
  <Override PartName="/ppt/tags/tag547.xml" ContentType="application/vnd.openxmlformats-officedocument.presentationml.tags+xml"/>
  <Override PartName="/ppt/tags/tag548.xml" ContentType="application/vnd.openxmlformats-officedocument.presentationml.tags+xml"/>
  <Override PartName="/ppt/tags/tag549.xml" ContentType="application/vnd.openxmlformats-officedocument.presentationml.tags+xml"/>
  <Override PartName="/ppt/tags/tag550.xml" ContentType="application/vnd.openxmlformats-officedocument.presentationml.tags+xml"/>
  <Override PartName="/ppt/tags/tag551.xml" ContentType="application/vnd.openxmlformats-officedocument.presentationml.tags+xml"/>
  <Override PartName="/ppt/tags/tag552.xml" ContentType="application/vnd.openxmlformats-officedocument.presentationml.tags+xml"/>
  <Override PartName="/ppt/tags/tag553.xml" ContentType="application/vnd.openxmlformats-officedocument.presentationml.tags+xml"/>
  <Override PartName="/ppt/tags/tag554.xml" ContentType="application/vnd.openxmlformats-officedocument.presentationml.tags+xml"/>
  <Override PartName="/ppt/tags/tag555.xml" ContentType="application/vnd.openxmlformats-officedocument.presentationml.tags+xml"/>
  <Override PartName="/ppt/tags/tag556.xml" ContentType="application/vnd.openxmlformats-officedocument.presentationml.tags+xml"/>
  <Override PartName="/ppt/tags/tag557.xml" ContentType="application/vnd.openxmlformats-officedocument.presentationml.tags+xml"/>
  <Override PartName="/ppt/tags/tag558.xml" ContentType="application/vnd.openxmlformats-officedocument.presentationml.tags+xml"/>
  <Override PartName="/ppt/tags/tag559.xml" ContentType="application/vnd.openxmlformats-officedocument.presentationml.tags+xml"/>
  <Override PartName="/ppt/tags/tag560.xml" ContentType="application/vnd.openxmlformats-officedocument.presentationml.tags+xml"/>
  <Override PartName="/ppt/tags/tag561.xml" ContentType="application/vnd.openxmlformats-officedocument.presentationml.tags+xml"/>
  <Override PartName="/ppt/tags/tag562.xml" ContentType="application/vnd.openxmlformats-officedocument.presentationml.tags+xml"/>
  <Override PartName="/ppt/tags/tag563.xml" ContentType="application/vnd.openxmlformats-officedocument.presentationml.tags+xml"/>
  <Override PartName="/ppt/tags/tag564.xml" ContentType="application/vnd.openxmlformats-officedocument.presentationml.tags+xml"/>
  <Override PartName="/ppt/tags/tag565.xml" ContentType="application/vnd.openxmlformats-officedocument.presentationml.tags+xml"/>
  <Override PartName="/ppt/tags/tag566.xml" ContentType="application/vnd.openxmlformats-officedocument.presentationml.tags+xml"/>
  <Override PartName="/ppt/tags/tag567.xml" ContentType="application/vnd.openxmlformats-officedocument.presentationml.tags+xml"/>
  <Override PartName="/ppt/tags/tag568.xml" ContentType="application/vnd.openxmlformats-officedocument.presentationml.tags+xml"/>
  <Override PartName="/ppt/tags/tag569.xml" ContentType="application/vnd.openxmlformats-officedocument.presentationml.tags+xml"/>
  <Override PartName="/ppt/tags/tag570.xml" ContentType="application/vnd.openxmlformats-officedocument.presentationml.tags+xml"/>
  <Override PartName="/ppt/tags/tag571.xml" ContentType="application/vnd.openxmlformats-officedocument.presentationml.tags+xml"/>
  <Override PartName="/ppt/tags/tag572.xml" ContentType="application/vnd.openxmlformats-officedocument.presentationml.tags+xml"/>
  <Override PartName="/ppt/tags/tag573.xml" ContentType="application/vnd.openxmlformats-officedocument.presentationml.tags+xml"/>
  <Override PartName="/ppt/tags/tag574.xml" ContentType="application/vnd.openxmlformats-officedocument.presentationml.tags+xml"/>
  <Override PartName="/ppt/tags/tag575.xml" ContentType="application/vnd.openxmlformats-officedocument.presentationml.tags+xml"/>
  <Override PartName="/ppt/tags/tag576.xml" ContentType="application/vnd.openxmlformats-officedocument.presentationml.tags+xml"/>
  <Override PartName="/ppt/tags/tag577.xml" ContentType="application/vnd.openxmlformats-officedocument.presentationml.tags+xml"/>
  <Override PartName="/ppt/tags/tag578.xml" ContentType="application/vnd.openxmlformats-officedocument.presentationml.tags+xml"/>
  <Override PartName="/ppt/tags/tag579.xml" ContentType="application/vnd.openxmlformats-officedocument.presentationml.tags+xml"/>
  <Override PartName="/ppt/tags/tag580.xml" ContentType="application/vnd.openxmlformats-officedocument.presentationml.tags+xml"/>
  <Override PartName="/ppt/tags/tag581.xml" ContentType="application/vnd.openxmlformats-officedocument.presentationml.tags+xml"/>
  <Override PartName="/ppt/tags/tag582.xml" ContentType="application/vnd.openxmlformats-officedocument.presentationml.tags+xml"/>
  <Override PartName="/ppt/tags/tag583.xml" ContentType="application/vnd.openxmlformats-officedocument.presentationml.tags+xml"/>
  <Override PartName="/ppt/tags/tag584.xml" ContentType="application/vnd.openxmlformats-officedocument.presentationml.tags+xml"/>
  <Override PartName="/ppt/tags/tag585.xml" ContentType="application/vnd.openxmlformats-officedocument.presentationml.tags+xml"/>
  <Override PartName="/ppt/tags/tag586.xml" ContentType="application/vnd.openxmlformats-officedocument.presentationml.tags+xml"/>
  <Override PartName="/ppt/tags/tag587.xml" ContentType="application/vnd.openxmlformats-officedocument.presentationml.tags+xml"/>
  <Override PartName="/ppt/tags/tag588.xml" ContentType="application/vnd.openxmlformats-officedocument.presentationml.tags+xml"/>
  <Override PartName="/ppt/tags/tag589.xml" ContentType="application/vnd.openxmlformats-officedocument.presentationml.tags+xml"/>
  <Override PartName="/ppt/tags/tag590.xml" ContentType="application/vnd.openxmlformats-officedocument.presentationml.tags+xml"/>
  <Override PartName="/ppt/tags/tag591.xml" ContentType="application/vnd.openxmlformats-officedocument.presentationml.tags+xml"/>
  <Override PartName="/ppt/tags/tag592.xml" ContentType="application/vnd.openxmlformats-officedocument.presentationml.tags+xml"/>
  <Override PartName="/ppt/tags/tag593.xml" ContentType="application/vnd.openxmlformats-officedocument.presentationml.tags+xml"/>
  <Override PartName="/ppt/tags/tag594.xml" ContentType="application/vnd.openxmlformats-officedocument.presentationml.tags+xml"/>
  <Override PartName="/ppt/tags/tag595.xml" ContentType="application/vnd.openxmlformats-officedocument.presentationml.tags+xml"/>
  <Override PartName="/ppt/tags/tag596.xml" ContentType="application/vnd.openxmlformats-officedocument.presentationml.tags+xml"/>
  <Override PartName="/ppt/tags/tag597.xml" ContentType="application/vnd.openxmlformats-officedocument.presentationml.tags+xml"/>
  <Override PartName="/ppt/tags/tag598.xml" ContentType="application/vnd.openxmlformats-officedocument.presentationml.tags+xml"/>
  <Override PartName="/ppt/tags/tag599.xml" ContentType="application/vnd.openxmlformats-officedocument.presentationml.tags+xml"/>
  <Override PartName="/ppt/tags/tag600.xml" ContentType="application/vnd.openxmlformats-officedocument.presentationml.tags+xml"/>
  <Override PartName="/ppt/tags/tag601.xml" ContentType="application/vnd.openxmlformats-officedocument.presentationml.tags+xml"/>
  <Override PartName="/ppt/tags/tag602.xml" ContentType="application/vnd.openxmlformats-officedocument.presentationml.tags+xml"/>
  <Override PartName="/ppt/tags/tag603.xml" ContentType="application/vnd.openxmlformats-officedocument.presentationml.tags+xml"/>
  <Override PartName="/ppt/notesSlides/notesSlide23.xml" ContentType="application/vnd.openxmlformats-officedocument.presentationml.notesSlide+xml"/>
  <Override PartName="/ppt/tags/tag604.xml" ContentType="application/vnd.openxmlformats-officedocument.presentationml.tags+xml"/>
  <Override PartName="/ppt/tags/tag605.xml" ContentType="application/vnd.openxmlformats-officedocument.presentationml.tags+xml"/>
  <Override PartName="/ppt/tags/tag606.xml" ContentType="application/vnd.openxmlformats-officedocument.presentationml.tags+xml"/>
  <Override PartName="/ppt/tags/tag607.xml" ContentType="application/vnd.openxmlformats-officedocument.presentationml.tags+xml"/>
  <Override PartName="/ppt/tags/tag608.xml" ContentType="application/vnd.openxmlformats-officedocument.presentationml.tags+xml"/>
  <Override PartName="/ppt/tags/tag609.xml" ContentType="application/vnd.openxmlformats-officedocument.presentationml.tags+xml"/>
  <Override PartName="/ppt/tags/tag610.xml" ContentType="application/vnd.openxmlformats-officedocument.presentationml.tags+xml"/>
  <Override PartName="/ppt/tags/tag611.xml" ContentType="application/vnd.openxmlformats-officedocument.presentationml.tags+xml"/>
  <Override PartName="/ppt/tags/tag612.xml" ContentType="application/vnd.openxmlformats-officedocument.presentationml.tags+xml"/>
  <Override PartName="/ppt/tags/tag613.xml" ContentType="application/vnd.openxmlformats-officedocument.presentationml.tags+xml"/>
  <Override PartName="/ppt/tags/tag614.xml" ContentType="application/vnd.openxmlformats-officedocument.presentationml.tags+xml"/>
  <Override PartName="/ppt/tags/tag615.xml" ContentType="application/vnd.openxmlformats-officedocument.presentationml.tags+xml"/>
  <Override PartName="/ppt/tags/tag616.xml" ContentType="application/vnd.openxmlformats-officedocument.presentationml.tags+xml"/>
  <Override PartName="/ppt/tags/tag617.xml" ContentType="application/vnd.openxmlformats-officedocument.presentationml.tags+xml"/>
  <Override PartName="/ppt/tags/tag618.xml" ContentType="application/vnd.openxmlformats-officedocument.presentationml.tags+xml"/>
  <Override PartName="/ppt/tags/tag619.xml" ContentType="application/vnd.openxmlformats-officedocument.presentationml.tags+xml"/>
  <Override PartName="/ppt/tags/tag620.xml" ContentType="application/vnd.openxmlformats-officedocument.presentationml.tags+xml"/>
  <Override PartName="/ppt/tags/tag621.xml" ContentType="application/vnd.openxmlformats-officedocument.presentationml.tags+xml"/>
  <Override PartName="/ppt/tags/tag622.xml" ContentType="application/vnd.openxmlformats-officedocument.presentationml.tags+xml"/>
  <Override PartName="/ppt/tags/tag623.xml" ContentType="application/vnd.openxmlformats-officedocument.presentationml.tags+xml"/>
  <Override PartName="/ppt/tags/tag624.xml" ContentType="application/vnd.openxmlformats-officedocument.presentationml.tags+xml"/>
  <Override PartName="/ppt/tags/tag625.xml" ContentType="application/vnd.openxmlformats-officedocument.presentationml.tags+xml"/>
  <Override PartName="/ppt/tags/tag626.xml" ContentType="application/vnd.openxmlformats-officedocument.presentationml.tags+xml"/>
  <Override PartName="/ppt/tags/tag627.xml" ContentType="application/vnd.openxmlformats-officedocument.presentationml.tags+xml"/>
  <Override PartName="/ppt/tags/tag628.xml" ContentType="application/vnd.openxmlformats-officedocument.presentationml.tags+xml"/>
  <Override PartName="/ppt/tags/tag629.xml" ContentType="application/vnd.openxmlformats-officedocument.presentationml.tags+xml"/>
  <Override PartName="/ppt/tags/tag630.xml" ContentType="application/vnd.openxmlformats-officedocument.presentationml.tags+xml"/>
  <Override PartName="/ppt/tags/tag631.xml" ContentType="application/vnd.openxmlformats-officedocument.presentationml.tags+xml"/>
  <Override PartName="/ppt/tags/tag632.xml" ContentType="application/vnd.openxmlformats-officedocument.presentationml.tags+xml"/>
  <Override PartName="/ppt/tags/tag633.xml" ContentType="application/vnd.openxmlformats-officedocument.presentationml.tags+xml"/>
  <Override PartName="/ppt/tags/tag634.xml" ContentType="application/vnd.openxmlformats-officedocument.presentationml.tags+xml"/>
  <Override PartName="/ppt/tags/tag635.xml" ContentType="application/vnd.openxmlformats-officedocument.presentationml.tags+xml"/>
  <Override PartName="/ppt/tags/tag636.xml" ContentType="application/vnd.openxmlformats-officedocument.presentationml.tags+xml"/>
  <Override PartName="/ppt/tags/tag637.xml" ContentType="application/vnd.openxmlformats-officedocument.presentationml.tags+xml"/>
  <Override PartName="/ppt/tags/tag638.xml" ContentType="application/vnd.openxmlformats-officedocument.presentationml.tags+xml"/>
  <Override PartName="/ppt/tags/tag639.xml" ContentType="application/vnd.openxmlformats-officedocument.presentationml.tags+xml"/>
  <Override PartName="/ppt/tags/tag640.xml" ContentType="application/vnd.openxmlformats-officedocument.presentationml.tags+xml"/>
  <Override PartName="/ppt/tags/tag641.xml" ContentType="application/vnd.openxmlformats-officedocument.presentationml.tags+xml"/>
  <Override PartName="/ppt/tags/tag642.xml" ContentType="application/vnd.openxmlformats-officedocument.presentationml.tags+xml"/>
  <Override PartName="/ppt/tags/tag643.xml" ContentType="application/vnd.openxmlformats-officedocument.presentationml.tags+xml"/>
  <Override PartName="/ppt/tags/tag644.xml" ContentType="application/vnd.openxmlformats-officedocument.presentationml.tags+xml"/>
  <Override PartName="/ppt/tags/tag645.xml" ContentType="application/vnd.openxmlformats-officedocument.presentationml.tags+xml"/>
  <Override PartName="/ppt/tags/tag646.xml" ContentType="application/vnd.openxmlformats-officedocument.presentationml.tags+xml"/>
  <Override PartName="/ppt/tags/tag647.xml" ContentType="application/vnd.openxmlformats-officedocument.presentationml.tags+xml"/>
  <Override PartName="/ppt/tags/tag648.xml" ContentType="application/vnd.openxmlformats-officedocument.presentationml.tags+xml"/>
  <Override PartName="/ppt/tags/tag649.xml" ContentType="application/vnd.openxmlformats-officedocument.presentationml.tags+xml"/>
  <Override PartName="/ppt/tags/tag650.xml" ContentType="application/vnd.openxmlformats-officedocument.presentationml.tags+xml"/>
  <Override PartName="/ppt/tags/tag651.xml" ContentType="application/vnd.openxmlformats-officedocument.presentationml.tags+xml"/>
  <Override PartName="/ppt/tags/tag652.xml" ContentType="application/vnd.openxmlformats-officedocument.presentationml.tags+xml"/>
  <Override PartName="/ppt/tags/tag653.xml" ContentType="application/vnd.openxmlformats-officedocument.presentationml.tags+xml"/>
  <Override PartName="/ppt/tags/tag654.xml" ContentType="application/vnd.openxmlformats-officedocument.presentationml.tags+xml"/>
  <Override PartName="/ppt/tags/tag655.xml" ContentType="application/vnd.openxmlformats-officedocument.presentationml.tags+xml"/>
  <Override PartName="/ppt/tags/tag656.xml" ContentType="application/vnd.openxmlformats-officedocument.presentationml.tags+xml"/>
  <Override PartName="/ppt/tags/tag657.xml" ContentType="application/vnd.openxmlformats-officedocument.presentationml.tags+xml"/>
  <Override PartName="/ppt/tags/tag658.xml" ContentType="application/vnd.openxmlformats-officedocument.presentationml.tags+xml"/>
  <Override PartName="/ppt/tags/tag659.xml" ContentType="application/vnd.openxmlformats-officedocument.presentationml.tags+xml"/>
  <Override PartName="/ppt/tags/tag660.xml" ContentType="application/vnd.openxmlformats-officedocument.presentationml.tags+xml"/>
  <Override PartName="/ppt/tags/tag661.xml" ContentType="application/vnd.openxmlformats-officedocument.presentationml.tags+xml"/>
  <Override PartName="/ppt/tags/tag662.xml" ContentType="application/vnd.openxmlformats-officedocument.presentationml.tags+xml"/>
  <Override PartName="/ppt/tags/tag663.xml" ContentType="application/vnd.openxmlformats-officedocument.presentationml.tags+xml"/>
  <Override PartName="/ppt/tags/tag664.xml" ContentType="application/vnd.openxmlformats-officedocument.presentationml.tags+xml"/>
  <Override PartName="/ppt/tags/tag665.xml" ContentType="application/vnd.openxmlformats-officedocument.presentationml.tags+xml"/>
  <Override PartName="/ppt/tags/tag666.xml" ContentType="application/vnd.openxmlformats-officedocument.presentationml.tags+xml"/>
  <Override PartName="/ppt/tags/tag667.xml" ContentType="application/vnd.openxmlformats-officedocument.presentationml.tags+xml"/>
  <Override PartName="/ppt/tags/tag668.xml" ContentType="application/vnd.openxmlformats-officedocument.presentationml.tags+xml"/>
  <Override PartName="/ppt/tags/tag669.xml" ContentType="application/vnd.openxmlformats-officedocument.presentationml.tags+xml"/>
  <Override PartName="/ppt/tags/tag670.xml" ContentType="application/vnd.openxmlformats-officedocument.presentationml.tags+xml"/>
  <Override PartName="/ppt/tags/tag671.xml" ContentType="application/vnd.openxmlformats-officedocument.presentationml.tags+xml"/>
  <Override PartName="/ppt/tags/tag672.xml" ContentType="application/vnd.openxmlformats-officedocument.presentationml.tags+xml"/>
  <Override PartName="/ppt/tags/tag673.xml" ContentType="application/vnd.openxmlformats-officedocument.presentationml.tags+xml"/>
  <Override PartName="/ppt/tags/tag674.xml" ContentType="application/vnd.openxmlformats-officedocument.presentationml.tags+xml"/>
  <Override PartName="/ppt/tags/tag675.xml" ContentType="application/vnd.openxmlformats-officedocument.presentationml.tags+xml"/>
  <Override PartName="/ppt/tags/tag676.xml" ContentType="application/vnd.openxmlformats-officedocument.presentationml.tags+xml"/>
  <Override PartName="/ppt/tags/tag677.xml" ContentType="application/vnd.openxmlformats-officedocument.presentationml.tags+xml"/>
  <Override PartName="/ppt/tags/tag678.xml" ContentType="application/vnd.openxmlformats-officedocument.presentationml.tags+xml"/>
  <Override PartName="/ppt/tags/tag679.xml" ContentType="application/vnd.openxmlformats-officedocument.presentationml.tags+xml"/>
  <Override PartName="/ppt/tags/tag680.xml" ContentType="application/vnd.openxmlformats-officedocument.presentationml.tags+xml"/>
  <Override PartName="/ppt/tags/tag681.xml" ContentType="application/vnd.openxmlformats-officedocument.presentationml.tags+xml"/>
  <Override PartName="/ppt/tags/tag682.xml" ContentType="application/vnd.openxmlformats-officedocument.presentationml.tags+xml"/>
  <Override PartName="/ppt/tags/tag683.xml" ContentType="application/vnd.openxmlformats-officedocument.presentationml.tags+xml"/>
  <Override PartName="/ppt/tags/tag684.xml" ContentType="application/vnd.openxmlformats-officedocument.presentationml.tags+xml"/>
  <Override PartName="/ppt/tags/tag685.xml" ContentType="application/vnd.openxmlformats-officedocument.presentationml.tags+xml"/>
  <Override PartName="/ppt/tags/tag686.xml" ContentType="application/vnd.openxmlformats-officedocument.presentationml.tags+xml"/>
  <Override PartName="/ppt/tags/tag687.xml" ContentType="application/vnd.openxmlformats-officedocument.presentationml.tags+xml"/>
  <Override PartName="/ppt/tags/tag688.xml" ContentType="application/vnd.openxmlformats-officedocument.presentationml.tags+xml"/>
  <Override PartName="/ppt/tags/tag689.xml" ContentType="application/vnd.openxmlformats-officedocument.presentationml.tags+xml"/>
  <Override PartName="/ppt/tags/tag690.xml" ContentType="application/vnd.openxmlformats-officedocument.presentationml.tags+xml"/>
  <Override PartName="/ppt/tags/tag691.xml" ContentType="application/vnd.openxmlformats-officedocument.presentationml.tags+xml"/>
  <Override PartName="/ppt/tags/tag692.xml" ContentType="application/vnd.openxmlformats-officedocument.presentationml.tags+xml"/>
  <Override PartName="/ppt/tags/tag693.xml" ContentType="application/vnd.openxmlformats-officedocument.presentationml.tags+xml"/>
  <Override PartName="/ppt/tags/tag694.xml" ContentType="application/vnd.openxmlformats-officedocument.presentationml.tags+xml"/>
  <Override PartName="/ppt/tags/tag695.xml" ContentType="application/vnd.openxmlformats-officedocument.presentationml.tags+xml"/>
  <Override PartName="/ppt/tags/tag696.xml" ContentType="application/vnd.openxmlformats-officedocument.presentationml.tags+xml"/>
  <Override PartName="/ppt/tags/tag697.xml" ContentType="application/vnd.openxmlformats-officedocument.presentationml.tags+xml"/>
  <Override PartName="/ppt/tags/tag698.xml" ContentType="application/vnd.openxmlformats-officedocument.presentationml.tags+xml"/>
  <Override PartName="/ppt/tags/tag699.xml" ContentType="application/vnd.openxmlformats-officedocument.presentationml.tags+xml"/>
  <Override PartName="/ppt/tags/tag700.xml" ContentType="application/vnd.openxmlformats-officedocument.presentationml.tags+xml"/>
  <Override PartName="/ppt/tags/tag701.xml" ContentType="application/vnd.openxmlformats-officedocument.presentationml.tags+xml"/>
  <Override PartName="/ppt/tags/tag702.xml" ContentType="application/vnd.openxmlformats-officedocument.presentationml.tags+xml"/>
  <Override PartName="/ppt/tags/tag703.xml" ContentType="application/vnd.openxmlformats-officedocument.presentationml.tags+xml"/>
  <Override PartName="/ppt/tags/tag704.xml" ContentType="application/vnd.openxmlformats-officedocument.presentationml.tags+xml"/>
  <Override PartName="/ppt/tags/tag705.xml" ContentType="application/vnd.openxmlformats-officedocument.presentationml.tags+xml"/>
  <Override PartName="/ppt/tags/tag706.xml" ContentType="application/vnd.openxmlformats-officedocument.presentationml.tags+xml"/>
  <Override PartName="/ppt/tags/tag707.xml" ContentType="application/vnd.openxmlformats-officedocument.presentationml.tags+xml"/>
  <Override PartName="/ppt/tags/tag708.xml" ContentType="application/vnd.openxmlformats-officedocument.presentationml.tags+xml"/>
  <Override PartName="/ppt/tags/tag709.xml" ContentType="application/vnd.openxmlformats-officedocument.presentationml.tags+xml"/>
  <Override PartName="/ppt/tags/tag710.xml" ContentType="application/vnd.openxmlformats-officedocument.presentationml.tags+xml"/>
  <Override PartName="/ppt/tags/tag711.xml" ContentType="application/vnd.openxmlformats-officedocument.presentationml.tags+xml"/>
  <Override PartName="/ppt/tags/tag712.xml" ContentType="application/vnd.openxmlformats-officedocument.presentationml.tags+xml"/>
  <Override PartName="/ppt/tags/tag713.xml" ContentType="application/vnd.openxmlformats-officedocument.presentationml.tags+xml"/>
  <Override PartName="/ppt/tags/tag714.xml" ContentType="application/vnd.openxmlformats-officedocument.presentationml.tags+xml"/>
  <Override PartName="/ppt/tags/tag715.xml" ContentType="application/vnd.openxmlformats-officedocument.presentationml.tags+xml"/>
  <Override PartName="/ppt/tags/tag716.xml" ContentType="application/vnd.openxmlformats-officedocument.presentationml.tags+xml"/>
  <Override PartName="/ppt/tags/tag717.xml" ContentType="application/vnd.openxmlformats-officedocument.presentationml.tags+xml"/>
  <Override PartName="/ppt/tags/tag718.xml" ContentType="application/vnd.openxmlformats-officedocument.presentationml.tags+xml"/>
  <Override PartName="/ppt/tags/tag719.xml" ContentType="application/vnd.openxmlformats-officedocument.presentationml.tags+xml"/>
  <Override PartName="/ppt/tags/tag720.xml" ContentType="application/vnd.openxmlformats-officedocument.presentationml.tags+xml"/>
  <Override PartName="/ppt/tags/tag721.xml" ContentType="application/vnd.openxmlformats-officedocument.presentationml.tags+xml"/>
  <Override PartName="/ppt/tags/tag722.xml" ContentType="application/vnd.openxmlformats-officedocument.presentationml.tags+xml"/>
  <Override PartName="/ppt/tags/tag723.xml" ContentType="application/vnd.openxmlformats-officedocument.presentationml.tags+xml"/>
  <Override PartName="/ppt/tags/tag724.xml" ContentType="application/vnd.openxmlformats-officedocument.presentationml.tags+xml"/>
  <Override PartName="/ppt/tags/tag725.xml" ContentType="application/vnd.openxmlformats-officedocument.presentationml.tags+xml"/>
  <Override PartName="/ppt/tags/tag726.xml" ContentType="application/vnd.openxmlformats-officedocument.presentationml.tags+xml"/>
  <Override PartName="/ppt/tags/tag727.xml" ContentType="application/vnd.openxmlformats-officedocument.presentationml.tags+xml"/>
  <Override PartName="/ppt/tags/tag728.xml" ContentType="application/vnd.openxmlformats-officedocument.presentationml.tags+xml"/>
  <Override PartName="/ppt/tags/tag729.xml" ContentType="application/vnd.openxmlformats-officedocument.presentationml.tags+xml"/>
  <Override PartName="/ppt/tags/tag730.xml" ContentType="application/vnd.openxmlformats-officedocument.presentationml.tags+xml"/>
  <Override PartName="/ppt/tags/tag731.xml" ContentType="application/vnd.openxmlformats-officedocument.presentationml.tags+xml"/>
  <Override PartName="/ppt/tags/tag732.xml" ContentType="application/vnd.openxmlformats-officedocument.presentationml.tags+xml"/>
  <Override PartName="/ppt/tags/tag733.xml" ContentType="application/vnd.openxmlformats-officedocument.presentationml.tags+xml"/>
  <Override PartName="/ppt/tags/tag734.xml" ContentType="application/vnd.openxmlformats-officedocument.presentationml.tags+xml"/>
  <Override PartName="/ppt/tags/tag735.xml" ContentType="application/vnd.openxmlformats-officedocument.presentationml.tags+xml"/>
  <Override PartName="/ppt/tags/tag736.xml" ContentType="application/vnd.openxmlformats-officedocument.presentationml.tags+xml"/>
  <Override PartName="/ppt/tags/tag737.xml" ContentType="application/vnd.openxmlformats-officedocument.presentationml.tags+xml"/>
  <Override PartName="/ppt/tags/tag738.xml" ContentType="application/vnd.openxmlformats-officedocument.presentationml.tags+xml"/>
  <Override PartName="/ppt/tags/tag739.xml" ContentType="application/vnd.openxmlformats-officedocument.presentationml.tags+xml"/>
  <Override PartName="/ppt/tags/tag740.xml" ContentType="application/vnd.openxmlformats-officedocument.presentationml.tags+xml"/>
  <Override PartName="/ppt/tags/tag741.xml" ContentType="application/vnd.openxmlformats-officedocument.presentationml.tags+xml"/>
  <Override PartName="/ppt/tags/tag742.xml" ContentType="application/vnd.openxmlformats-officedocument.presentationml.tags+xml"/>
  <Override PartName="/ppt/tags/tag743.xml" ContentType="application/vnd.openxmlformats-officedocument.presentationml.tags+xml"/>
  <Override PartName="/ppt/tags/tag744.xml" ContentType="application/vnd.openxmlformats-officedocument.presentationml.tags+xml"/>
  <Override PartName="/ppt/tags/tag745.xml" ContentType="application/vnd.openxmlformats-officedocument.presentationml.tags+xml"/>
  <Override PartName="/ppt/tags/tag746.xml" ContentType="application/vnd.openxmlformats-officedocument.presentationml.tags+xml"/>
  <Override PartName="/ppt/tags/tag747.xml" ContentType="application/vnd.openxmlformats-officedocument.presentationml.tags+xml"/>
  <Override PartName="/ppt/tags/tag748.xml" ContentType="application/vnd.openxmlformats-officedocument.presentationml.tags+xml"/>
  <Override PartName="/ppt/tags/tag749.xml" ContentType="application/vnd.openxmlformats-officedocument.presentationml.tags+xml"/>
  <Override PartName="/ppt/tags/tag750.xml" ContentType="application/vnd.openxmlformats-officedocument.presentationml.tags+xml"/>
  <Override PartName="/ppt/tags/tag751.xml" ContentType="application/vnd.openxmlformats-officedocument.presentationml.tags+xml"/>
  <Override PartName="/ppt/tags/tag752.xml" ContentType="application/vnd.openxmlformats-officedocument.presentationml.tags+xml"/>
  <Override PartName="/ppt/tags/tag753.xml" ContentType="application/vnd.openxmlformats-officedocument.presentationml.tags+xml"/>
  <Override PartName="/ppt/tags/tag754.xml" ContentType="application/vnd.openxmlformats-officedocument.presentationml.tags+xml"/>
  <Override PartName="/ppt/tags/tag755.xml" ContentType="application/vnd.openxmlformats-officedocument.presentationml.tags+xml"/>
  <Override PartName="/ppt/tags/tag756.xml" ContentType="application/vnd.openxmlformats-officedocument.presentationml.tags+xml"/>
  <Override PartName="/ppt/tags/tag757.xml" ContentType="application/vnd.openxmlformats-officedocument.presentationml.tags+xml"/>
  <Override PartName="/ppt/tags/tag758.xml" ContentType="application/vnd.openxmlformats-officedocument.presentationml.tags+xml"/>
  <Override PartName="/ppt/tags/tag759.xml" ContentType="application/vnd.openxmlformats-officedocument.presentationml.tags+xml"/>
  <Override PartName="/ppt/tags/tag760.xml" ContentType="application/vnd.openxmlformats-officedocument.presentationml.tags+xml"/>
  <Override PartName="/ppt/tags/tag761.xml" ContentType="application/vnd.openxmlformats-officedocument.presentationml.tags+xml"/>
  <Override PartName="/ppt/tags/tag762.xml" ContentType="application/vnd.openxmlformats-officedocument.presentationml.tags+xml"/>
  <Override PartName="/ppt/tags/tag763.xml" ContentType="application/vnd.openxmlformats-officedocument.presentationml.tags+xml"/>
  <Override PartName="/ppt/tags/tag764.xml" ContentType="application/vnd.openxmlformats-officedocument.presentationml.tags+xml"/>
  <Override PartName="/ppt/notesSlides/notesSlide24.xml" ContentType="application/vnd.openxmlformats-officedocument.presentationml.notesSlide+xml"/>
  <Override PartName="/ppt/tags/tag765.xml" ContentType="application/vnd.openxmlformats-officedocument.presentationml.tags+xml"/>
  <Override PartName="/ppt/tags/tag766.xml" ContentType="application/vnd.openxmlformats-officedocument.presentationml.tags+xml"/>
  <Override PartName="/ppt/tags/tag767.xml" ContentType="application/vnd.openxmlformats-officedocument.presentationml.tags+xml"/>
  <Override PartName="/ppt/tags/tag768.xml" ContentType="application/vnd.openxmlformats-officedocument.presentationml.tags+xml"/>
  <Override PartName="/ppt/tags/tag769.xml" ContentType="application/vnd.openxmlformats-officedocument.presentationml.tags+xml"/>
  <Override PartName="/ppt/tags/tag770.xml" ContentType="application/vnd.openxmlformats-officedocument.presentationml.tags+xml"/>
  <Override PartName="/ppt/tags/tag771.xml" ContentType="application/vnd.openxmlformats-officedocument.presentationml.tags+xml"/>
  <Override PartName="/ppt/tags/tag772.xml" ContentType="application/vnd.openxmlformats-officedocument.presentationml.tags+xml"/>
  <Override PartName="/ppt/tags/tag773.xml" ContentType="application/vnd.openxmlformats-officedocument.presentationml.tags+xml"/>
  <Override PartName="/ppt/tags/tag774.xml" ContentType="application/vnd.openxmlformats-officedocument.presentationml.tags+xml"/>
  <Override PartName="/ppt/tags/tag775.xml" ContentType="application/vnd.openxmlformats-officedocument.presentationml.tags+xml"/>
  <Override PartName="/ppt/notesSlides/notesSlide25.xml" ContentType="application/vnd.openxmlformats-officedocument.presentationml.notesSlide+xml"/>
  <Override PartName="/ppt/charts/chart1.xml" ContentType="application/vnd.openxmlformats-officedocument.drawingml.chart+xml"/>
  <Override PartName="/ppt/drawings/drawing1.xml" ContentType="application/vnd.openxmlformats-officedocument.drawingml.chartshapes+xml"/>
  <Override PartName="/ppt/tags/tag776.xml" ContentType="application/vnd.openxmlformats-officedocument.presentationml.tags+xml"/>
  <Override PartName="/ppt/tags/tag777.xml" ContentType="application/vnd.openxmlformats-officedocument.presentationml.tags+xml"/>
  <Override PartName="/ppt/tags/tag778.xml" ContentType="application/vnd.openxmlformats-officedocument.presentationml.tags+xml"/>
  <Override PartName="/ppt/tags/tag779.xml" ContentType="application/vnd.openxmlformats-officedocument.presentationml.tags+xml"/>
  <Override PartName="/ppt/tags/tag780.xml" ContentType="application/vnd.openxmlformats-officedocument.presentationml.tags+xml"/>
  <Override PartName="/ppt/tags/tag781.xml" ContentType="application/vnd.openxmlformats-officedocument.presentationml.tags+xml"/>
  <Override PartName="/ppt/tags/tag782.xml" ContentType="application/vnd.openxmlformats-officedocument.presentationml.tags+xml"/>
  <Override PartName="/ppt/tags/tag783.xml" ContentType="application/vnd.openxmlformats-officedocument.presentationml.tags+xml"/>
  <Override PartName="/ppt/notesSlides/notesSlide26.xml" ContentType="application/vnd.openxmlformats-officedocument.presentationml.notesSlide+xml"/>
  <Override PartName="/ppt/charts/chart2.xml" ContentType="application/vnd.openxmlformats-officedocument.drawingml.chart+xml"/>
  <Override PartName="/ppt/drawings/drawing2.xml" ContentType="application/vnd.openxmlformats-officedocument.drawingml.chartshapes+xml"/>
  <Override PartName="/ppt/tags/tag784.xml" ContentType="application/vnd.openxmlformats-officedocument.presentationml.tags+xml"/>
  <Override PartName="/ppt/tags/tag785.xml" ContentType="application/vnd.openxmlformats-officedocument.presentationml.tags+xml"/>
  <Override PartName="/ppt/tags/tag786.xml" ContentType="application/vnd.openxmlformats-officedocument.presentationml.tags+xml"/>
  <Override PartName="/ppt/tags/tag787.xml" ContentType="application/vnd.openxmlformats-officedocument.presentationml.tags+xml"/>
  <Override PartName="/ppt/tags/tag788.xml" ContentType="application/vnd.openxmlformats-officedocument.presentationml.tags+xml"/>
  <Override PartName="/ppt/tags/tag789.xml" ContentType="application/vnd.openxmlformats-officedocument.presentationml.tags+xml"/>
  <Override PartName="/ppt/tags/tag790.xml" ContentType="application/vnd.openxmlformats-officedocument.presentationml.tags+xml"/>
  <Override PartName="/ppt/tags/tag791.xml" ContentType="application/vnd.openxmlformats-officedocument.presentationml.tags+xml"/>
  <Override PartName="/ppt/tags/tag792.xml" ContentType="application/vnd.openxmlformats-officedocument.presentationml.tags+xml"/>
  <Override PartName="/ppt/tags/tag793.xml" ContentType="application/vnd.openxmlformats-officedocument.presentationml.tags+xml"/>
  <Override PartName="/ppt/tags/tag794.xml" ContentType="application/vnd.openxmlformats-officedocument.presentationml.tags+xml"/>
  <Override PartName="/ppt/tags/tag795.xml" ContentType="application/vnd.openxmlformats-officedocument.presentationml.tags+xml"/>
  <Override PartName="/ppt/tags/tag796.xml" ContentType="application/vnd.openxmlformats-officedocument.presentationml.tags+xml"/>
  <Override PartName="/ppt/tags/tag797.xml" ContentType="application/vnd.openxmlformats-officedocument.presentationml.tags+xml"/>
  <Override PartName="/ppt/tags/tag798.xml" ContentType="application/vnd.openxmlformats-officedocument.presentationml.tags+xml"/>
  <Override PartName="/ppt/tags/tag799.xml" ContentType="application/vnd.openxmlformats-officedocument.presentationml.tags+xml"/>
  <Override PartName="/ppt/tags/tag800.xml" ContentType="application/vnd.openxmlformats-officedocument.presentationml.tags+xml"/>
  <Override PartName="/ppt/tags/tag801.xml" ContentType="application/vnd.openxmlformats-officedocument.presentationml.tags+xml"/>
  <Override PartName="/ppt/tags/tag802.xml" ContentType="application/vnd.openxmlformats-officedocument.presentationml.tags+xml"/>
  <Override PartName="/ppt/tags/tag803.xml" ContentType="application/vnd.openxmlformats-officedocument.presentationml.tags+xml"/>
  <Override PartName="/ppt/tags/tag804.xml" ContentType="application/vnd.openxmlformats-officedocument.presentationml.tags+xml"/>
  <Override PartName="/ppt/tags/tag805.xml" ContentType="application/vnd.openxmlformats-officedocument.presentationml.tags+xml"/>
  <Override PartName="/ppt/tags/tag806.xml" ContentType="application/vnd.openxmlformats-officedocument.presentationml.tags+xml"/>
  <Override PartName="/ppt/tags/tag807.xml" ContentType="application/vnd.openxmlformats-officedocument.presentationml.tags+xml"/>
  <Override PartName="/ppt/tags/tag808.xml" ContentType="application/vnd.openxmlformats-officedocument.presentationml.tags+xml"/>
  <Override PartName="/ppt/tags/tag809.xml" ContentType="application/vnd.openxmlformats-officedocument.presentationml.tags+xml"/>
  <Override PartName="/ppt/tags/tag810.xml" ContentType="application/vnd.openxmlformats-officedocument.presentationml.tags+xml"/>
  <Override PartName="/ppt/tags/tag811.xml" ContentType="application/vnd.openxmlformats-officedocument.presentationml.tags+xml"/>
  <Override PartName="/ppt/tags/tag812.xml" ContentType="application/vnd.openxmlformats-officedocument.presentationml.tags+xml"/>
  <Override PartName="/ppt/tags/tag813.xml" ContentType="application/vnd.openxmlformats-officedocument.presentationml.tags+xml"/>
  <Override PartName="/ppt/tags/tag814.xml" ContentType="application/vnd.openxmlformats-officedocument.presentationml.tags+xml"/>
  <Override PartName="/ppt/tags/tag815.xml" ContentType="application/vnd.openxmlformats-officedocument.presentationml.tags+xml"/>
  <Override PartName="/ppt/tags/tag816.xml" ContentType="application/vnd.openxmlformats-officedocument.presentationml.tags+xml"/>
  <Override PartName="/ppt/tags/tag817.xml" ContentType="application/vnd.openxmlformats-officedocument.presentationml.tags+xml"/>
  <Override PartName="/ppt/tags/tag818.xml" ContentType="application/vnd.openxmlformats-officedocument.presentationml.tags+xml"/>
  <Override PartName="/ppt/tags/tag819.xml" ContentType="application/vnd.openxmlformats-officedocument.presentationml.tags+xml"/>
  <Override PartName="/ppt/tags/tag820.xml" ContentType="application/vnd.openxmlformats-officedocument.presentationml.tags+xml"/>
  <Override PartName="/ppt/tags/tag821.xml" ContentType="application/vnd.openxmlformats-officedocument.presentationml.tags+xml"/>
  <Override PartName="/ppt/tags/tag822.xml" ContentType="application/vnd.openxmlformats-officedocument.presentationml.tags+xml"/>
  <Override PartName="/ppt/tags/tag823.xml" ContentType="application/vnd.openxmlformats-officedocument.presentationml.tags+xml"/>
  <Override PartName="/ppt/tags/tag824.xml" ContentType="application/vnd.openxmlformats-officedocument.presentationml.tags+xml"/>
  <Override PartName="/ppt/tags/tag825.xml" ContentType="application/vnd.openxmlformats-officedocument.presentationml.tags+xml"/>
  <Override PartName="/ppt/tags/tag826.xml" ContentType="application/vnd.openxmlformats-officedocument.presentationml.tags+xml"/>
  <Override PartName="/ppt/tags/tag827.xml" ContentType="application/vnd.openxmlformats-officedocument.presentationml.tags+xml"/>
  <Override PartName="/ppt/tags/tag828.xml" ContentType="application/vnd.openxmlformats-officedocument.presentationml.tags+xml"/>
  <Override PartName="/ppt/tags/tag829.xml" ContentType="application/vnd.openxmlformats-officedocument.presentationml.tags+xml"/>
  <Override PartName="/ppt/tags/tag830.xml" ContentType="application/vnd.openxmlformats-officedocument.presentationml.tags+xml"/>
  <Override PartName="/ppt/tags/tag831.xml" ContentType="application/vnd.openxmlformats-officedocument.presentationml.tags+xml"/>
  <Override PartName="/ppt/tags/tag832.xml" ContentType="application/vnd.openxmlformats-officedocument.presentationml.tags+xml"/>
  <Override PartName="/ppt/tags/tag833.xml" ContentType="application/vnd.openxmlformats-officedocument.presentationml.tags+xml"/>
  <Override PartName="/ppt/tags/tag834.xml" ContentType="application/vnd.openxmlformats-officedocument.presentationml.tags+xml"/>
  <Override PartName="/ppt/notesSlides/notesSlide27.xml" ContentType="application/vnd.openxmlformats-officedocument.presentationml.notesSlide+xml"/>
  <Override PartName="/ppt/tags/tag835.xml" ContentType="application/vnd.openxmlformats-officedocument.presentationml.tags+xml"/>
  <Override PartName="/ppt/tags/tag836.xml" ContentType="application/vnd.openxmlformats-officedocument.presentationml.tags+xml"/>
  <Override PartName="/ppt/tags/tag837.xml" ContentType="application/vnd.openxmlformats-officedocument.presentationml.tags+xml"/>
  <Override PartName="/ppt/tags/tag838.xml" ContentType="application/vnd.openxmlformats-officedocument.presentationml.tags+xml"/>
  <Override PartName="/ppt/notesSlides/notesSlide28.xml" ContentType="application/vnd.openxmlformats-officedocument.presentationml.notesSlide+xml"/>
  <Override PartName="/ppt/tags/tag839.xml" ContentType="application/vnd.openxmlformats-officedocument.presentationml.tags+xml"/>
  <Override PartName="/ppt/tags/tag840.xml" ContentType="application/vnd.openxmlformats-officedocument.presentationml.tags+xml"/>
  <Override PartName="/ppt/tags/tag841.xml" ContentType="application/vnd.openxmlformats-officedocument.presentationml.tags+xml"/>
  <Override PartName="/ppt/tags/tag842.xml" ContentType="application/vnd.openxmlformats-officedocument.presentationml.tags+xml"/>
  <Override PartName="/ppt/tags/tag843.xml" ContentType="application/vnd.openxmlformats-officedocument.presentationml.tags+xml"/>
  <Override PartName="/ppt/tags/tag844.xml" ContentType="application/vnd.openxmlformats-officedocument.presentationml.tags+xml"/>
  <Override PartName="/ppt/tags/tag845.xml" ContentType="application/vnd.openxmlformats-officedocument.presentationml.tags+xml"/>
  <Override PartName="/ppt/tags/tag846.xml" ContentType="application/vnd.openxmlformats-officedocument.presentationml.tags+xml"/>
  <Override PartName="/ppt/notesSlides/notesSlide29.xml" ContentType="application/vnd.openxmlformats-officedocument.presentationml.notesSlide+xml"/>
  <Override PartName="/ppt/tags/tag847.xml" ContentType="application/vnd.openxmlformats-officedocument.presentationml.tags+xml"/>
  <Override PartName="/ppt/tags/tag848.xml" ContentType="application/vnd.openxmlformats-officedocument.presentationml.tags+xml"/>
  <Override PartName="/ppt/tags/tag849.xml" ContentType="application/vnd.openxmlformats-officedocument.presentationml.tags+xml"/>
  <Override PartName="/ppt/tags/tag850.xml" ContentType="application/vnd.openxmlformats-officedocument.presentationml.tags+xml"/>
  <Override PartName="/ppt/tags/tag851.xml" ContentType="application/vnd.openxmlformats-officedocument.presentationml.tags+xml"/>
  <Override PartName="/ppt/tags/tag852.xml" ContentType="application/vnd.openxmlformats-officedocument.presentationml.tags+xml"/>
  <Override PartName="/ppt/tags/tag853.xml" ContentType="application/vnd.openxmlformats-officedocument.presentationml.tags+xml"/>
  <Override PartName="/ppt/tags/tag854.xml" ContentType="application/vnd.openxmlformats-officedocument.presentationml.tags+xml"/>
  <Override PartName="/ppt/notesSlides/notesSlide30.xml" ContentType="application/vnd.openxmlformats-officedocument.presentationml.notesSlide+xml"/>
  <Override PartName="/ppt/tags/tag855.xml" ContentType="application/vnd.openxmlformats-officedocument.presentationml.tags+xml"/>
  <Override PartName="/ppt/tags/tag856.xml" ContentType="application/vnd.openxmlformats-officedocument.presentationml.tags+xml"/>
  <Override PartName="/ppt/tags/tag857.xml" ContentType="application/vnd.openxmlformats-officedocument.presentationml.tags+xml"/>
  <Override PartName="/ppt/tags/tag858.xml" ContentType="application/vnd.openxmlformats-officedocument.presentationml.tags+xml"/>
  <Override PartName="/ppt/notesSlides/notesSlide31.xml" ContentType="application/vnd.openxmlformats-officedocument.presentationml.notesSlide+xml"/>
  <Override PartName="/ppt/tags/tag859.xml" ContentType="application/vnd.openxmlformats-officedocument.presentationml.tags+xml"/>
  <Override PartName="/ppt/tags/tag860.xml" ContentType="application/vnd.openxmlformats-officedocument.presentationml.tags+xml"/>
  <Override PartName="/ppt/tags/tag861.xml" ContentType="application/vnd.openxmlformats-officedocument.presentationml.tags+xml"/>
  <Override PartName="/ppt/tags/tag862.xml" ContentType="application/vnd.openxmlformats-officedocument.presentationml.tags+xml"/>
  <Override PartName="/ppt/notesSlides/notesSlide32.xml" ContentType="application/vnd.openxmlformats-officedocument.presentationml.notesSlide+xml"/>
  <Override PartName="/ppt/tags/tag863.xml" ContentType="application/vnd.openxmlformats-officedocument.presentationml.tags+xml"/>
  <Override PartName="/ppt/tags/tag864.xml" ContentType="application/vnd.openxmlformats-officedocument.presentationml.tags+xml"/>
  <Override PartName="/ppt/tags/tag865.xml" ContentType="application/vnd.openxmlformats-officedocument.presentationml.tags+xml"/>
  <Override PartName="/ppt/tags/tag866.xml" ContentType="application/vnd.openxmlformats-officedocument.presentationml.tags+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tags/tag867.xml" ContentType="application/vnd.openxmlformats-officedocument.presentationml.tags+xml"/>
  <Override PartName="/ppt/tags/tag868.xml" ContentType="application/vnd.openxmlformats-officedocument.presentationml.tags+xml"/>
  <Override PartName="/ppt/tags/tag869.xml" ContentType="application/vnd.openxmlformats-officedocument.presentationml.tags+xml"/>
  <Override PartName="/ppt/tags/tag870.xml" ContentType="application/vnd.openxmlformats-officedocument.presentationml.tags+xml"/>
  <Override PartName="/ppt/notesSlides/notesSlide37.xml" ContentType="application/vnd.openxmlformats-officedocument.presentationml.notesSlide+xml"/>
  <Override PartName="/ppt/tags/tag871.xml" ContentType="application/vnd.openxmlformats-officedocument.presentationml.tags+xml"/>
  <Override PartName="/ppt/tags/tag872.xml" ContentType="application/vnd.openxmlformats-officedocument.presentationml.tags+xml"/>
  <Override PartName="/ppt/tags/tag873.xml" ContentType="application/vnd.openxmlformats-officedocument.presentationml.tags+xml"/>
  <Override PartName="/ppt/tags/tag874.xml" ContentType="application/vnd.openxmlformats-officedocument.presentationml.tags+xml"/>
  <Override PartName="/ppt/tags/tag875.xml" ContentType="application/vnd.openxmlformats-officedocument.presentationml.tags+xml"/>
  <Override PartName="/ppt/tags/tag876.xml" ContentType="application/vnd.openxmlformats-officedocument.presentationml.tags+xml"/>
  <Override PartName="/ppt/tags/tag877.xml" ContentType="application/vnd.openxmlformats-officedocument.presentationml.tags+xml"/>
  <Override PartName="/ppt/tags/tag878.xml" ContentType="application/vnd.openxmlformats-officedocument.presentationml.tags+xml"/>
  <Override PartName="/ppt/tags/tag879.xml" ContentType="application/vnd.openxmlformats-officedocument.presentationml.tags+xml"/>
  <Override PartName="/ppt/tags/tag880.xml" ContentType="application/vnd.openxmlformats-officedocument.presentationml.tags+xml"/>
  <Override PartName="/ppt/tags/tag881.xml" ContentType="application/vnd.openxmlformats-officedocument.presentationml.tags+xml"/>
  <Override PartName="/ppt/tags/tag882.xml" ContentType="application/vnd.openxmlformats-officedocument.presentationml.tags+xml"/>
  <Override PartName="/ppt/tags/tag883.xml" ContentType="application/vnd.openxmlformats-officedocument.presentationml.tags+xml"/>
  <Override PartName="/ppt/tags/tag884.xml" ContentType="application/vnd.openxmlformats-officedocument.presentationml.tags+xml"/>
  <Override PartName="/ppt/tags/tag885.xml" ContentType="application/vnd.openxmlformats-officedocument.presentationml.tags+xml"/>
  <Override PartName="/ppt/tags/tag886.xml" ContentType="application/vnd.openxmlformats-officedocument.presentationml.tags+xml"/>
  <Override PartName="/ppt/tags/tag887.xml" ContentType="application/vnd.openxmlformats-officedocument.presentationml.tags+xml"/>
  <Override PartName="/ppt/tags/tag888.xml" ContentType="application/vnd.openxmlformats-officedocument.presentationml.tags+xml"/>
  <Override PartName="/ppt/tags/tag889.xml" ContentType="application/vnd.openxmlformats-officedocument.presentationml.tags+xml"/>
  <Override PartName="/ppt/tags/tag890.xml" ContentType="application/vnd.openxmlformats-officedocument.presentationml.tags+xml"/>
  <Override PartName="/ppt/tags/tag891.xml" ContentType="application/vnd.openxmlformats-officedocument.presentationml.tags+xml"/>
  <Override PartName="/ppt/tags/tag892.xml" ContentType="application/vnd.openxmlformats-officedocument.presentationml.tags+xml"/>
  <Override PartName="/ppt/tags/tag893.xml" ContentType="application/vnd.openxmlformats-officedocument.presentationml.tags+xml"/>
  <Override PartName="/ppt/tags/tag894.xml" ContentType="application/vnd.openxmlformats-officedocument.presentationml.tags+xml"/>
  <Override PartName="/ppt/tags/tag895.xml" ContentType="application/vnd.openxmlformats-officedocument.presentationml.tags+xml"/>
  <Override PartName="/ppt/tags/tag896.xml" ContentType="application/vnd.openxmlformats-officedocument.presentationml.tags+xml"/>
  <Override PartName="/ppt/tags/tag897.xml" ContentType="application/vnd.openxmlformats-officedocument.presentationml.tags+xml"/>
  <Override PartName="/ppt/tags/tag898.xml" ContentType="application/vnd.openxmlformats-officedocument.presentationml.tags+xml"/>
  <Override PartName="/ppt/tags/tag899.xml" ContentType="application/vnd.openxmlformats-officedocument.presentationml.tags+xml"/>
  <Override PartName="/ppt/tags/tag900.xml" ContentType="application/vnd.openxmlformats-officedocument.presentationml.tags+xml"/>
  <Override PartName="/ppt/tags/tag901.xml" ContentType="application/vnd.openxmlformats-officedocument.presentationml.tags+xml"/>
  <Override PartName="/ppt/tags/tag902.xml" ContentType="application/vnd.openxmlformats-officedocument.presentationml.tags+xml"/>
  <Override PartName="/ppt/tags/tag903.xml" ContentType="application/vnd.openxmlformats-officedocument.presentationml.tags+xml"/>
  <Override PartName="/ppt/tags/tag904.xml" ContentType="application/vnd.openxmlformats-officedocument.presentationml.tags+xml"/>
  <Override PartName="/ppt/tags/tag905.xml" ContentType="application/vnd.openxmlformats-officedocument.presentationml.tags+xml"/>
  <Override PartName="/ppt/tags/tag906.xml" ContentType="application/vnd.openxmlformats-officedocument.presentationml.tags+xml"/>
  <Override PartName="/ppt/tags/tag907.xml" ContentType="application/vnd.openxmlformats-officedocument.presentationml.tags+xml"/>
  <Override PartName="/ppt/tags/tag908.xml" ContentType="application/vnd.openxmlformats-officedocument.presentationml.tags+xml"/>
  <Override PartName="/ppt/tags/tag909.xml" ContentType="application/vnd.openxmlformats-officedocument.presentationml.tags+xml"/>
  <Override PartName="/ppt/tags/tag910.xml" ContentType="application/vnd.openxmlformats-officedocument.presentationml.tags+xml"/>
  <Override PartName="/ppt/tags/tag911.xml" ContentType="application/vnd.openxmlformats-officedocument.presentationml.tags+xml"/>
  <Override PartName="/ppt/tags/tag912.xml" ContentType="application/vnd.openxmlformats-officedocument.presentationml.tags+xml"/>
  <Override PartName="/ppt/tags/tag913.xml" ContentType="application/vnd.openxmlformats-officedocument.presentationml.tags+xml"/>
  <Override PartName="/ppt/tags/tag914.xml" ContentType="application/vnd.openxmlformats-officedocument.presentationml.tags+xml"/>
  <Override PartName="/ppt/tags/tag915.xml" ContentType="application/vnd.openxmlformats-officedocument.presentationml.tags+xml"/>
  <Override PartName="/ppt/tags/tag916.xml" ContentType="application/vnd.openxmlformats-officedocument.presentationml.tags+xml"/>
  <Override PartName="/ppt/tags/tag917.xml" ContentType="application/vnd.openxmlformats-officedocument.presentationml.tags+xml"/>
  <Override PartName="/ppt/tags/tag918.xml" ContentType="application/vnd.openxmlformats-officedocument.presentationml.tags+xml"/>
  <Override PartName="/ppt/tags/tag919.xml" ContentType="application/vnd.openxmlformats-officedocument.presentationml.tags+xml"/>
  <Override PartName="/ppt/notesSlides/notesSlide38.xml" ContentType="application/vnd.openxmlformats-officedocument.presentationml.notesSlide+xml"/>
  <Override PartName="/ppt/tags/tag920.xml" ContentType="application/vnd.openxmlformats-officedocument.presentationml.tags+xml"/>
  <Override PartName="/ppt/tags/tag921.xml" ContentType="application/vnd.openxmlformats-officedocument.presentationml.tags+xml"/>
  <Override PartName="/ppt/tags/tag922.xml" ContentType="application/vnd.openxmlformats-officedocument.presentationml.tags+xml"/>
  <Override PartName="/ppt/tags/tag923.xml" ContentType="application/vnd.openxmlformats-officedocument.presentationml.tags+xml"/>
  <Override PartName="/ppt/tags/tag924.xml" ContentType="application/vnd.openxmlformats-officedocument.presentationml.tags+xml"/>
  <Override PartName="/ppt/tags/tag925.xml" ContentType="application/vnd.openxmlformats-officedocument.presentationml.tags+xml"/>
  <Override PartName="/ppt/tags/tag926.xml" ContentType="application/vnd.openxmlformats-officedocument.presentationml.tags+xml"/>
  <Override PartName="/ppt/tags/tag927.xml" ContentType="application/vnd.openxmlformats-officedocument.presentationml.tags+xml"/>
  <Override PartName="/ppt/tags/tag928.xml" ContentType="application/vnd.openxmlformats-officedocument.presentationml.tags+xml"/>
  <Override PartName="/ppt/tags/tag929.xml" ContentType="application/vnd.openxmlformats-officedocument.presentationml.tags+xml"/>
  <Override PartName="/ppt/tags/tag930.xml" ContentType="application/vnd.openxmlformats-officedocument.presentationml.tags+xml"/>
  <Override PartName="/ppt/tags/tag931.xml" ContentType="application/vnd.openxmlformats-officedocument.presentationml.tags+xml"/>
  <Override PartName="/ppt/tags/tag932.xml" ContentType="application/vnd.openxmlformats-officedocument.presentationml.tags+xml"/>
  <Override PartName="/ppt/tags/tag933.xml" ContentType="application/vnd.openxmlformats-officedocument.presentationml.tags+xml"/>
  <Override PartName="/ppt/tags/tag934.xml" ContentType="application/vnd.openxmlformats-officedocument.presentationml.tags+xml"/>
  <Override PartName="/ppt/tags/tag935.xml" ContentType="application/vnd.openxmlformats-officedocument.presentationml.tags+xml"/>
  <Override PartName="/ppt/tags/tag936.xml" ContentType="application/vnd.openxmlformats-officedocument.presentationml.tags+xml"/>
  <Override PartName="/ppt/tags/tag937.xml" ContentType="application/vnd.openxmlformats-officedocument.presentationml.tags+xml"/>
  <Override PartName="/ppt/tags/tag938.xml" ContentType="application/vnd.openxmlformats-officedocument.presentationml.tags+xml"/>
  <Override PartName="/ppt/tags/tag939.xml" ContentType="application/vnd.openxmlformats-officedocument.presentationml.tags+xml"/>
  <Override PartName="/ppt/tags/tag940.xml" ContentType="application/vnd.openxmlformats-officedocument.presentationml.tags+xml"/>
  <Override PartName="/ppt/tags/tag941.xml" ContentType="application/vnd.openxmlformats-officedocument.presentationml.tags+xml"/>
  <Override PartName="/ppt/tags/tag942.xml" ContentType="application/vnd.openxmlformats-officedocument.presentationml.tags+xml"/>
  <Override PartName="/ppt/tags/tag943.xml" ContentType="application/vnd.openxmlformats-officedocument.presentationml.tags+xml"/>
  <Override PartName="/ppt/tags/tag944.xml" ContentType="application/vnd.openxmlformats-officedocument.presentationml.tags+xml"/>
  <Override PartName="/ppt/tags/tag945.xml" ContentType="application/vnd.openxmlformats-officedocument.presentationml.tags+xml"/>
  <Override PartName="/ppt/tags/tag946.xml" ContentType="application/vnd.openxmlformats-officedocument.presentationml.tags+xml"/>
  <Override PartName="/ppt/tags/tag947.xml" ContentType="application/vnd.openxmlformats-officedocument.presentationml.tags+xml"/>
  <Override PartName="/ppt/tags/tag948.xml" ContentType="application/vnd.openxmlformats-officedocument.presentationml.tags+xml"/>
  <Override PartName="/ppt/tags/tag949.xml" ContentType="application/vnd.openxmlformats-officedocument.presentationml.tags+xml"/>
  <Override PartName="/ppt/tags/tag950.xml" ContentType="application/vnd.openxmlformats-officedocument.presentationml.tags+xml"/>
  <Override PartName="/ppt/tags/tag951.xml" ContentType="application/vnd.openxmlformats-officedocument.presentationml.tags+xml"/>
  <Override PartName="/ppt/tags/tag952.xml" ContentType="application/vnd.openxmlformats-officedocument.presentationml.tags+xml"/>
  <Override PartName="/ppt/tags/tag953.xml" ContentType="application/vnd.openxmlformats-officedocument.presentationml.tags+xml"/>
  <Override PartName="/ppt/tags/tag954.xml" ContentType="application/vnd.openxmlformats-officedocument.presentationml.tags+xml"/>
  <Override PartName="/ppt/tags/tag955.xml" ContentType="application/vnd.openxmlformats-officedocument.presentationml.tags+xml"/>
  <Override PartName="/ppt/tags/tag956.xml" ContentType="application/vnd.openxmlformats-officedocument.presentationml.tags+xml"/>
  <Override PartName="/ppt/tags/tag957.xml" ContentType="application/vnd.openxmlformats-officedocument.presentationml.tags+xml"/>
  <Override PartName="/ppt/tags/tag958.xml" ContentType="application/vnd.openxmlformats-officedocument.presentationml.tags+xml"/>
  <Override PartName="/ppt/tags/tag959.xml" ContentType="application/vnd.openxmlformats-officedocument.presentationml.tags+xml"/>
  <Override PartName="/ppt/tags/tag960.xml" ContentType="application/vnd.openxmlformats-officedocument.presentationml.tags+xml"/>
  <Override PartName="/ppt/tags/tag961.xml" ContentType="application/vnd.openxmlformats-officedocument.presentationml.tags+xml"/>
  <Override PartName="/ppt/tags/tag962.xml" ContentType="application/vnd.openxmlformats-officedocument.presentationml.tags+xml"/>
  <Override PartName="/ppt/tags/tag963.xml" ContentType="application/vnd.openxmlformats-officedocument.presentationml.tags+xml"/>
  <Override PartName="/ppt/tags/tag964.xml" ContentType="application/vnd.openxmlformats-officedocument.presentationml.tags+xml"/>
  <Override PartName="/ppt/tags/tag965.xml" ContentType="application/vnd.openxmlformats-officedocument.presentationml.tags+xml"/>
  <Override PartName="/ppt/tags/tag966.xml" ContentType="application/vnd.openxmlformats-officedocument.presentationml.tags+xml"/>
  <Override PartName="/ppt/tags/tag967.xml" ContentType="application/vnd.openxmlformats-officedocument.presentationml.tags+xml"/>
  <Override PartName="/ppt/tags/tag968.xml" ContentType="application/vnd.openxmlformats-officedocument.presentationml.tags+xml"/>
  <Override PartName="/ppt/tags/tag969.xml" ContentType="application/vnd.openxmlformats-officedocument.presentationml.tags+xml"/>
  <Override PartName="/ppt/tags/tag970.xml" ContentType="application/vnd.openxmlformats-officedocument.presentationml.tags+xml"/>
  <Override PartName="/ppt/tags/tag971.xml" ContentType="application/vnd.openxmlformats-officedocument.presentationml.tags+xml"/>
  <Override PartName="/ppt/tags/tag972.xml" ContentType="application/vnd.openxmlformats-officedocument.presentationml.tags+xml"/>
  <Override PartName="/ppt/tags/tag973.xml" ContentType="application/vnd.openxmlformats-officedocument.presentationml.tags+xml"/>
  <Override PartName="/ppt/tags/tag974.xml" ContentType="application/vnd.openxmlformats-officedocument.presentationml.tags+xml"/>
  <Override PartName="/ppt/tags/tag975.xml" ContentType="application/vnd.openxmlformats-officedocument.presentationml.tags+xml"/>
  <Override PartName="/ppt/tags/tag976.xml" ContentType="application/vnd.openxmlformats-officedocument.presentationml.tags+xml"/>
  <Override PartName="/ppt/tags/tag977.xml" ContentType="application/vnd.openxmlformats-officedocument.presentationml.tags+xml"/>
  <Override PartName="/ppt/tags/tag978.xml" ContentType="application/vnd.openxmlformats-officedocument.presentationml.tags+xml"/>
  <Override PartName="/ppt/tags/tag979.xml" ContentType="application/vnd.openxmlformats-officedocument.presentationml.tags+xml"/>
  <Override PartName="/ppt/tags/tag980.xml" ContentType="application/vnd.openxmlformats-officedocument.presentationml.tags+xml"/>
  <Override PartName="/ppt/tags/tag981.xml" ContentType="application/vnd.openxmlformats-officedocument.presentationml.tags+xml"/>
  <Override PartName="/ppt/tags/tag982.xml" ContentType="application/vnd.openxmlformats-officedocument.presentationml.tags+xml"/>
  <Override PartName="/ppt/tags/tag983.xml" ContentType="application/vnd.openxmlformats-officedocument.presentationml.tags+xml"/>
  <Override PartName="/ppt/tags/tag984.xml" ContentType="application/vnd.openxmlformats-officedocument.presentationml.tags+xml"/>
  <Override PartName="/ppt/tags/tag985.xml" ContentType="application/vnd.openxmlformats-officedocument.presentationml.tags+xml"/>
  <Override PartName="/ppt/tags/tag986.xml" ContentType="application/vnd.openxmlformats-officedocument.presentationml.tags+xml"/>
  <Override PartName="/ppt/tags/tag987.xml" ContentType="application/vnd.openxmlformats-officedocument.presentationml.tags+xml"/>
  <Override PartName="/ppt/tags/tag988.xml" ContentType="application/vnd.openxmlformats-officedocument.presentationml.tags+xml"/>
  <Override PartName="/ppt/tags/tag989.xml" ContentType="application/vnd.openxmlformats-officedocument.presentationml.tags+xml"/>
  <Override PartName="/ppt/tags/tag990.xml" ContentType="application/vnd.openxmlformats-officedocument.presentationml.tags+xml"/>
  <Override PartName="/ppt/tags/tag991.xml" ContentType="application/vnd.openxmlformats-officedocument.presentationml.tags+xml"/>
  <Override PartName="/ppt/tags/tag992.xml" ContentType="application/vnd.openxmlformats-officedocument.presentationml.tags+xml"/>
  <Override PartName="/ppt/tags/tag993.xml" ContentType="application/vnd.openxmlformats-officedocument.presentationml.tags+xml"/>
  <Override PartName="/ppt/tags/tag994.xml" ContentType="application/vnd.openxmlformats-officedocument.presentationml.tags+xml"/>
  <Override PartName="/ppt/tags/tag995.xml" ContentType="application/vnd.openxmlformats-officedocument.presentationml.tags+xml"/>
  <Override PartName="/ppt/tags/tag996.xml" ContentType="application/vnd.openxmlformats-officedocument.presentationml.tags+xml"/>
  <Override PartName="/ppt/tags/tag997.xml" ContentType="application/vnd.openxmlformats-officedocument.presentationml.tags+xml"/>
  <Override PartName="/ppt/tags/tag998.xml" ContentType="application/vnd.openxmlformats-officedocument.presentationml.tags+xml"/>
  <Override PartName="/ppt/tags/tag999.xml" ContentType="application/vnd.openxmlformats-officedocument.presentationml.tags+xml"/>
  <Override PartName="/ppt/tags/tag1000.xml" ContentType="application/vnd.openxmlformats-officedocument.presentationml.tags+xml"/>
  <Override PartName="/ppt/tags/tag1001.xml" ContentType="application/vnd.openxmlformats-officedocument.presentationml.tags+xml"/>
  <Override PartName="/ppt/tags/tag1002.xml" ContentType="application/vnd.openxmlformats-officedocument.presentationml.tags+xml"/>
  <Override PartName="/ppt/tags/tag1003.xml" ContentType="application/vnd.openxmlformats-officedocument.presentationml.tags+xml"/>
  <Override PartName="/ppt/tags/tag1004.xml" ContentType="application/vnd.openxmlformats-officedocument.presentationml.tags+xml"/>
  <Override PartName="/ppt/tags/tag1005.xml" ContentType="application/vnd.openxmlformats-officedocument.presentationml.tags+xml"/>
  <Override PartName="/ppt/tags/tag1006.xml" ContentType="application/vnd.openxmlformats-officedocument.presentationml.tags+xml"/>
  <Override PartName="/ppt/tags/tag1007.xml" ContentType="application/vnd.openxmlformats-officedocument.presentationml.tags+xml"/>
  <Override PartName="/ppt/tags/tag1008.xml" ContentType="application/vnd.openxmlformats-officedocument.presentationml.tags+xml"/>
  <Override PartName="/ppt/tags/tag1009.xml" ContentType="application/vnd.openxmlformats-officedocument.presentationml.tags+xml"/>
  <Override PartName="/ppt/tags/tag1010.xml" ContentType="application/vnd.openxmlformats-officedocument.presentationml.tags+xml"/>
  <Override PartName="/ppt/tags/tag1011.xml" ContentType="application/vnd.openxmlformats-officedocument.presentationml.tags+xml"/>
  <Override PartName="/ppt/tags/tag1012.xml" ContentType="application/vnd.openxmlformats-officedocument.presentationml.tags+xml"/>
  <Override PartName="/ppt/tags/tag1013.xml" ContentType="application/vnd.openxmlformats-officedocument.presentationml.tags+xml"/>
  <Override PartName="/ppt/tags/tag1014.xml" ContentType="application/vnd.openxmlformats-officedocument.presentationml.tags+xml"/>
  <Override PartName="/ppt/tags/tag1015.xml" ContentType="application/vnd.openxmlformats-officedocument.presentationml.tags+xml"/>
  <Override PartName="/ppt/tags/tag1016.xml" ContentType="application/vnd.openxmlformats-officedocument.presentationml.tags+xml"/>
  <Override PartName="/ppt/tags/tag1017.xml" ContentType="application/vnd.openxmlformats-officedocument.presentationml.tags+xml"/>
  <Override PartName="/ppt/notesSlides/notesSlide39.xml" ContentType="application/vnd.openxmlformats-officedocument.presentationml.notesSlide+xml"/>
  <Override PartName="/ppt/tags/tag1018.xml" ContentType="application/vnd.openxmlformats-officedocument.presentationml.tags+xml"/>
  <Override PartName="/ppt/tags/tag1019.xml" ContentType="application/vnd.openxmlformats-officedocument.presentationml.tags+xml"/>
  <Override PartName="/ppt/tags/tag1020.xml" ContentType="application/vnd.openxmlformats-officedocument.presentationml.tags+xml"/>
  <Override PartName="/ppt/tags/tag1021.xml" ContentType="application/vnd.openxmlformats-officedocument.presentationml.tags+xml"/>
  <Override PartName="/ppt/tags/tag1022.xml" ContentType="application/vnd.openxmlformats-officedocument.presentationml.tags+xml"/>
  <Override PartName="/ppt/tags/tag1023.xml" ContentType="application/vnd.openxmlformats-officedocument.presentationml.tags+xml"/>
  <Override PartName="/ppt/tags/tag1024.xml" ContentType="application/vnd.openxmlformats-officedocument.presentationml.tags+xml"/>
  <Override PartName="/ppt/tags/tag1025.xml" ContentType="application/vnd.openxmlformats-officedocument.presentationml.tags+xml"/>
  <Override PartName="/ppt/tags/tag1026.xml" ContentType="application/vnd.openxmlformats-officedocument.presentationml.tags+xml"/>
  <Override PartName="/ppt/tags/tag1027.xml" ContentType="application/vnd.openxmlformats-officedocument.presentationml.tags+xml"/>
  <Override PartName="/ppt/notesSlides/notesSlide40.xml" ContentType="application/vnd.openxmlformats-officedocument.presentationml.notesSlide+xml"/>
  <Override PartName="/ppt/tags/tag1028.xml" ContentType="application/vnd.openxmlformats-officedocument.presentationml.tags+xml"/>
  <Override PartName="/ppt/tags/tag1029.xml" ContentType="application/vnd.openxmlformats-officedocument.presentationml.tags+xml"/>
  <Override PartName="/ppt/tags/tag1030.xml" ContentType="application/vnd.openxmlformats-officedocument.presentationml.tags+xml"/>
  <Override PartName="/ppt/tags/tag1031.xml" ContentType="application/vnd.openxmlformats-officedocument.presentationml.tags+xml"/>
  <Override PartName="/ppt/tags/tag1032.xml" ContentType="application/vnd.openxmlformats-officedocument.presentationml.tags+xml"/>
  <Override PartName="/ppt/tags/tag1033.xml" ContentType="application/vnd.openxmlformats-officedocument.presentationml.tags+xml"/>
  <Override PartName="/ppt/tags/tag1034.xml" ContentType="application/vnd.openxmlformats-officedocument.presentationml.tags+xml"/>
  <Override PartName="/ppt/tags/tag1035.xml" ContentType="application/vnd.openxmlformats-officedocument.presentationml.tags+xml"/>
  <Override PartName="/ppt/tags/tag1036.xml" ContentType="application/vnd.openxmlformats-officedocument.presentationml.tags+xml"/>
  <Override PartName="/ppt/tags/tag1037.xml" ContentType="application/vnd.openxmlformats-officedocument.presentationml.tags+xml"/>
  <Override PartName="/ppt/tags/tag1038.xml" ContentType="application/vnd.openxmlformats-officedocument.presentationml.tags+xml"/>
  <Override PartName="/ppt/tags/tag1039.xml" ContentType="application/vnd.openxmlformats-officedocument.presentationml.tags+xml"/>
  <Override PartName="/ppt/tags/tag1040.xml" ContentType="application/vnd.openxmlformats-officedocument.presentationml.tags+xml"/>
  <Override PartName="/ppt/tags/tag1041.xml" ContentType="application/vnd.openxmlformats-officedocument.presentationml.tags+xml"/>
  <Override PartName="/ppt/tags/tag1042.xml" ContentType="application/vnd.openxmlformats-officedocument.presentationml.tags+xml"/>
  <Override PartName="/ppt/tags/tag1043.xml" ContentType="application/vnd.openxmlformats-officedocument.presentationml.tags+xml"/>
  <Override PartName="/ppt/tags/tag1044.xml" ContentType="application/vnd.openxmlformats-officedocument.presentationml.tags+xml"/>
  <Override PartName="/ppt/tags/tag1045.xml" ContentType="application/vnd.openxmlformats-officedocument.presentationml.tags+xml"/>
  <Override PartName="/ppt/tags/tag1046.xml" ContentType="application/vnd.openxmlformats-officedocument.presentationml.tags+xml"/>
  <Override PartName="/ppt/tags/tag1047.xml" ContentType="application/vnd.openxmlformats-officedocument.presentationml.tags+xml"/>
  <Override PartName="/ppt/tags/tag1048.xml" ContentType="application/vnd.openxmlformats-officedocument.presentationml.tags+xml"/>
  <Override PartName="/ppt/tags/tag1049.xml" ContentType="application/vnd.openxmlformats-officedocument.presentationml.tags+xml"/>
  <Override PartName="/ppt/tags/tag1050.xml" ContentType="application/vnd.openxmlformats-officedocument.presentationml.tags+xml"/>
  <Override PartName="/ppt/tags/tag1051.xml" ContentType="application/vnd.openxmlformats-officedocument.presentationml.tags+xml"/>
  <Override PartName="/ppt/tags/tag1052.xml" ContentType="application/vnd.openxmlformats-officedocument.presentationml.tags+xml"/>
  <Override PartName="/ppt/tags/tag1053.xml" ContentType="application/vnd.openxmlformats-officedocument.presentationml.tags+xml"/>
  <Override PartName="/ppt/tags/tag1054.xml" ContentType="application/vnd.openxmlformats-officedocument.presentationml.tags+xml"/>
  <Override PartName="/ppt/tags/tag1055.xml" ContentType="application/vnd.openxmlformats-officedocument.presentationml.tags+xml"/>
  <Override PartName="/ppt/tags/tag1056.xml" ContentType="application/vnd.openxmlformats-officedocument.presentationml.tags+xml"/>
  <Override PartName="/ppt/tags/tag1057.xml" ContentType="application/vnd.openxmlformats-officedocument.presentationml.tags+xml"/>
  <Override PartName="/ppt/tags/tag1058.xml" ContentType="application/vnd.openxmlformats-officedocument.presentationml.tags+xml"/>
  <Override PartName="/ppt/tags/tag1059.xml" ContentType="application/vnd.openxmlformats-officedocument.presentationml.tags+xml"/>
  <Override PartName="/ppt/tags/tag1060.xml" ContentType="application/vnd.openxmlformats-officedocument.presentationml.tags+xml"/>
  <Override PartName="/ppt/tags/tag1061.xml" ContentType="application/vnd.openxmlformats-officedocument.presentationml.tags+xml"/>
  <Override PartName="/ppt/tags/tag1062.xml" ContentType="application/vnd.openxmlformats-officedocument.presentationml.tags+xml"/>
  <Override PartName="/ppt/tags/tag1063.xml" ContentType="application/vnd.openxmlformats-officedocument.presentationml.tags+xml"/>
  <Override PartName="/ppt/tags/tag1064.xml" ContentType="application/vnd.openxmlformats-officedocument.presentationml.tags+xml"/>
  <Override PartName="/ppt/tags/tag1065.xml" ContentType="application/vnd.openxmlformats-officedocument.presentationml.tags+xml"/>
  <Override PartName="/ppt/tags/tag1066.xml" ContentType="application/vnd.openxmlformats-officedocument.presentationml.tags+xml"/>
  <Override PartName="/ppt/tags/tag1067.xml" ContentType="application/vnd.openxmlformats-officedocument.presentationml.tags+xml"/>
  <Override PartName="/ppt/tags/tag1068.xml" ContentType="application/vnd.openxmlformats-officedocument.presentationml.tags+xml"/>
  <Override PartName="/ppt/tags/tag1069.xml" ContentType="application/vnd.openxmlformats-officedocument.presentationml.tags+xml"/>
  <Override PartName="/ppt/tags/tag1070.xml" ContentType="application/vnd.openxmlformats-officedocument.presentationml.tags+xml"/>
  <Override PartName="/ppt/tags/tag1071.xml" ContentType="application/vnd.openxmlformats-officedocument.presentationml.tags+xml"/>
  <Override PartName="/ppt/tags/tag1072.xml" ContentType="application/vnd.openxmlformats-officedocument.presentationml.tags+xml"/>
  <Override PartName="/ppt/tags/tag1073.xml" ContentType="application/vnd.openxmlformats-officedocument.presentationml.tags+xml"/>
  <Override PartName="/ppt/tags/tag1074.xml" ContentType="application/vnd.openxmlformats-officedocument.presentationml.tags+xml"/>
  <Override PartName="/ppt/tags/tag1075.xml" ContentType="application/vnd.openxmlformats-officedocument.presentationml.tags+xml"/>
  <Override PartName="/ppt/tags/tag1076.xml" ContentType="application/vnd.openxmlformats-officedocument.presentationml.tags+xml"/>
  <Override PartName="/ppt/tags/tag1077.xml" ContentType="application/vnd.openxmlformats-officedocument.presentationml.tags+xml"/>
  <Override PartName="/ppt/tags/tag1078.xml" ContentType="application/vnd.openxmlformats-officedocument.presentationml.tags+xml"/>
  <Override PartName="/ppt/tags/tag1079.xml" ContentType="application/vnd.openxmlformats-officedocument.presentationml.tags+xml"/>
  <Override PartName="/ppt/tags/tag1080.xml" ContentType="application/vnd.openxmlformats-officedocument.presentationml.tags+xml"/>
  <Override PartName="/ppt/tags/tag1081.xml" ContentType="application/vnd.openxmlformats-officedocument.presentationml.tags+xml"/>
  <Override PartName="/ppt/tags/tag1082.xml" ContentType="application/vnd.openxmlformats-officedocument.presentationml.tags+xml"/>
  <Override PartName="/ppt/tags/tag1083.xml" ContentType="application/vnd.openxmlformats-officedocument.presentationml.tags+xml"/>
  <Override PartName="/ppt/tags/tag1084.xml" ContentType="application/vnd.openxmlformats-officedocument.presentationml.tags+xml"/>
  <Override PartName="/ppt/tags/tag1085.xml" ContentType="application/vnd.openxmlformats-officedocument.presentationml.tags+xml"/>
  <Override PartName="/ppt/tags/tag1086.xml" ContentType="application/vnd.openxmlformats-officedocument.presentationml.tags+xml"/>
  <Override PartName="/ppt/tags/tag1087.xml" ContentType="application/vnd.openxmlformats-officedocument.presentationml.tags+xml"/>
  <Override PartName="/ppt/tags/tag1088.xml" ContentType="application/vnd.openxmlformats-officedocument.presentationml.tags+xml"/>
  <Override PartName="/ppt/tags/tag1089.xml" ContentType="application/vnd.openxmlformats-officedocument.presentationml.tags+xml"/>
  <Override PartName="/ppt/tags/tag1090.xml" ContentType="application/vnd.openxmlformats-officedocument.presentationml.tags+xml"/>
  <Override PartName="/ppt/tags/tag1091.xml" ContentType="application/vnd.openxmlformats-officedocument.presentationml.tags+xml"/>
  <Override PartName="/ppt/tags/tag1092.xml" ContentType="application/vnd.openxmlformats-officedocument.presentationml.tags+xml"/>
  <Override PartName="/ppt/tags/tag1093.xml" ContentType="application/vnd.openxmlformats-officedocument.presentationml.tags+xml"/>
  <Override PartName="/ppt/tags/tag1094.xml" ContentType="application/vnd.openxmlformats-officedocument.presentationml.tags+xml"/>
  <Override PartName="/ppt/tags/tag1095.xml" ContentType="application/vnd.openxmlformats-officedocument.presentationml.tags+xml"/>
  <Override PartName="/ppt/tags/tag1096.xml" ContentType="application/vnd.openxmlformats-officedocument.presentationml.tags+xml"/>
  <Override PartName="/ppt/tags/tag1097.xml" ContentType="application/vnd.openxmlformats-officedocument.presentationml.tags+xml"/>
  <Override PartName="/ppt/tags/tag1098.xml" ContentType="application/vnd.openxmlformats-officedocument.presentationml.tags+xml"/>
  <Override PartName="/ppt/tags/tag1099.xml" ContentType="application/vnd.openxmlformats-officedocument.presentationml.tags+xml"/>
  <Override PartName="/ppt/tags/tag1100.xml" ContentType="application/vnd.openxmlformats-officedocument.presentationml.tags+xml"/>
  <Override PartName="/ppt/tags/tag1101.xml" ContentType="application/vnd.openxmlformats-officedocument.presentationml.tags+xml"/>
  <Override PartName="/ppt/tags/tag1102.xml" ContentType="application/vnd.openxmlformats-officedocument.presentationml.tags+xml"/>
  <Override PartName="/ppt/tags/tag1103.xml" ContentType="application/vnd.openxmlformats-officedocument.presentationml.tags+xml"/>
  <Override PartName="/ppt/tags/tag1104.xml" ContentType="application/vnd.openxmlformats-officedocument.presentationml.tags+xml"/>
  <Override PartName="/ppt/tags/tag1105.xml" ContentType="application/vnd.openxmlformats-officedocument.presentationml.tags+xml"/>
  <Override PartName="/ppt/tags/tag1106.xml" ContentType="application/vnd.openxmlformats-officedocument.presentationml.tags+xml"/>
  <Override PartName="/ppt/tags/tag1107.xml" ContentType="application/vnd.openxmlformats-officedocument.presentationml.tags+xml"/>
  <Override PartName="/ppt/tags/tag1108.xml" ContentType="application/vnd.openxmlformats-officedocument.presentationml.tags+xml"/>
  <Override PartName="/ppt/tags/tag1109.xml" ContentType="application/vnd.openxmlformats-officedocument.presentationml.tags+xml"/>
  <Override PartName="/ppt/tags/tag1110.xml" ContentType="application/vnd.openxmlformats-officedocument.presentationml.tags+xml"/>
  <Override PartName="/ppt/tags/tag1111.xml" ContentType="application/vnd.openxmlformats-officedocument.presentationml.tags+xml"/>
  <Override PartName="/ppt/tags/tag1112.xml" ContentType="application/vnd.openxmlformats-officedocument.presentationml.tags+xml"/>
  <Override PartName="/ppt/tags/tag1113.xml" ContentType="application/vnd.openxmlformats-officedocument.presentationml.tags+xml"/>
  <Override PartName="/ppt/tags/tag1114.xml" ContentType="application/vnd.openxmlformats-officedocument.presentationml.tags+xml"/>
  <Override PartName="/ppt/tags/tag1115.xml" ContentType="application/vnd.openxmlformats-officedocument.presentationml.tags+xml"/>
  <Override PartName="/ppt/tags/tag1116.xml" ContentType="application/vnd.openxmlformats-officedocument.presentationml.tags+xml"/>
  <Override PartName="/ppt/tags/tag1117.xml" ContentType="application/vnd.openxmlformats-officedocument.presentationml.tags+xml"/>
  <Override PartName="/ppt/tags/tag1118.xml" ContentType="application/vnd.openxmlformats-officedocument.presentationml.tags+xml"/>
  <Override PartName="/ppt/tags/tag1119.xml" ContentType="application/vnd.openxmlformats-officedocument.presentationml.tags+xml"/>
  <Override PartName="/ppt/tags/tag1120.xml" ContentType="application/vnd.openxmlformats-officedocument.presentationml.tags+xml"/>
  <Override PartName="/ppt/tags/tag1121.xml" ContentType="application/vnd.openxmlformats-officedocument.presentationml.tags+xml"/>
  <Override PartName="/ppt/tags/tag1122.xml" ContentType="application/vnd.openxmlformats-officedocument.presentationml.tags+xml"/>
  <Override PartName="/ppt/tags/tag1123.xml" ContentType="application/vnd.openxmlformats-officedocument.presentationml.tags+xml"/>
  <Override PartName="/ppt/tags/tag1124.xml" ContentType="application/vnd.openxmlformats-officedocument.presentationml.tags+xml"/>
  <Override PartName="/ppt/tags/tag1125.xml" ContentType="application/vnd.openxmlformats-officedocument.presentationml.tags+xml"/>
  <Override PartName="/ppt/tags/tag1126.xml" ContentType="application/vnd.openxmlformats-officedocument.presentationml.tags+xml"/>
  <Override PartName="/ppt/tags/tag1127.xml" ContentType="application/vnd.openxmlformats-officedocument.presentationml.tags+xml"/>
  <Override PartName="/ppt/tags/tag1128.xml" ContentType="application/vnd.openxmlformats-officedocument.presentationml.tags+xml"/>
  <Override PartName="/ppt/tags/tag1129.xml" ContentType="application/vnd.openxmlformats-officedocument.presentationml.tags+xml"/>
  <Override PartName="/ppt/tags/tag1130.xml" ContentType="application/vnd.openxmlformats-officedocument.presentationml.tags+xml"/>
  <Override PartName="/ppt/tags/tag1131.xml" ContentType="application/vnd.openxmlformats-officedocument.presentationml.tags+xml"/>
  <Override PartName="/ppt/tags/tag1132.xml" ContentType="application/vnd.openxmlformats-officedocument.presentationml.tags+xml"/>
  <Override PartName="/ppt/tags/tag1133.xml" ContentType="application/vnd.openxmlformats-officedocument.presentationml.tags+xml"/>
  <Override PartName="/ppt/tags/tag1134.xml" ContentType="application/vnd.openxmlformats-officedocument.presentationml.tags+xml"/>
  <Override PartName="/ppt/tags/tag1135.xml" ContentType="application/vnd.openxmlformats-officedocument.presentationml.tags+xml"/>
  <Override PartName="/ppt/tags/tag1136.xml" ContentType="application/vnd.openxmlformats-officedocument.presentationml.tags+xml"/>
  <Override PartName="/ppt/tags/tag1137.xml" ContentType="application/vnd.openxmlformats-officedocument.presentationml.tags+xml"/>
  <Override PartName="/ppt/tags/tag1138.xml" ContentType="application/vnd.openxmlformats-officedocument.presentationml.tags+xml"/>
  <Override PartName="/ppt/tags/tag1139.xml" ContentType="application/vnd.openxmlformats-officedocument.presentationml.tags+xml"/>
  <Override PartName="/ppt/tags/tag1140.xml" ContentType="application/vnd.openxmlformats-officedocument.presentationml.tags+xml"/>
  <Override PartName="/ppt/tags/tag1141.xml" ContentType="application/vnd.openxmlformats-officedocument.presentationml.tags+xml"/>
  <Override PartName="/ppt/tags/tag1142.xml" ContentType="application/vnd.openxmlformats-officedocument.presentationml.tags+xml"/>
  <Override PartName="/ppt/tags/tag1143.xml" ContentType="application/vnd.openxmlformats-officedocument.presentationml.tags+xml"/>
  <Override PartName="/ppt/tags/tag1144.xml" ContentType="application/vnd.openxmlformats-officedocument.presentationml.tags+xml"/>
  <Override PartName="/ppt/tags/tag1145.xml" ContentType="application/vnd.openxmlformats-officedocument.presentationml.tags+xml"/>
  <Override PartName="/ppt/tags/tag1146.xml" ContentType="application/vnd.openxmlformats-officedocument.presentationml.tags+xml"/>
  <Override PartName="/ppt/tags/tag1147.xml" ContentType="application/vnd.openxmlformats-officedocument.presentationml.tags+xml"/>
  <Override PartName="/ppt/tags/tag1148.xml" ContentType="application/vnd.openxmlformats-officedocument.presentationml.tags+xml"/>
  <Override PartName="/ppt/tags/tag1149.xml" ContentType="application/vnd.openxmlformats-officedocument.presentationml.tags+xml"/>
  <Override PartName="/ppt/tags/tag1150.xml" ContentType="application/vnd.openxmlformats-officedocument.presentationml.tags+xml"/>
  <Override PartName="/ppt/tags/tag1151.xml" ContentType="application/vnd.openxmlformats-officedocument.presentationml.tags+xml"/>
  <Override PartName="/ppt/tags/tag1152.xml" ContentType="application/vnd.openxmlformats-officedocument.presentationml.tags+xml"/>
  <Override PartName="/ppt/tags/tag1153.xml" ContentType="application/vnd.openxmlformats-officedocument.presentationml.tags+xml"/>
  <Override PartName="/ppt/tags/tag1154.xml" ContentType="application/vnd.openxmlformats-officedocument.presentationml.tags+xml"/>
  <Override PartName="/ppt/tags/tag1155.xml" ContentType="application/vnd.openxmlformats-officedocument.presentationml.tags+xml"/>
  <Override PartName="/ppt/tags/tag1156.xml" ContentType="application/vnd.openxmlformats-officedocument.presentationml.tags+xml"/>
  <Override PartName="/ppt/tags/tag1157.xml" ContentType="application/vnd.openxmlformats-officedocument.presentationml.tags+xml"/>
  <Override PartName="/ppt/tags/tag1158.xml" ContentType="application/vnd.openxmlformats-officedocument.presentationml.tags+xml"/>
  <Override PartName="/ppt/tags/tag1159.xml" ContentType="application/vnd.openxmlformats-officedocument.presentationml.tags+xml"/>
  <Override PartName="/ppt/tags/tag1160.xml" ContentType="application/vnd.openxmlformats-officedocument.presentationml.tags+xml"/>
  <Override PartName="/ppt/tags/tag1161.xml" ContentType="application/vnd.openxmlformats-officedocument.presentationml.tags+xml"/>
  <Override PartName="/ppt/tags/tag1162.xml" ContentType="application/vnd.openxmlformats-officedocument.presentationml.tags+xml"/>
  <Override PartName="/ppt/tags/tag1163.xml" ContentType="application/vnd.openxmlformats-officedocument.presentationml.tags+xml"/>
  <Override PartName="/ppt/tags/tag1164.xml" ContentType="application/vnd.openxmlformats-officedocument.presentationml.tags+xml"/>
  <Override PartName="/ppt/tags/tag1165.xml" ContentType="application/vnd.openxmlformats-officedocument.presentationml.tags+xml"/>
  <Override PartName="/ppt/tags/tag1166.xml" ContentType="application/vnd.openxmlformats-officedocument.presentationml.tags+xml"/>
  <Override PartName="/ppt/tags/tag1167.xml" ContentType="application/vnd.openxmlformats-officedocument.presentationml.tags+xml"/>
  <Override PartName="/ppt/tags/tag1168.xml" ContentType="application/vnd.openxmlformats-officedocument.presentationml.tags+xml"/>
  <Override PartName="/ppt/tags/tag1169.xml" ContentType="application/vnd.openxmlformats-officedocument.presentationml.tags+xml"/>
  <Override PartName="/ppt/tags/tag1170.xml" ContentType="application/vnd.openxmlformats-officedocument.presentationml.tags+xml"/>
  <Override PartName="/ppt/tags/tag1171.xml" ContentType="application/vnd.openxmlformats-officedocument.presentationml.tags+xml"/>
  <Override PartName="/ppt/tags/tag1172.xml" ContentType="application/vnd.openxmlformats-officedocument.presentationml.tags+xml"/>
  <Override PartName="/ppt/tags/tag1173.xml" ContentType="application/vnd.openxmlformats-officedocument.presentationml.tags+xml"/>
  <Override PartName="/ppt/tags/tag1174.xml" ContentType="application/vnd.openxmlformats-officedocument.presentationml.tags+xml"/>
  <Override PartName="/ppt/tags/tag1175.xml" ContentType="application/vnd.openxmlformats-officedocument.presentationml.tags+xml"/>
  <Override PartName="/ppt/tags/tag1176.xml" ContentType="application/vnd.openxmlformats-officedocument.presentationml.tags+xml"/>
  <Override PartName="/ppt/tags/tag1177.xml" ContentType="application/vnd.openxmlformats-officedocument.presentationml.tags+xml"/>
  <Override PartName="/ppt/tags/tag1178.xml" ContentType="application/vnd.openxmlformats-officedocument.presentationml.tags+xml"/>
  <Override PartName="/ppt/tags/tag1179.xml" ContentType="application/vnd.openxmlformats-officedocument.presentationml.tags+xml"/>
  <Override PartName="/ppt/tags/tag1180.xml" ContentType="application/vnd.openxmlformats-officedocument.presentationml.tags+xml"/>
  <Override PartName="/ppt/tags/tag1181.xml" ContentType="application/vnd.openxmlformats-officedocument.presentationml.tags+xml"/>
  <Override PartName="/ppt/tags/tag1182.xml" ContentType="application/vnd.openxmlformats-officedocument.presentationml.tags+xml"/>
  <Override PartName="/ppt/tags/tag1183.xml" ContentType="application/vnd.openxmlformats-officedocument.presentationml.tags+xml"/>
  <Override PartName="/ppt/tags/tag1184.xml" ContentType="application/vnd.openxmlformats-officedocument.presentationml.tags+xml"/>
  <Override PartName="/ppt/tags/tag1185.xml" ContentType="application/vnd.openxmlformats-officedocument.presentationml.tags+xml"/>
  <Override PartName="/ppt/tags/tag1186.xml" ContentType="application/vnd.openxmlformats-officedocument.presentationml.tags+xml"/>
  <Override PartName="/ppt/tags/tag1187.xml" ContentType="application/vnd.openxmlformats-officedocument.presentationml.tags+xml"/>
  <Override PartName="/ppt/tags/tag1188.xml" ContentType="application/vnd.openxmlformats-officedocument.presentationml.tags+xml"/>
  <Override PartName="/ppt/tags/tag1189.xml" ContentType="application/vnd.openxmlformats-officedocument.presentationml.tags+xml"/>
  <Override PartName="/ppt/notesSlides/notesSlide41.xml" ContentType="application/vnd.openxmlformats-officedocument.presentationml.notesSlide+xml"/>
  <Override PartName="/ppt/tags/tag1190.xml" ContentType="application/vnd.openxmlformats-officedocument.presentationml.tags+xml"/>
  <Override PartName="/ppt/tags/tag1191.xml" ContentType="application/vnd.openxmlformats-officedocument.presentationml.tags+xml"/>
  <Override PartName="/ppt/tags/tag1192.xml" ContentType="application/vnd.openxmlformats-officedocument.presentationml.tags+xml"/>
  <Override PartName="/ppt/tags/tag1193.xml" ContentType="application/vnd.openxmlformats-officedocument.presentationml.tags+xml"/>
  <Override PartName="/ppt/notesSlides/notesSlide42.xml" ContentType="application/vnd.openxmlformats-officedocument.presentationml.notesSlide+xml"/>
  <Override PartName="/ppt/tags/tag1194.xml" ContentType="application/vnd.openxmlformats-officedocument.presentationml.tags+xml"/>
  <Override PartName="/ppt/tags/tag1195.xml" ContentType="application/vnd.openxmlformats-officedocument.presentationml.tags+xml"/>
  <Override PartName="/ppt/tags/tag1196.xml" ContentType="application/vnd.openxmlformats-officedocument.presentationml.tags+xml"/>
  <Override PartName="/ppt/tags/tag1197.xml" ContentType="application/vnd.openxmlformats-officedocument.presentationml.tags+xml"/>
  <Override PartName="/ppt/tags/tag1198.xml" ContentType="application/vnd.openxmlformats-officedocument.presentationml.tags+xml"/>
  <Override PartName="/ppt/tags/tag1199.xml" ContentType="application/vnd.openxmlformats-officedocument.presentationml.tags+xml"/>
  <Override PartName="/ppt/tags/tag1200.xml" ContentType="application/vnd.openxmlformats-officedocument.presentationml.tags+xml"/>
  <Override PartName="/ppt/tags/tag1201.xml" ContentType="application/vnd.openxmlformats-officedocument.presentationml.tags+xml"/>
  <Override PartName="/ppt/tags/tag1202.xml" ContentType="application/vnd.openxmlformats-officedocument.presentationml.tags+xml"/>
  <Override PartName="/ppt/tags/tag1203.xml" ContentType="application/vnd.openxmlformats-officedocument.presentationml.tags+xml"/>
  <Override PartName="/ppt/tags/tag1204.xml" ContentType="application/vnd.openxmlformats-officedocument.presentationml.tags+xml"/>
  <Override PartName="/ppt/tags/tag1205.xml" ContentType="application/vnd.openxmlformats-officedocument.presentationml.tags+xml"/>
  <Override PartName="/ppt/tags/tag1206.xml" ContentType="application/vnd.openxmlformats-officedocument.presentationml.tags+xml"/>
  <Override PartName="/ppt/tags/tag1207.xml" ContentType="application/vnd.openxmlformats-officedocument.presentationml.tags+xml"/>
  <Override PartName="/ppt/tags/tag1208.xml" ContentType="application/vnd.openxmlformats-officedocument.presentationml.tags+xml"/>
  <Override PartName="/ppt/tags/tag1209.xml" ContentType="application/vnd.openxmlformats-officedocument.presentationml.tags+xml"/>
  <Override PartName="/ppt/tags/tag1210.xml" ContentType="application/vnd.openxmlformats-officedocument.presentationml.tags+xml"/>
  <Override PartName="/ppt/tags/tag1211.xml" ContentType="application/vnd.openxmlformats-officedocument.presentationml.tags+xml"/>
  <Override PartName="/ppt/tags/tag1212.xml" ContentType="application/vnd.openxmlformats-officedocument.presentationml.tags+xml"/>
  <Override PartName="/ppt/notesSlides/notesSlide43.xml" ContentType="application/vnd.openxmlformats-officedocument.presentationml.notesSlide+xml"/>
  <Override PartName="/ppt/tags/tag1213.xml" ContentType="application/vnd.openxmlformats-officedocument.presentationml.tags+xml"/>
  <Override PartName="/ppt/tags/tag1214.xml" ContentType="application/vnd.openxmlformats-officedocument.presentationml.tags+xml"/>
  <Override PartName="/ppt/tags/tag1215.xml" ContentType="application/vnd.openxmlformats-officedocument.presentationml.tags+xml"/>
  <Override PartName="/ppt/notesSlides/notesSlide44.xml" ContentType="application/vnd.openxmlformats-officedocument.presentationml.notesSlide+xml"/>
  <Override PartName="/ppt/tags/tag1216.xml" ContentType="application/vnd.openxmlformats-officedocument.presentationml.tags+xml"/>
  <Override PartName="/ppt/tags/tag1217.xml" ContentType="application/vnd.openxmlformats-officedocument.presentationml.tags+xml"/>
  <Override PartName="/ppt/tags/tag1218.xml" ContentType="application/vnd.openxmlformats-officedocument.presentationml.tags+xml"/>
  <Override PartName="/ppt/tags/tag1219.xml" ContentType="application/vnd.openxmlformats-officedocument.presentationml.tags+xml"/>
  <Override PartName="/ppt/notesSlides/notesSlide45.xml" ContentType="application/vnd.openxmlformats-officedocument.presentationml.notesSlide+xml"/>
  <Override PartName="/ppt/tags/tag1220.xml" ContentType="application/vnd.openxmlformats-officedocument.presentationml.tags+xml"/>
  <Override PartName="/ppt/tags/tag1221.xml" ContentType="application/vnd.openxmlformats-officedocument.presentationml.tags+xml"/>
  <Override PartName="/ppt/tags/tag1222.xml" ContentType="application/vnd.openxmlformats-officedocument.presentationml.tags+xml"/>
  <Override PartName="/ppt/tags/tag1223.xml" ContentType="application/vnd.openxmlformats-officedocument.presentationml.tags+xml"/>
  <Override PartName="/ppt/tags/tag1224.xml" ContentType="application/vnd.openxmlformats-officedocument.presentationml.tags+xml"/>
  <Override PartName="/ppt/tags/tag1225.xml" ContentType="application/vnd.openxmlformats-officedocument.presentationml.tags+xml"/>
  <Override PartName="/ppt/tags/tag1226.xml" ContentType="application/vnd.openxmlformats-officedocument.presentationml.tags+xml"/>
  <Override PartName="/ppt/tags/tag1227.xml" ContentType="application/vnd.openxmlformats-officedocument.presentationml.tags+xml"/>
  <Override PartName="/ppt/tags/tag1228.xml" ContentType="application/vnd.openxmlformats-officedocument.presentationml.tags+xml"/>
  <Override PartName="/ppt/tags/tag1229.xml" ContentType="application/vnd.openxmlformats-officedocument.presentationml.tags+xml"/>
  <Override PartName="/ppt/tags/tag1230.xml" ContentType="application/vnd.openxmlformats-officedocument.presentationml.tags+xml"/>
  <Override PartName="/ppt/tags/tag1231.xml" ContentType="application/vnd.openxmlformats-officedocument.presentationml.tags+xml"/>
  <Override PartName="/ppt/tags/tag1232.xml" ContentType="application/vnd.openxmlformats-officedocument.presentationml.tags+xml"/>
  <Override PartName="/ppt/tags/tag1233.xml" ContentType="application/vnd.openxmlformats-officedocument.presentationml.tags+xml"/>
  <Override PartName="/ppt/tags/tag1234.xml" ContentType="application/vnd.openxmlformats-officedocument.presentationml.tags+xml"/>
  <Override PartName="/ppt/tags/tag1235.xml" ContentType="application/vnd.openxmlformats-officedocument.presentationml.tags+xml"/>
  <Override PartName="/ppt/tags/tag1236.xml" ContentType="application/vnd.openxmlformats-officedocument.presentationml.tags+xml"/>
  <Override PartName="/ppt/tags/tag1237.xml" ContentType="application/vnd.openxmlformats-officedocument.presentationml.tags+xml"/>
  <Override PartName="/ppt/tags/tag1238.xml" ContentType="application/vnd.openxmlformats-officedocument.presentationml.tags+xml"/>
  <Override PartName="/ppt/tags/tag1239.xml" ContentType="application/vnd.openxmlformats-officedocument.presentationml.tags+xml"/>
  <Override PartName="/ppt/tags/tag1240.xml" ContentType="application/vnd.openxmlformats-officedocument.presentationml.tags+xml"/>
  <Override PartName="/ppt/tags/tag1241.xml" ContentType="application/vnd.openxmlformats-officedocument.presentationml.tags+xml"/>
  <Override PartName="/ppt/tags/tag1242.xml" ContentType="application/vnd.openxmlformats-officedocument.presentationml.tags+xml"/>
  <Override PartName="/ppt/tags/tag1243.xml" ContentType="application/vnd.openxmlformats-officedocument.presentationml.tags+xml"/>
  <Override PartName="/ppt/tags/tag1244.xml" ContentType="application/vnd.openxmlformats-officedocument.presentationml.tags+xml"/>
  <Override PartName="/ppt/tags/tag1245.xml" ContentType="application/vnd.openxmlformats-officedocument.presentationml.tags+xml"/>
  <Override PartName="/ppt/tags/tag1246.xml" ContentType="application/vnd.openxmlformats-officedocument.presentationml.tags+xml"/>
  <Override PartName="/ppt/tags/tag1247.xml" ContentType="application/vnd.openxmlformats-officedocument.presentationml.tags+xml"/>
  <Override PartName="/ppt/tags/tag1248.xml" ContentType="application/vnd.openxmlformats-officedocument.presentationml.tags+xml"/>
  <Override PartName="/ppt/tags/tag1249.xml" ContentType="application/vnd.openxmlformats-officedocument.presentationml.tags+xml"/>
  <Override PartName="/ppt/tags/tag1250.xml" ContentType="application/vnd.openxmlformats-officedocument.presentationml.tags+xml"/>
  <Override PartName="/ppt/tags/tag1251.xml" ContentType="application/vnd.openxmlformats-officedocument.presentationml.tags+xml"/>
  <Override PartName="/ppt/tags/tag1252.xml" ContentType="application/vnd.openxmlformats-officedocument.presentationml.tags+xml"/>
  <Override PartName="/ppt/tags/tag1253.xml" ContentType="application/vnd.openxmlformats-officedocument.presentationml.tags+xml"/>
  <Override PartName="/ppt/notesSlides/notesSlide46.xml" ContentType="application/vnd.openxmlformats-officedocument.presentationml.notesSlide+xml"/>
  <Override PartName="/ppt/tags/tag1254.xml" ContentType="application/vnd.openxmlformats-officedocument.presentationml.tags+xml"/>
  <Override PartName="/ppt/tags/tag1255.xml" ContentType="application/vnd.openxmlformats-officedocument.presentationml.tags+xml"/>
  <Override PartName="/ppt/tags/tag1256.xml" ContentType="application/vnd.openxmlformats-officedocument.presentationml.tags+xml"/>
  <Override PartName="/ppt/tags/tag1257.xml" ContentType="application/vnd.openxmlformats-officedocument.presentationml.tags+xml"/>
  <Override PartName="/ppt/tags/tag1258.xml" ContentType="application/vnd.openxmlformats-officedocument.presentationml.tags+xml"/>
  <Override PartName="/ppt/tags/tag1259.xml" ContentType="application/vnd.openxmlformats-officedocument.presentationml.tags+xml"/>
  <Override PartName="/ppt/tags/tag1260.xml" ContentType="application/vnd.openxmlformats-officedocument.presentationml.tags+xml"/>
  <Override PartName="/ppt/tags/tag1261.xml" ContentType="application/vnd.openxmlformats-officedocument.presentationml.tags+xml"/>
  <Override PartName="/ppt/tags/tag1262.xml" ContentType="application/vnd.openxmlformats-officedocument.presentationml.tags+xml"/>
  <Override PartName="/ppt/tags/tag1263.xml" ContentType="application/vnd.openxmlformats-officedocument.presentationml.tags+xml"/>
  <Override PartName="/ppt/tags/tag1264.xml" ContentType="application/vnd.openxmlformats-officedocument.presentationml.tags+xml"/>
  <Override PartName="/ppt/tags/tag1265.xml" ContentType="application/vnd.openxmlformats-officedocument.presentationml.tags+xml"/>
  <Override PartName="/ppt/tags/tag1266.xml" ContentType="application/vnd.openxmlformats-officedocument.presentationml.tags+xml"/>
  <Override PartName="/ppt/tags/tag1267.xml" ContentType="application/vnd.openxmlformats-officedocument.presentationml.tags+xml"/>
  <Override PartName="/ppt/tags/tag1268.xml" ContentType="application/vnd.openxmlformats-officedocument.presentationml.tags+xml"/>
  <Override PartName="/ppt/tags/tag1269.xml" ContentType="application/vnd.openxmlformats-officedocument.presentationml.tags+xml"/>
  <Override PartName="/ppt/tags/tag1270.xml" ContentType="application/vnd.openxmlformats-officedocument.presentationml.tags+xml"/>
  <Override PartName="/ppt/tags/tag1271.xml" ContentType="application/vnd.openxmlformats-officedocument.presentationml.tags+xml"/>
  <Override PartName="/ppt/tags/tag1272.xml" ContentType="application/vnd.openxmlformats-officedocument.presentationml.tags+xml"/>
  <Override PartName="/ppt/tags/tag1273.xml" ContentType="application/vnd.openxmlformats-officedocument.presentationml.tags+xml"/>
  <Override PartName="/ppt/tags/tag1274.xml" ContentType="application/vnd.openxmlformats-officedocument.presentationml.tags+xml"/>
  <Override PartName="/ppt/tags/tag1275.xml" ContentType="application/vnd.openxmlformats-officedocument.presentationml.tags+xml"/>
  <Override PartName="/ppt/tags/tag1276.xml" ContentType="application/vnd.openxmlformats-officedocument.presentationml.tags+xml"/>
  <Override PartName="/ppt/tags/tag1277.xml" ContentType="application/vnd.openxmlformats-officedocument.presentationml.tags+xml"/>
  <Override PartName="/ppt/tags/tag1278.xml" ContentType="application/vnd.openxmlformats-officedocument.presentationml.tags+xml"/>
  <Override PartName="/ppt/tags/tag1279.xml" ContentType="application/vnd.openxmlformats-officedocument.presentationml.tags+xml"/>
  <Override PartName="/ppt/tags/tag1280.xml" ContentType="application/vnd.openxmlformats-officedocument.presentationml.tags+xml"/>
  <Override PartName="/ppt/tags/tag1281.xml" ContentType="application/vnd.openxmlformats-officedocument.presentationml.tags+xml"/>
  <Override PartName="/ppt/tags/tag1282.xml" ContentType="application/vnd.openxmlformats-officedocument.presentationml.tags+xml"/>
  <Override PartName="/ppt/tags/tag1283.xml" ContentType="application/vnd.openxmlformats-officedocument.presentationml.tags+xml"/>
  <Override PartName="/ppt/tags/tag1284.xml" ContentType="application/vnd.openxmlformats-officedocument.presentationml.tags+xml"/>
  <Override PartName="/ppt/tags/tag1285.xml" ContentType="application/vnd.openxmlformats-officedocument.presentationml.tags+xml"/>
  <Override PartName="/ppt/tags/tag1286.xml" ContentType="application/vnd.openxmlformats-officedocument.presentationml.tags+xml"/>
  <Override PartName="/ppt/tags/tag1287.xml" ContentType="application/vnd.openxmlformats-officedocument.presentationml.tags+xml"/>
  <Override PartName="/ppt/tags/tag1288.xml" ContentType="application/vnd.openxmlformats-officedocument.presentationml.tags+xml"/>
  <Override PartName="/ppt/tags/tag1289.xml" ContentType="application/vnd.openxmlformats-officedocument.presentationml.tags+xml"/>
  <Override PartName="/ppt/tags/tag1290.xml" ContentType="application/vnd.openxmlformats-officedocument.presentationml.tags+xml"/>
  <Override PartName="/ppt/notesSlides/notesSlide47.xml" ContentType="application/vnd.openxmlformats-officedocument.presentationml.notesSlide+xml"/>
  <Override PartName="/ppt/tags/tag1291.xml" ContentType="application/vnd.openxmlformats-officedocument.presentationml.tags+xml"/>
  <Override PartName="/ppt/tags/tag1292.xml" ContentType="application/vnd.openxmlformats-officedocument.presentationml.tags+xml"/>
  <Override PartName="/ppt/tags/tag1293.xml" ContentType="application/vnd.openxmlformats-officedocument.presentationml.tags+xml"/>
  <Override PartName="/ppt/tags/tag1294.xml" ContentType="application/vnd.openxmlformats-officedocument.presentationml.tags+xml"/>
  <Override PartName="/ppt/tags/tag1295.xml" ContentType="application/vnd.openxmlformats-officedocument.presentationml.tags+xml"/>
  <Override PartName="/ppt/tags/tag1296.xml" ContentType="application/vnd.openxmlformats-officedocument.presentationml.tags+xml"/>
  <Override PartName="/ppt/tags/tag1297.xml" ContentType="application/vnd.openxmlformats-officedocument.presentationml.tags+xml"/>
  <Override PartName="/ppt/tags/tag1298.xml" ContentType="application/vnd.openxmlformats-officedocument.presentationml.tags+xml"/>
  <Override PartName="/ppt/tags/tag1299.xml" ContentType="application/vnd.openxmlformats-officedocument.presentationml.tags+xml"/>
  <Override PartName="/ppt/tags/tag1300.xml" ContentType="application/vnd.openxmlformats-officedocument.presentationml.tags+xml"/>
  <Override PartName="/ppt/tags/tag1301.xml" ContentType="application/vnd.openxmlformats-officedocument.presentationml.tags+xml"/>
  <Override PartName="/ppt/tags/tag1302.xml" ContentType="application/vnd.openxmlformats-officedocument.presentationml.tags+xml"/>
  <Override PartName="/ppt/notesSlides/notesSlide48.xml" ContentType="application/vnd.openxmlformats-officedocument.presentationml.notesSlide+xml"/>
  <Override PartName="/ppt/tags/tag1303.xml" ContentType="application/vnd.openxmlformats-officedocument.presentationml.tags+xml"/>
  <Override PartName="/ppt/tags/tag1304.xml" ContentType="application/vnd.openxmlformats-officedocument.presentationml.tags+xml"/>
  <Override PartName="/ppt/tags/tag1305.xml" ContentType="application/vnd.openxmlformats-officedocument.presentationml.tags+xml"/>
  <Override PartName="/ppt/tags/tag1306.xml" ContentType="application/vnd.openxmlformats-officedocument.presentationml.tags+xml"/>
  <Override PartName="/ppt/notesSlides/notesSlide49.xml" ContentType="application/vnd.openxmlformats-officedocument.presentationml.notesSlide+xml"/>
  <Override PartName="/ppt/tags/tag1307.xml" ContentType="application/vnd.openxmlformats-officedocument.presentationml.tags+xml"/>
  <Override PartName="/ppt/tags/tag1308.xml" ContentType="application/vnd.openxmlformats-officedocument.presentationml.tags+xml"/>
  <Override PartName="/ppt/tags/tag1309.xml" ContentType="application/vnd.openxmlformats-officedocument.presentationml.tags+xml"/>
  <Override PartName="/ppt/tags/tag1310.xml" ContentType="application/vnd.openxmlformats-officedocument.presentationml.tags+xml"/>
  <Override PartName="/ppt/tags/tag1311.xml" ContentType="application/vnd.openxmlformats-officedocument.presentationml.tags+xml"/>
  <Override PartName="/ppt/tags/tag1312.xml" ContentType="application/vnd.openxmlformats-officedocument.presentationml.tags+xml"/>
  <Override PartName="/ppt/tags/tag1313.xml" ContentType="application/vnd.openxmlformats-officedocument.presentationml.tags+xml"/>
  <Override PartName="/ppt/tags/tag1314.xml" ContentType="application/vnd.openxmlformats-officedocument.presentationml.tags+xml"/>
  <Override PartName="/ppt/notesSlides/notesSlide50.xml" ContentType="application/vnd.openxmlformats-officedocument.presentationml.notesSlide+xml"/>
  <Override PartName="/ppt/tags/tag1315.xml" ContentType="application/vnd.openxmlformats-officedocument.presentationml.tags+xml"/>
  <Override PartName="/ppt/tags/tag1316.xml" ContentType="application/vnd.openxmlformats-officedocument.presentationml.tags+xml"/>
  <Override PartName="/ppt/tags/tag1317.xml" ContentType="application/vnd.openxmlformats-officedocument.presentationml.tags+xml"/>
  <Override PartName="/ppt/tags/tag1318.xml" ContentType="application/vnd.openxmlformats-officedocument.presentationml.tags+xml"/>
  <Override PartName="/ppt/notesSlides/notesSlide51.xml" ContentType="application/vnd.openxmlformats-officedocument.presentationml.notesSlide+xml"/>
  <Override PartName="/ppt/tags/tag1319.xml" ContentType="application/vnd.openxmlformats-officedocument.presentationml.tags+xml"/>
  <Override PartName="/ppt/tags/tag1320.xml" ContentType="application/vnd.openxmlformats-officedocument.presentationml.tags+xml"/>
  <Override PartName="/ppt/tags/tag1321.xml" ContentType="application/vnd.openxmlformats-officedocument.presentationml.tags+xml"/>
  <Override PartName="/ppt/tags/tag1322.xml" ContentType="application/vnd.openxmlformats-officedocument.presentationml.tags+xml"/>
  <Override PartName="/ppt/tags/tag1323.xml" ContentType="application/vnd.openxmlformats-officedocument.presentationml.tags+xml"/>
  <Override PartName="/ppt/tags/tag1324.xml" ContentType="application/vnd.openxmlformats-officedocument.presentationml.tags+xml"/>
  <Override PartName="/ppt/tags/tag1325.xml" ContentType="application/vnd.openxmlformats-officedocument.presentationml.tags+xml"/>
  <Override PartName="/ppt/tags/tag1326.xml" ContentType="application/vnd.openxmlformats-officedocument.presentationml.tags+xml"/>
  <Override PartName="/ppt/tags/tag1327.xml" ContentType="application/vnd.openxmlformats-officedocument.presentationml.tags+xml"/>
  <Override PartName="/ppt/tags/tag1328.xml" ContentType="application/vnd.openxmlformats-officedocument.presentationml.tags+xml"/>
  <Override PartName="/ppt/tags/tag1329.xml" ContentType="application/vnd.openxmlformats-officedocument.presentationml.tags+xml"/>
  <Override PartName="/ppt/tags/tag1330.xml" ContentType="application/vnd.openxmlformats-officedocument.presentationml.tags+xml"/>
  <Override PartName="/ppt/tags/tag1331.xml" ContentType="application/vnd.openxmlformats-officedocument.presentationml.tags+xml"/>
  <Override PartName="/ppt/tags/tag1332.xml" ContentType="application/vnd.openxmlformats-officedocument.presentationml.tags+xml"/>
  <Override PartName="/ppt/tags/tag1333.xml" ContentType="application/vnd.openxmlformats-officedocument.presentationml.tags+xml"/>
  <Override PartName="/ppt/tags/tag1334.xml" ContentType="application/vnd.openxmlformats-officedocument.presentationml.tags+xml"/>
  <Override PartName="/ppt/tags/tag1335.xml" ContentType="application/vnd.openxmlformats-officedocument.presentationml.tags+xml"/>
  <Override PartName="/ppt/tags/tag1336.xml" ContentType="application/vnd.openxmlformats-officedocument.presentationml.tags+xml"/>
  <Override PartName="/ppt/tags/tag1337.xml" ContentType="application/vnd.openxmlformats-officedocument.presentationml.tags+xml"/>
  <Override PartName="/ppt/tags/tag1338.xml" ContentType="application/vnd.openxmlformats-officedocument.presentationml.tags+xml"/>
  <Override PartName="/ppt/tags/tag1339.xml" ContentType="application/vnd.openxmlformats-officedocument.presentationml.tags+xml"/>
  <Override PartName="/ppt/tags/tag1340.xml" ContentType="application/vnd.openxmlformats-officedocument.presentationml.tags+xml"/>
  <Override PartName="/ppt/tags/tag1341.xml" ContentType="application/vnd.openxmlformats-officedocument.presentationml.tags+xml"/>
  <Override PartName="/ppt/tags/tag1342.xml" ContentType="application/vnd.openxmlformats-officedocument.presentationml.tags+xml"/>
  <Override PartName="/ppt/tags/tag1343.xml" ContentType="application/vnd.openxmlformats-officedocument.presentationml.tags+xml"/>
  <Override PartName="/ppt/tags/tag1344.xml" ContentType="application/vnd.openxmlformats-officedocument.presentationml.tags+xml"/>
  <Override PartName="/ppt/tags/tag1345.xml" ContentType="application/vnd.openxmlformats-officedocument.presentationml.tags+xml"/>
  <Override PartName="/ppt/tags/tag1346.xml" ContentType="application/vnd.openxmlformats-officedocument.presentationml.tags+xml"/>
  <Override PartName="/ppt/tags/tag1347.xml" ContentType="application/vnd.openxmlformats-officedocument.presentationml.tags+xml"/>
  <Override PartName="/ppt/tags/tag1348.xml" ContentType="application/vnd.openxmlformats-officedocument.presentationml.tags+xml"/>
  <Override PartName="/ppt/tags/tag1349.xml" ContentType="application/vnd.openxmlformats-officedocument.presentationml.tags+xml"/>
  <Override PartName="/ppt/tags/tag1350.xml" ContentType="application/vnd.openxmlformats-officedocument.presentationml.tags+xml"/>
  <Override PartName="/ppt/tags/tag1351.xml" ContentType="application/vnd.openxmlformats-officedocument.presentationml.tags+xml"/>
  <Override PartName="/ppt/tags/tag1352.xml" ContentType="application/vnd.openxmlformats-officedocument.presentationml.tags+xml"/>
  <Override PartName="/ppt/tags/tag1353.xml" ContentType="application/vnd.openxmlformats-officedocument.presentationml.tags+xml"/>
  <Override PartName="/ppt/tags/tag1354.xml" ContentType="application/vnd.openxmlformats-officedocument.presentationml.tags+xml"/>
  <Override PartName="/ppt/tags/tag1355.xml" ContentType="application/vnd.openxmlformats-officedocument.presentationml.tags+xml"/>
  <Override PartName="/ppt/tags/tag1356.xml" ContentType="application/vnd.openxmlformats-officedocument.presentationml.tags+xml"/>
  <Override PartName="/ppt/tags/tag1357.xml" ContentType="application/vnd.openxmlformats-officedocument.presentationml.tags+xml"/>
  <Override PartName="/ppt/tags/tag1358.xml" ContentType="application/vnd.openxmlformats-officedocument.presentationml.tags+xml"/>
  <Override PartName="/ppt/tags/tag1359.xml" ContentType="application/vnd.openxmlformats-officedocument.presentationml.tags+xml"/>
  <Override PartName="/ppt/tags/tag1360.xml" ContentType="application/vnd.openxmlformats-officedocument.presentationml.tags+xml"/>
  <Override PartName="/ppt/tags/tag1361.xml" ContentType="application/vnd.openxmlformats-officedocument.presentationml.tags+xml"/>
  <Override PartName="/ppt/notesSlides/notesSlide52.xml" ContentType="application/vnd.openxmlformats-officedocument.presentationml.notesSlide+xml"/>
  <Override PartName="/ppt/tags/tag1362.xml" ContentType="application/vnd.openxmlformats-officedocument.presentationml.tags+xml"/>
  <Override PartName="/ppt/tags/tag1363.xml" ContentType="application/vnd.openxmlformats-officedocument.presentationml.tags+xml"/>
  <Override PartName="/ppt/tags/tag1364.xml" ContentType="application/vnd.openxmlformats-officedocument.presentationml.tags+xml"/>
  <Override PartName="/ppt/tags/tag1365.xml" ContentType="application/vnd.openxmlformats-officedocument.presentationml.tags+xml"/>
  <Override PartName="/ppt/notesSlides/notesSlide53.xml" ContentType="application/vnd.openxmlformats-officedocument.presentationml.notesSlide+xml"/>
  <Override PartName="/ppt/tags/tag1366.xml" ContentType="application/vnd.openxmlformats-officedocument.presentationml.tags+xml"/>
  <Override PartName="/ppt/tags/tag1367.xml" ContentType="application/vnd.openxmlformats-officedocument.presentationml.tags+xml"/>
  <Override PartName="/ppt/tags/tag1368.xml" ContentType="application/vnd.openxmlformats-officedocument.presentationml.tags+xml"/>
  <Override PartName="/ppt/tags/tag1369.xml" ContentType="application/vnd.openxmlformats-officedocument.presentationml.tags+xml"/>
  <Override PartName="/ppt/tags/tag1370.xml" ContentType="application/vnd.openxmlformats-officedocument.presentationml.tags+xml"/>
  <Override PartName="/ppt/tags/tag1371.xml" ContentType="application/vnd.openxmlformats-officedocument.presentationml.tags+xml"/>
  <Override PartName="/ppt/tags/tag1372.xml" ContentType="application/vnd.openxmlformats-officedocument.presentationml.tags+xml"/>
  <Override PartName="/ppt/tags/tag1373.xml" ContentType="application/vnd.openxmlformats-officedocument.presentationml.tags+xml"/>
  <Override PartName="/ppt/tags/tag1374.xml" ContentType="application/vnd.openxmlformats-officedocument.presentationml.tags+xml"/>
  <Override PartName="/ppt/tags/tag1375.xml" ContentType="application/vnd.openxmlformats-officedocument.presentationml.tags+xml"/>
  <Override PartName="/ppt/tags/tag1376.xml" ContentType="application/vnd.openxmlformats-officedocument.presentationml.tags+xml"/>
  <Override PartName="/ppt/tags/tag1377.xml" ContentType="application/vnd.openxmlformats-officedocument.presentationml.tags+xml"/>
  <Override PartName="/ppt/tags/tag1378.xml" ContentType="application/vnd.openxmlformats-officedocument.presentationml.tags+xml"/>
  <Override PartName="/ppt/tags/tag1379.xml" ContentType="application/vnd.openxmlformats-officedocument.presentationml.tags+xml"/>
  <Override PartName="/ppt/notesSlides/notesSlide54.xml" ContentType="application/vnd.openxmlformats-officedocument.presentationml.notesSlide+xml"/>
  <Override PartName="/ppt/tags/tag1380.xml" ContentType="application/vnd.openxmlformats-officedocument.presentationml.tags+xml"/>
  <Override PartName="/ppt/tags/tag1381.xml" ContentType="application/vnd.openxmlformats-officedocument.presentationml.tags+xml"/>
  <Override PartName="/ppt/tags/tag1382.xml" ContentType="application/vnd.openxmlformats-officedocument.presentationml.tags+xml"/>
  <Override PartName="/ppt/tags/tag1383.xml" ContentType="application/vnd.openxmlformats-officedocument.presentationml.tags+xml"/>
  <Override PartName="/ppt/tags/tag1384.xml" ContentType="application/vnd.openxmlformats-officedocument.presentationml.tags+xml"/>
  <Override PartName="/ppt/tags/tag1385.xml" ContentType="application/vnd.openxmlformats-officedocument.presentationml.tags+xml"/>
  <Override PartName="/ppt/tags/tag1386.xml" ContentType="application/vnd.openxmlformats-officedocument.presentationml.tags+xml"/>
  <Override PartName="/ppt/tags/tag1387.xml" ContentType="application/vnd.openxmlformats-officedocument.presentationml.tags+xml"/>
  <Override PartName="/ppt/tags/tag1388.xml" ContentType="application/vnd.openxmlformats-officedocument.presentationml.tags+xml"/>
  <Override PartName="/ppt/tags/tag1389.xml" ContentType="application/vnd.openxmlformats-officedocument.presentationml.tags+xml"/>
  <Override PartName="/ppt/tags/tag1390.xml" ContentType="application/vnd.openxmlformats-officedocument.presentationml.tags+xml"/>
  <Override PartName="/ppt/tags/tag1391.xml" ContentType="application/vnd.openxmlformats-officedocument.presentationml.tags+xml"/>
  <Override PartName="/ppt/tags/tag1392.xml" ContentType="application/vnd.openxmlformats-officedocument.presentationml.tags+xml"/>
  <Override PartName="/ppt/tags/tag1393.xml" ContentType="application/vnd.openxmlformats-officedocument.presentationml.tags+xml"/>
  <Override PartName="/ppt/tags/tag1394.xml" ContentType="application/vnd.openxmlformats-officedocument.presentationml.tags+xml"/>
  <Override PartName="/ppt/tags/tag1395.xml" ContentType="application/vnd.openxmlformats-officedocument.presentationml.tags+xml"/>
  <Override PartName="/ppt/tags/tag1396.xml" ContentType="application/vnd.openxmlformats-officedocument.presentationml.tags+xml"/>
  <Override PartName="/ppt/tags/tag1397.xml" ContentType="application/vnd.openxmlformats-officedocument.presentationml.tags+xml"/>
  <Override PartName="/ppt/tags/tag1398.xml" ContentType="application/vnd.openxmlformats-officedocument.presentationml.tags+xml"/>
  <Override PartName="/ppt/tags/tag1399.xml" ContentType="application/vnd.openxmlformats-officedocument.presentationml.tags+xml"/>
  <Override PartName="/ppt/tags/tag1400.xml" ContentType="application/vnd.openxmlformats-officedocument.presentationml.tags+xml"/>
  <Override PartName="/ppt/tags/tag1401.xml" ContentType="application/vnd.openxmlformats-officedocument.presentationml.tags+xml"/>
  <Override PartName="/ppt/tags/tag1402.xml" ContentType="application/vnd.openxmlformats-officedocument.presentationml.tags+xml"/>
  <Override PartName="/ppt/tags/tag1403.xml" ContentType="application/vnd.openxmlformats-officedocument.presentationml.tags+xml"/>
  <Override PartName="/ppt/tags/tag1404.xml" ContentType="application/vnd.openxmlformats-officedocument.presentationml.tags+xml"/>
  <Override PartName="/ppt/tags/tag1405.xml" ContentType="application/vnd.openxmlformats-officedocument.presentationml.tags+xml"/>
  <Override PartName="/ppt/tags/tag1406.xml" ContentType="application/vnd.openxmlformats-officedocument.presentationml.tags+xml"/>
  <Override PartName="/ppt/tags/tag1407.xml" ContentType="application/vnd.openxmlformats-officedocument.presentationml.tags+xml"/>
  <Override PartName="/ppt/tags/tag1408.xml" ContentType="application/vnd.openxmlformats-officedocument.presentationml.tags+xml"/>
  <Override PartName="/ppt/tags/tag1409.xml" ContentType="application/vnd.openxmlformats-officedocument.presentationml.tags+xml"/>
  <Override PartName="/ppt/tags/tag1410.xml" ContentType="application/vnd.openxmlformats-officedocument.presentationml.tags+xml"/>
  <Override PartName="/ppt/tags/tag1411.xml" ContentType="application/vnd.openxmlformats-officedocument.presentationml.tags+xml"/>
  <Override PartName="/ppt/tags/tag1412.xml" ContentType="application/vnd.openxmlformats-officedocument.presentationml.tags+xml"/>
  <Override PartName="/ppt/tags/tag1413.xml" ContentType="application/vnd.openxmlformats-officedocument.presentationml.tags+xml"/>
  <Override PartName="/ppt/tags/tag1414.xml" ContentType="application/vnd.openxmlformats-officedocument.presentationml.tags+xml"/>
  <Override PartName="/ppt/tags/tag1415.xml" ContentType="application/vnd.openxmlformats-officedocument.presentationml.tags+xml"/>
  <Override PartName="/ppt/tags/tag1416.xml" ContentType="application/vnd.openxmlformats-officedocument.presentationml.tags+xml"/>
  <Override PartName="/ppt/tags/tag1417.xml" ContentType="application/vnd.openxmlformats-officedocument.presentationml.tags+xml"/>
  <Override PartName="/ppt/tags/tag1418.xml" ContentType="application/vnd.openxmlformats-officedocument.presentationml.tags+xml"/>
  <Override PartName="/ppt/notesSlides/notesSlide55.xml" ContentType="application/vnd.openxmlformats-officedocument.presentationml.notesSlide+xml"/>
  <Override PartName="/ppt/tags/tag1419.xml" ContentType="application/vnd.openxmlformats-officedocument.presentationml.tags+xml"/>
  <Override PartName="/ppt/tags/tag1420.xml" ContentType="application/vnd.openxmlformats-officedocument.presentationml.tags+xml"/>
  <Override PartName="/ppt/tags/tag1421.xml" ContentType="application/vnd.openxmlformats-officedocument.presentationml.tags+xml"/>
  <Override PartName="/ppt/tags/tag1422.xml" ContentType="application/vnd.openxmlformats-officedocument.presentationml.tags+xml"/>
  <Override PartName="/ppt/tags/tag1423.xml" ContentType="application/vnd.openxmlformats-officedocument.presentationml.tags+xml"/>
  <Override PartName="/ppt/tags/tag1424.xml" ContentType="application/vnd.openxmlformats-officedocument.presentationml.tags+xml"/>
  <Override PartName="/ppt/tags/tag1425.xml" ContentType="application/vnd.openxmlformats-officedocument.presentationml.tags+xml"/>
  <Override PartName="/ppt/tags/tag1426.xml" ContentType="application/vnd.openxmlformats-officedocument.presentationml.tags+xml"/>
  <Override PartName="/ppt/tags/tag1427.xml" ContentType="application/vnd.openxmlformats-officedocument.presentationml.tags+xml"/>
  <Override PartName="/ppt/tags/tag1428.xml" ContentType="application/vnd.openxmlformats-officedocument.presentationml.tags+xml"/>
  <Override PartName="/ppt/tags/tag1429.xml" ContentType="application/vnd.openxmlformats-officedocument.presentationml.tags+xml"/>
  <Override PartName="/ppt/tags/tag1430.xml" ContentType="application/vnd.openxmlformats-officedocument.presentationml.tags+xml"/>
  <Override PartName="/ppt/tags/tag1431.xml" ContentType="application/vnd.openxmlformats-officedocument.presentationml.tags+xml"/>
  <Override PartName="/ppt/tags/tag1432.xml" ContentType="application/vnd.openxmlformats-officedocument.presentationml.tags+xml"/>
  <Override PartName="/ppt/tags/tag1433.xml" ContentType="application/vnd.openxmlformats-officedocument.presentationml.tags+xml"/>
  <Override PartName="/ppt/tags/tag1434.xml" ContentType="application/vnd.openxmlformats-officedocument.presentationml.tags+xml"/>
  <Override PartName="/ppt/tags/tag1435.xml" ContentType="application/vnd.openxmlformats-officedocument.presentationml.tags+xml"/>
  <Override PartName="/ppt/tags/tag1436.xml" ContentType="application/vnd.openxmlformats-officedocument.presentationml.tags+xml"/>
  <Override PartName="/ppt/tags/tag1437.xml" ContentType="application/vnd.openxmlformats-officedocument.presentationml.tags+xml"/>
  <Override PartName="/ppt/tags/tag1438.xml" ContentType="application/vnd.openxmlformats-officedocument.presentationml.tags+xml"/>
  <Override PartName="/ppt/tags/tag1439.xml" ContentType="application/vnd.openxmlformats-officedocument.presentationml.tags+xml"/>
  <Override PartName="/ppt/tags/tag1440.xml" ContentType="application/vnd.openxmlformats-officedocument.presentationml.tags+xml"/>
  <Override PartName="/ppt/tags/tag1441.xml" ContentType="application/vnd.openxmlformats-officedocument.presentationml.tags+xml"/>
  <Override PartName="/ppt/tags/tag1442.xml" ContentType="application/vnd.openxmlformats-officedocument.presentationml.tags+xml"/>
  <Override PartName="/ppt/tags/tag1443.xml" ContentType="application/vnd.openxmlformats-officedocument.presentationml.tags+xml"/>
  <Override PartName="/ppt/tags/tag1444.xml" ContentType="application/vnd.openxmlformats-officedocument.presentationml.tags+xml"/>
  <Override PartName="/ppt/tags/tag1445.xml" ContentType="application/vnd.openxmlformats-officedocument.presentationml.tags+xml"/>
  <Override PartName="/ppt/tags/tag1446.xml" ContentType="application/vnd.openxmlformats-officedocument.presentationml.tags+xml"/>
  <Override PartName="/ppt/tags/tag1447.xml" ContentType="application/vnd.openxmlformats-officedocument.presentationml.tags+xml"/>
  <Override PartName="/ppt/tags/tag1448.xml" ContentType="application/vnd.openxmlformats-officedocument.presentationml.tags+xml"/>
  <Override PartName="/ppt/tags/tag1449.xml" ContentType="application/vnd.openxmlformats-officedocument.presentationml.tags+xml"/>
  <Override PartName="/ppt/notesSlides/notesSlide56.xml" ContentType="application/vnd.openxmlformats-officedocument.presentationml.notesSlide+xml"/>
  <Override PartName="/ppt/tags/tag1450.xml" ContentType="application/vnd.openxmlformats-officedocument.presentationml.tags+xml"/>
  <Override PartName="/ppt/tags/tag1451.xml" ContentType="application/vnd.openxmlformats-officedocument.presentationml.tags+xml"/>
  <Override PartName="/ppt/tags/tag1452.xml" ContentType="application/vnd.openxmlformats-officedocument.presentationml.tags+xml"/>
  <Override PartName="/ppt/tags/tag1453.xml" ContentType="application/vnd.openxmlformats-officedocument.presentationml.tags+xml"/>
  <Override PartName="/ppt/notesSlides/notesSlide57.xml" ContentType="application/vnd.openxmlformats-officedocument.presentationml.notesSlide+xml"/>
  <Override PartName="/ppt/tags/tag1454.xml" ContentType="application/vnd.openxmlformats-officedocument.presentationml.tags+xml"/>
  <Override PartName="/ppt/tags/tag1455.xml" ContentType="application/vnd.openxmlformats-officedocument.presentationml.tags+xml"/>
  <Override PartName="/ppt/tags/tag1456.xml" ContentType="application/vnd.openxmlformats-officedocument.presentationml.tags+xml"/>
  <Override PartName="/ppt/tags/tag1457.xml" ContentType="application/vnd.openxmlformats-officedocument.presentationml.tags+xml"/>
  <Override PartName="/ppt/notesSlides/notesSlide58.xml" ContentType="application/vnd.openxmlformats-officedocument.presentationml.notesSlide+xml"/>
  <Override PartName="/ppt/tags/tag1458.xml" ContentType="application/vnd.openxmlformats-officedocument.presentationml.tags+xml"/>
  <Override PartName="/ppt/tags/tag1459.xml" ContentType="application/vnd.openxmlformats-officedocument.presentationml.tags+xml"/>
  <Override PartName="/ppt/tags/tag1460.xml" ContentType="application/vnd.openxmlformats-officedocument.presentationml.tags+xml"/>
  <Override PartName="/ppt/tags/tag1461.xml" ContentType="application/vnd.openxmlformats-officedocument.presentationml.tags+xml"/>
  <Override PartName="/ppt/notesSlides/notesSlide5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111"/>
  </p:notesMasterIdLst>
  <p:handoutMasterIdLst>
    <p:handoutMasterId r:id="rId112"/>
  </p:handoutMasterIdLst>
  <p:sldIdLst>
    <p:sldId id="256" r:id="rId2"/>
    <p:sldId id="834" r:id="rId3"/>
    <p:sldId id="824" r:id="rId4"/>
    <p:sldId id="805" r:id="rId5"/>
    <p:sldId id="581" r:id="rId6"/>
    <p:sldId id="811" r:id="rId7"/>
    <p:sldId id="496" r:id="rId8"/>
    <p:sldId id="506" r:id="rId9"/>
    <p:sldId id="479" r:id="rId10"/>
    <p:sldId id="497" r:id="rId11"/>
    <p:sldId id="481" r:id="rId12"/>
    <p:sldId id="482" r:id="rId13"/>
    <p:sldId id="483" r:id="rId14"/>
    <p:sldId id="505" r:id="rId15"/>
    <p:sldId id="498" r:id="rId16"/>
    <p:sldId id="795" r:id="rId17"/>
    <p:sldId id="796" r:id="rId18"/>
    <p:sldId id="797" r:id="rId19"/>
    <p:sldId id="798" r:id="rId20"/>
    <p:sldId id="800" r:id="rId21"/>
    <p:sldId id="779" r:id="rId22"/>
    <p:sldId id="780" r:id="rId23"/>
    <p:sldId id="781" r:id="rId24"/>
    <p:sldId id="802" r:id="rId25"/>
    <p:sldId id="812" r:id="rId26"/>
    <p:sldId id="488" r:id="rId27"/>
    <p:sldId id="489" r:id="rId28"/>
    <p:sldId id="490" r:id="rId29"/>
    <p:sldId id="491" r:id="rId30"/>
    <p:sldId id="501" r:id="rId31"/>
    <p:sldId id="558" r:id="rId32"/>
    <p:sldId id="813" r:id="rId33"/>
    <p:sldId id="760" r:id="rId34"/>
    <p:sldId id="874" r:id="rId35"/>
    <p:sldId id="859" r:id="rId36"/>
    <p:sldId id="883" r:id="rId37"/>
    <p:sldId id="815" r:id="rId38"/>
    <p:sldId id="765" r:id="rId39"/>
    <p:sldId id="814" r:id="rId40"/>
    <p:sldId id="579" r:id="rId41"/>
    <p:sldId id="847" r:id="rId42"/>
    <p:sldId id="504" r:id="rId43"/>
    <p:sldId id="879" r:id="rId44"/>
    <p:sldId id="843" r:id="rId45"/>
    <p:sldId id="840" r:id="rId46"/>
    <p:sldId id="880" r:id="rId47"/>
    <p:sldId id="881" r:id="rId48"/>
    <p:sldId id="816" r:id="rId49"/>
    <p:sldId id="882" r:id="rId50"/>
    <p:sldId id="270" r:id="rId51"/>
    <p:sldId id="267" r:id="rId52"/>
    <p:sldId id="313" r:id="rId53"/>
    <p:sldId id="885" r:id="rId54"/>
    <p:sldId id="884" r:id="rId55"/>
    <p:sldId id="318" r:id="rId56"/>
    <p:sldId id="319" r:id="rId57"/>
    <p:sldId id="573" r:id="rId58"/>
    <p:sldId id="574" r:id="rId59"/>
    <p:sldId id="351" r:id="rId60"/>
    <p:sldId id="391" r:id="rId61"/>
    <p:sldId id="381" r:id="rId62"/>
    <p:sldId id="382" r:id="rId63"/>
    <p:sldId id="307" r:id="rId64"/>
    <p:sldId id="541" r:id="rId65"/>
    <p:sldId id="394" r:id="rId66"/>
    <p:sldId id="877" r:id="rId67"/>
    <p:sldId id="878" r:id="rId68"/>
    <p:sldId id="876" r:id="rId69"/>
    <p:sldId id="875" r:id="rId70"/>
    <p:sldId id="869" r:id="rId71"/>
    <p:sldId id="870" r:id="rId72"/>
    <p:sldId id="871" r:id="rId73"/>
    <p:sldId id="872" r:id="rId74"/>
    <p:sldId id="873" r:id="rId75"/>
    <p:sldId id="864" r:id="rId76"/>
    <p:sldId id="865" r:id="rId77"/>
    <p:sldId id="866" r:id="rId78"/>
    <p:sldId id="867" r:id="rId79"/>
    <p:sldId id="857" r:id="rId80"/>
    <p:sldId id="841" r:id="rId81"/>
    <p:sldId id="837" r:id="rId82"/>
    <p:sldId id="830" r:id="rId83"/>
    <p:sldId id="831" r:id="rId84"/>
    <p:sldId id="829" r:id="rId85"/>
    <p:sldId id="825" r:id="rId86"/>
    <p:sldId id="826" r:id="rId87"/>
    <p:sldId id="799" r:id="rId88"/>
    <p:sldId id="791" r:id="rId89"/>
    <p:sldId id="827" r:id="rId90"/>
    <p:sldId id="828" r:id="rId91"/>
    <p:sldId id="807" r:id="rId92"/>
    <p:sldId id="808" r:id="rId93"/>
    <p:sldId id="809" r:id="rId94"/>
    <p:sldId id="810" r:id="rId95"/>
    <p:sldId id="739" r:id="rId96"/>
    <p:sldId id="740" r:id="rId97"/>
    <p:sldId id="741" r:id="rId98"/>
    <p:sldId id="742" r:id="rId99"/>
    <p:sldId id="745" r:id="rId100"/>
    <p:sldId id="746" r:id="rId101"/>
    <p:sldId id="747" r:id="rId102"/>
    <p:sldId id="749" r:id="rId103"/>
    <p:sldId id="738" r:id="rId104"/>
    <p:sldId id="576" r:id="rId105"/>
    <p:sldId id="569" r:id="rId106"/>
    <p:sldId id="570" r:id="rId107"/>
    <p:sldId id="572" r:id="rId108"/>
    <p:sldId id="587" r:id="rId109"/>
    <p:sldId id="461" r:id="rId110"/>
  </p:sldIdLst>
  <p:sldSz cx="9144000" cy="6858000" type="screen4x3"/>
  <p:notesSz cx="7023100" cy="93091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Intro" id="{3556D7A3-7ED8-4306-8023-21A2FC07E234}">
          <p14:sldIdLst>
            <p14:sldId id="256"/>
            <p14:sldId id="834"/>
            <p14:sldId id="824"/>
            <p14:sldId id="805"/>
            <p14:sldId id="581"/>
          </p14:sldIdLst>
        </p14:section>
        <p14:section name="Recovery" id="{E723C832-B3DB-494F-875C-956E43767448}">
          <p14:sldIdLst>
            <p14:sldId id="811"/>
            <p14:sldId id="496"/>
            <p14:sldId id="506"/>
            <p14:sldId id="479"/>
            <p14:sldId id="497"/>
            <p14:sldId id="481"/>
            <p14:sldId id="482"/>
            <p14:sldId id="483"/>
            <p14:sldId id="505"/>
            <p14:sldId id="498"/>
            <p14:sldId id="795"/>
            <p14:sldId id="796"/>
            <p14:sldId id="797"/>
            <p14:sldId id="798"/>
            <p14:sldId id="800"/>
            <p14:sldId id="779"/>
            <p14:sldId id="780"/>
            <p14:sldId id="781"/>
            <p14:sldId id="802"/>
          </p14:sldIdLst>
        </p14:section>
        <p14:section name="Evaluation" id="{6609018C-E12A-4531-B853-F34E34152275}">
          <p14:sldIdLst>
            <p14:sldId id="812"/>
            <p14:sldId id="488"/>
            <p14:sldId id="489"/>
            <p14:sldId id="490"/>
            <p14:sldId id="491"/>
            <p14:sldId id="501"/>
            <p14:sldId id="558"/>
          </p14:sldIdLst>
        </p14:section>
        <p14:section name="Fault-tolerant Log" id="{284F2C63-5F18-4972-81D6-F992877A99A5}">
          <p14:sldIdLst>
            <p14:sldId id="813"/>
            <p14:sldId id="760"/>
            <p14:sldId id="874"/>
            <p14:sldId id="859"/>
            <p14:sldId id="883"/>
            <p14:sldId id="815"/>
            <p14:sldId id="765"/>
          </p14:sldIdLst>
        </p14:section>
        <p14:section name="Conclusion" id="{1F066AE5-0056-40A2-8B08-2784AA24B7B8}">
          <p14:sldIdLst>
            <p14:sldId id="814"/>
            <p14:sldId id="579"/>
            <p14:sldId id="847"/>
            <p14:sldId id="504"/>
            <p14:sldId id="879"/>
            <p14:sldId id="843"/>
            <p14:sldId id="840"/>
            <p14:sldId id="880"/>
            <p14:sldId id="881"/>
            <p14:sldId id="816"/>
            <p14:sldId id="882"/>
            <p14:sldId id="270"/>
          </p14:sldIdLst>
        </p14:section>
        <p14:section name="Backup" id="{7469868E-23EC-46DA-BB5D-1C9A8D958660}">
          <p14:sldIdLst>
            <p14:sldId id="267"/>
            <p14:sldId id="313"/>
            <p14:sldId id="885"/>
            <p14:sldId id="884"/>
            <p14:sldId id="318"/>
            <p14:sldId id="319"/>
            <p14:sldId id="573"/>
            <p14:sldId id="574"/>
            <p14:sldId id="351"/>
            <p14:sldId id="391"/>
            <p14:sldId id="381"/>
            <p14:sldId id="382"/>
            <p14:sldId id="307"/>
            <p14:sldId id="541"/>
            <p14:sldId id="394"/>
          </p14:sldIdLst>
        </p14:section>
        <p14:section name="Thesis Graveyard" id="{73966E89-CC93-4E26-B7E2-AE37460D1ADB}">
          <p14:sldIdLst>
            <p14:sldId id="877"/>
            <p14:sldId id="878"/>
            <p14:sldId id="876"/>
            <p14:sldId id="875"/>
            <p14:sldId id="869"/>
            <p14:sldId id="870"/>
            <p14:sldId id="871"/>
            <p14:sldId id="872"/>
            <p14:sldId id="873"/>
            <p14:sldId id="864"/>
            <p14:sldId id="865"/>
            <p14:sldId id="866"/>
            <p14:sldId id="867"/>
            <p14:sldId id="857"/>
            <p14:sldId id="841"/>
            <p14:sldId id="837"/>
            <p14:sldId id="830"/>
            <p14:sldId id="831"/>
            <p14:sldId id="829"/>
            <p14:sldId id="825"/>
            <p14:sldId id="826"/>
            <p14:sldId id="799"/>
            <p14:sldId id="791"/>
            <p14:sldId id="827"/>
            <p14:sldId id="828"/>
            <p14:sldId id="807"/>
            <p14:sldId id="808"/>
            <p14:sldId id="809"/>
            <p14:sldId id="810"/>
            <p14:sldId id="739"/>
            <p14:sldId id="740"/>
            <p14:sldId id="741"/>
            <p14:sldId id="742"/>
            <p14:sldId id="745"/>
            <p14:sldId id="746"/>
            <p14:sldId id="747"/>
            <p14:sldId id="749"/>
            <p14:sldId id="738"/>
            <p14:sldId id="576"/>
            <p14:sldId id="569"/>
            <p14:sldId id="570"/>
            <p14:sldId id="572"/>
            <p14:sldId id="587"/>
            <p14:sldId id="461"/>
          </p14:sldIdLst>
        </p14:section>
      </p14:section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stutsman" initials="s" lastIdx="116" clrIdx="0"/>
  <p:cmAuthor id="1" name="Ryan Stutsman" initials="RS" lastIdx="6" clrIdx="1"/>
</p:cmAuthorLst>
</file>

<file path=ppt/presProps.xml><?xml version="1.0" encoding="utf-8"?>
<p:presentationPr xmlns:a="http://schemas.openxmlformats.org/drawingml/2006/main" xmlns:r="http://schemas.openxmlformats.org/officeDocument/2006/relationships" xmlns:p="http://schemas.openxmlformats.org/presentationml/2006/main">
  <p:showPr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7D5F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4831" autoAdjust="0"/>
    <p:restoredTop sz="87055" autoAdjust="0"/>
  </p:normalViewPr>
  <p:slideViewPr>
    <p:cSldViewPr>
      <p:cViewPr varScale="1">
        <p:scale>
          <a:sx n="82" d="100"/>
          <a:sy n="82" d="100"/>
        </p:scale>
        <p:origin x="-966" y="-96"/>
      </p:cViewPr>
      <p:guideLst>
        <p:guide orient="horz" pos="2160"/>
        <p:guide pos="2880"/>
      </p:guideLst>
    </p:cSldViewPr>
  </p:slideViewPr>
  <p:outlineViewPr>
    <p:cViewPr>
      <p:scale>
        <a:sx n="33" d="100"/>
        <a:sy n="33" d="100"/>
      </p:scale>
      <p:origin x="0" y="15582"/>
    </p:cViewPr>
  </p:outlineViewPr>
  <p:notesTextViewPr>
    <p:cViewPr>
      <p:scale>
        <a:sx n="1" d="1"/>
        <a:sy n="1" d="1"/>
      </p:scale>
      <p:origin x="0" y="0"/>
    </p:cViewPr>
  </p:notesTextViewPr>
  <p:sorterViewPr>
    <p:cViewPr>
      <p:scale>
        <a:sx n="70" d="100"/>
        <a:sy n="70" d="100"/>
      </p:scale>
      <p:origin x="0" y="30"/>
    </p:cViewPr>
  </p:sorterViewPr>
  <p:notesViewPr>
    <p:cSldViewPr>
      <p:cViewPr varScale="1">
        <p:scale>
          <a:sx n="117" d="100"/>
          <a:sy n="117" d="100"/>
        </p:scale>
        <p:origin x="-108" y="-2544"/>
      </p:cViewPr>
      <p:guideLst>
        <p:guide orient="horz" pos="2932"/>
        <p:guide pos="2212"/>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117" Type="http://schemas.openxmlformats.org/officeDocument/2006/relationships/tableStyles" Target="tableStyles.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12" Type="http://schemas.openxmlformats.org/officeDocument/2006/relationships/handoutMaster" Target="handoutMasters/handoutMaster1.xml"/><Relationship Id="rId16" Type="http://schemas.openxmlformats.org/officeDocument/2006/relationships/slide" Target="slides/slide15.xml"/><Relationship Id="rId107" Type="http://schemas.openxmlformats.org/officeDocument/2006/relationships/slide" Target="slides/slide106.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slide" Target="slides/slide86.xml"/><Relationship Id="rId102" Type="http://schemas.openxmlformats.org/officeDocument/2006/relationships/slide" Target="slides/slide101.xml"/><Relationship Id="rId110" Type="http://schemas.openxmlformats.org/officeDocument/2006/relationships/slide" Target="slides/slide109.xml"/><Relationship Id="rId115" Type="http://schemas.openxmlformats.org/officeDocument/2006/relationships/viewProps" Target="viewProps.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slide" Target="slides/slide89.xml"/><Relationship Id="rId95" Type="http://schemas.openxmlformats.org/officeDocument/2006/relationships/slide" Target="slides/slide94.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13" Type="http://schemas.openxmlformats.org/officeDocument/2006/relationships/commentAuthors" Target="commentAuthor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slide" Target="slides/slide92.xml"/><Relationship Id="rId98" Type="http://schemas.openxmlformats.org/officeDocument/2006/relationships/slide" Target="slides/slide9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103" Type="http://schemas.openxmlformats.org/officeDocument/2006/relationships/slide" Target="slides/slide102.xml"/><Relationship Id="rId108" Type="http://schemas.openxmlformats.org/officeDocument/2006/relationships/slide" Target="slides/slide107.xml"/><Relationship Id="rId116"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11"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slide" Target="slides/slide105.xml"/><Relationship Id="rId114" Type="http://schemas.openxmlformats.org/officeDocument/2006/relationships/presProps" Target="presProp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s>
</file>

<file path=ppt/charts/_rels/chart1.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oleObject" Target="file:///C:\Users\stutsman\Desktop\Research\prop_scale.xlsx" TargetMode="External"/></Relationships>
</file>

<file path=ppt/charts/_rels/chart2.xml.rels><?xml version="1.0" encoding="UTF-8" standalone="yes"?>
<Relationships xmlns="http://schemas.openxmlformats.org/package/2006/relationships"><Relationship Id="rId2" Type="http://schemas.openxmlformats.org/officeDocument/2006/relationships/chartUserShapes" Target="../drawings/drawing2.xml"/><Relationship Id="rId1" Type="http://schemas.openxmlformats.org/officeDocument/2006/relationships/oleObject" Target="file:///C:\Users\stutsman\Desktop\Research\prop_scale.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228271960128243"/>
          <c:y val="5.1400554097404488E-2"/>
          <c:w val="0.81884940181192689"/>
          <c:h val="0.78470144356955385"/>
        </c:manualLayout>
      </c:layout>
      <c:lineChart>
        <c:grouping val="standard"/>
        <c:varyColors val="0"/>
        <c:ser>
          <c:idx val="0"/>
          <c:order val="0"/>
          <c:tx>
            <c:strRef>
              <c:f>prop_scale!$D$1</c:f>
              <c:strCache>
                <c:ptCount val="1"/>
                <c:pt idx="0">
                  <c:v>Total Recovery Time</c:v>
                </c:pt>
              </c:strCache>
            </c:strRef>
          </c:tx>
          <c:spPr>
            <a:ln w="38100">
              <a:solidFill>
                <a:schemeClr val="accent2"/>
              </a:solidFill>
            </a:ln>
          </c:spPr>
          <c:marker>
            <c:symbol val="none"/>
          </c:marker>
          <c:cat>
            <c:numRef>
              <c:f>prop_scale!$B$2:$B$22</c:f>
              <c:numCache>
                <c:formatCode>General</c:formatCode>
                <c:ptCount val="21"/>
                <c:pt idx="0">
                  <c:v>0</c:v>
                </c:pt>
                <c:pt idx="1">
                  <c:v>600</c:v>
                </c:pt>
                <c:pt idx="2">
                  <c:v>1200</c:v>
                </c:pt>
                <c:pt idx="3">
                  <c:v>1800</c:v>
                </c:pt>
                <c:pt idx="4">
                  <c:v>2400</c:v>
                </c:pt>
                <c:pt idx="5">
                  <c:v>3000</c:v>
                </c:pt>
                <c:pt idx="6">
                  <c:v>3600</c:v>
                </c:pt>
                <c:pt idx="7">
                  <c:v>4200</c:v>
                </c:pt>
                <c:pt idx="8">
                  <c:v>4800</c:v>
                </c:pt>
                <c:pt idx="9">
                  <c:v>5400</c:v>
                </c:pt>
                <c:pt idx="10">
                  <c:v>6000</c:v>
                </c:pt>
                <c:pt idx="11">
                  <c:v>6600</c:v>
                </c:pt>
                <c:pt idx="12">
                  <c:v>7200</c:v>
                </c:pt>
                <c:pt idx="13">
                  <c:v>7800</c:v>
                </c:pt>
                <c:pt idx="14">
                  <c:v>8400</c:v>
                </c:pt>
                <c:pt idx="15">
                  <c:v>9000</c:v>
                </c:pt>
                <c:pt idx="16">
                  <c:v>9600</c:v>
                </c:pt>
                <c:pt idx="17">
                  <c:v>10200</c:v>
                </c:pt>
                <c:pt idx="18">
                  <c:v>10800</c:v>
                </c:pt>
                <c:pt idx="19">
                  <c:v>11400</c:v>
                </c:pt>
                <c:pt idx="20">
                  <c:v>12000</c:v>
                </c:pt>
              </c:numCache>
            </c:numRef>
          </c:cat>
          <c:val>
            <c:numRef>
              <c:f>prop_scale!$D$2:$D$22</c:f>
              <c:numCache>
                <c:formatCode>General</c:formatCode>
                <c:ptCount val="21"/>
                <c:pt idx="1">
                  <c:v>0.95912936219999989</c:v>
                </c:pt>
                <c:pt idx="2">
                  <c:v>0.98451642699999997</c:v>
                </c:pt>
                <c:pt idx="3">
                  <c:v>0.96359957959999998</c:v>
                </c:pt>
                <c:pt idx="4">
                  <c:v>0.96173941080000003</c:v>
                </c:pt>
                <c:pt idx="5">
                  <c:v>0.99061028880000002</c:v>
                </c:pt>
                <c:pt idx="6">
                  <c:v>0.97737948559999999</c:v>
                </c:pt>
                <c:pt idx="7">
                  <c:v>1.0184070314</c:v>
                </c:pt>
                <c:pt idx="8">
                  <c:v>1.0455090520000001</c:v>
                </c:pt>
                <c:pt idx="9">
                  <c:v>1.0176156806000001</c:v>
                </c:pt>
                <c:pt idx="10">
                  <c:v>1.056994465</c:v>
                </c:pt>
                <c:pt idx="11">
                  <c:v>1.0396145773999999</c:v>
                </c:pt>
                <c:pt idx="12">
                  <c:v>1.045605318</c:v>
                </c:pt>
                <c:pt idx="13">
                  <c:v>1.0190841018000001</c:v>
                </c:pt>
                <c:pt idx="14">
                  <c:v>1.0541222172</c:v>
                </c:pt>
                <c:pt idx="15">
                  <c:v>1.0626633567999999</c:v>
                </c:pt>
                <c:pt idx="16">
                  <c:v>1.0828943242</c:v>
                </c:pt>
                <c:pt idx="17">
                  <c:v>1.0835469596</c:v>
                </c:pt>
                <c:pt idx="18">
                  <c:v>1.0493943518000002</c:v>
                </c:pt>
                <c:pt idx="19">
                  <c:v>1.0702757624000001</c:v>
                </c:pt>
                <c:pt idx="20">
                  <c:v>1.0869254954000001</c:v>
                </c:pt>
              </c:numCache>
            </c:numRef>
          </c:val>
          <c:smooth val="0"/>
        </c:ser>
        <c:ser>
          <c:idx val="1"/>
          <c:order val="1"/>
          <c:tx>
            <c:strRef>
              <c:f>prop_scale!$H$1</c:f>
              <c:strCache>
                <c:ptCount val="1"/>
                <c:pt idx="0">
                  <c:v>Min Disk Reading Time</c:v>
                </c:pt>
              </c:strCache>
            </c:strRef>
          </c:tx>
          <c:spPr>
            <a:ln w="38100">
              <a:solidFill>
                <a:schemeClr val="accent3"/>
              </a:solidFill>
              <a:prstDash val="sysDash"/>
            </a:ln>
          </c:spPr>
          <c:marker>
            <c:symbol val="none"/>
          </c:marker>
          <c:cat>
            <c:numRef>
              <c:f>prop_scale!$B$2:$B$22</c:f>
              <c:numCache>
                <c:formatCode>General</c:formatCode>
                <c:ptCount val="21"/>
                <c:pt idx="0">
                  <c:v>0</c:v>
                </c:pt>
                <c:pt idx="1">
                  <c:v>600</c:v>
                </c:pt>
                <c:pt idx="2">
                  <c:v>1200</c:v>
                </c:pt>
                <c:pt idx="3">
                  <c:v>1800</c:v>
                </c:pt>
                <c:pt idx="4">
                  <c:v>2400</c:v>
                </c:pt>
                <c:pt idx="5">
                  <c:v>3000</c:v>
                </c:pt>
                <c:pt idx="6">
                  <c:v>3600</c:v>
                </c:pt>
                <c:pt idx="7">
                  <c:v>4200</c:v>
                </c:pt>
                <c:pt idx="8">
                  <c:v>4800</c:v>
                </c:pt>
                <c:pt idx="9">
                  <c:v>5400</c:v>
                </c:pt>
                <c:pt idx="10">
                  <c:v>6000</c:v>
                </c:pt>
                <c:pt idx="11">
                  <c:v>6600</c:v>
                </c:pt>
                <c:pt idx="12">
                  <c:v>7200</c:v>
                </c:pt>
                <c:pt idx="13">
                  <c:v>7800</c:v>
                </c:pt>
                <c:pt idx="14">
                  <c:v>8400</c:v>
                </c:pt>
                <c:pt idx="15">
                  <c:v>9000</c:v>
                </c:pt>
                <c:pt idx="16">
                  <c:v>9600</c:v>
                </c:pt>
                <c:pt idx="17">
                  <c:v>10200</c:v>
                </c:pt>
                <c:pt idx="18">
                  <c:v>10800</c:v>
                </c:pt>
                <c:pt idx="19">
                  <c:v>11400</c:v>
                </c:pt>
                <c:pt idx="20">
                  <c:v>12000</c:v>
                </c:pt>
              </c:numCache>
            </c:numRef>
          </c:cat>
          <c:val>
            <c:numRef>
              <c:f>prop_scale!$H$2:$H$22</c:f>
              <c:numCache>
                <c:formatCode>General</c:formatCode>
                <c:ptCount val="21"/>
                <c:pt idx="1">
                  <c:v>0.798041604613</c:v>
                </c:pt>
                <c:pt idx="2">
                  <c:v>0.7745718165990001</c:v>
                </c:pt>
                <c:pt idx="3">
                  <c:v>0.79592436465299998</c:v>
                </c:pt>
                <c:pt idx="4">
                  <c:v>0.74847394354200003</c:v>
                </c:pt>
                <c:pt idx="5">
                  <c:v>0.75473553241199998</c:v>
                </c:pt>
                <c:pt idx="6">
                  <c:v>0.73631862662500003</c:v>
                </c:pt>
                <c:pt idx="7">
                  <c:v>0.76060340415200001</c:v>
                </c:pt>
                <c:pt idx="8">
                  <c:v>0.74674465415400004</c:v>
                </c:pt>
                <c:pt idx="9">
                  <c:v>0.73985060989999996</c:v>
                </c:pt>
                <c:pt idx="10">
                  <c:v>0.73049639438400005</c:v>
                </c:pt>
                <c:pt idx="11">
                  <c:v>0.75786546559500001</c:v>
                </c:pt>
                <c:pt idx="12">
                  <c:v>0.73586227331600007</c:v>
                </c:pt>
                <c:pt idx="13">
                  <c:v>0.74529278435199997</c:v>
                </c:pt>
                <c:pt idx="14">
                  <c:v>0.734095283544</c:v>
                </c:pt>
                <c:pt idx="15">
                  <c:v>0.72009880762</c:v>
                </c:pt>
                <c:pt idx="16">
                  <c:v>0.72990782463100001</c:v>
                </c:pt>
                <c:pt idx="17">
                  <c:v>0.72218684777700004</c:v>
                </c:pt>
                <c:pt idx="18">
                  <c:v>0.712519820754</c:v>
                </c:pt>
                <c:pt idx="19">
                  <c:v>0.724321875969</c:v>
                </c:pt>
                <c:pt idx="20">
                  <c:v>0.73521324082200001</c:v>
                </c:pt>
              </c:numCache>
            </c:numRef>
          </c:val>
          <c:smooth val="0"/>
        </c:ser>
        <c:ser>
          <c:idx val="3"/>
          <c:order val="2"/>
          <c:tx>
            <c:strRef>
              <c:f>prop_scale!$J$1</c:f>
              <c:strCache>
                <c:ptCount val="1"/>
                <c:pt idx="0">
                  <c:v>Max Disk Reading Time</c:v>
                </c:pt>
              </c:strCache>
            </c:strRef>
          </c:tx>
          <c:spPr>
            <a:ln w="38100">
              <a:solidFill>
                <a:schemeClr val="accent1"/>
              </a:solidFill>
              <a:prstDash val="sysDash"/>
            </a:ln>
          </c:spPr>
          <c:marker>
            <c:symbol val="none"/>
          </c:marker>
          <c:cat>
            <c:numRef>
              <c:f>prop_scale!$B$2:$B$22</c:f>
              <c:numCache>
                <c:formatCode>General</c:formatCode>
                <c:ptCount val="21"/>
                <c:pt idx="0">
                  <c:v>0</c:v>
                </c:pt>
                <c:pt idx="1">
                  <c:v>600</c:v>
                </c:pt>
                <c:pt idx="2">
                  <c:v>1200</c:v>
                </c:pt>
                <c:pt idx="3">
                  <c:v>1800</c:v>
                </c:pt>
                <c:pt idx="4">
                  <c:v>2400</c:v>
                </c:pt>
                <c:pt idx="5">
                  <c:v>3000</c:v>
                </c:pt>
                <c:pt idx="6">
                  <c:v>3600</c:v>
                </c:pt>
                <c:pt idx="7">
                  <c:v>4200</c:v>
                </c:pt>
                <c:pt idx="8">
                  <c:v>4800</c:v>
                </c:pt>
                <c:pt idx="9">
                  <c:v>5400</c:v>
                </c:pt>
                <c:pt idx="10">
                  <c:v>6000</c:v>
                </c:pt>
                <c:pt idx="11">
                  <c:v>6600</c:v>
                </c:pt>
                <c:pt idx="12">
                  <c:v>7200</c:v>
                </c:pt>
                <c:pt idx="13">
                  <c:v>7800</c:v>
                </c:pt>
                <c:pt idx="14">
                  <c:v>8400</c:v>
                </c:pt>
                <c:pt idx="15">
                  <c:v>9000</c:v>
                </c:pt>
                <c:pt idx="16">
                  <c:v>9600</c:v>
                </c:pt>
                <c:pt idx="17">
                  <c:v>10200</c:v>
                </c:pt>
                <c:pt idx="18">
                  <c:v>10800</c:v>
                </c:pt>
                <c:pt idx="19">
                  <c:v>11400</c:v>
                </c:pt>
                <c:pt idx="20">
                  <c:v>12000</c:v>
                </c:pt>
              </c:numCache>
            </c:numRef>
          </c:cat>
          <c:val>
            <c:numRef>
              <c:f>prop_scale!$J$2:$J$22</c:f>
              <c:numCache>
                <c:formatCode>General</c:formatCode>
                <c:ptCount val="21"/>
                <c:pt idx="1">
                  <c:v>0.91430215079100008</c:v>
                </c:pt>
                <c:pt idx="2">
                  <c:v>0.95275784766100002</c:v>
                </c:pt>
                <c:pt idx="3">
                  <c:v>0.91930761710099995</c:v>
                </c:pt>
                <c:pt idx="4">
                  <c:v>0.92428897088999995</c:v>
                </c:pt>
                <c:pt idx="5">
                  <c:v>0.96494433334800001</c:v>
                </c:pt>
                <c:pt idx="6">
                  <c:v>0.94926641938399992</c:v>
                </c:pt>
                <c:pt idx="7">
                  <c:v>0.99324719701000008</c:v>
                </c:pt>
                <c:pt idx="8">
                  <c:v>1.0207412255100001</c:v>
                </c:pt>
                <c:pt idx="9">
                  <c:v>0.99004897528000002</c:v>
                </c:pt>
                <c:pt idx="10">
                  <c:v>1.03048105715</c:v>
                </c:pt>
                <c:pt idx="11">
                  <c:v>1.0139958999400001</c:v>
                </c:pt>
                <c:pt idx="12">
                  <c:v>1.01915001863</c:v>
                </c:pt>
                <c:pt idx="13">
                  <c:v>0.989858128414</c:v>
                </c:pt>
                <c:pt idx="14">
                  <c:v>1.02585527991</c:v>
                </c:pt>
                <c:pt idx="15">
                  <c:v>1.0285523840000002</c:v>
                </c:pt>
                <c:pt idx="16">
                  <c:v>1.0488476008600001</c:v>
                </c:pt>
                <c:pt idx="17">
                  <c:v>1.0268728433900001</c:v>
                </c:pt>
                <c:pt idx="18">
                  <c:v>1.00582840638</c:v>
                </c:pt>
                <c:pt idx="19">
                  <c:v>1.0130925256199999</c:v>
                </c:pt>
                <c:pt idx="20">
                  <c:v>1.03272153917</c:v>
                </c:pt>
              </c:numCache>
            </c:numRef>
          </c:val>
          <c:smooth val="0"/>
        </c:ser>
        <c:dLbls>
          <c:showLegendKey val="0"/>
          <c:showVal val="0"/>
          <c:showCatName val="0"/>
          <c:showSerName val="0"/>
          <c:showPercent val="0"/>
          <c:showBubbleSize val="0"/>
        </c:dLbls>
        <c:marker val="1"/>
        <c:smooth val="0"/>
        <c:axId val="109025152"/>
        <c:axId val="109211648"/>
      </c:lineChart>
      <c:catAx>
        <c:axId val="109025152"/>
        <c:scaling>
          <c:orientation val="minMax"/>
        </c:scaling>
        <c:delete val="0"/>
        <c:axPos val="b"/>
        <c:majorGridlines>
          <c:spPr>
            <a:ln>
              <a:prstDash val="dash"/>
            </a:ln>
          </c:spPr>
        </c:majorGridlines>
        <c:title>
          <c:tx>
            <c:rich>
              <a:bodyPr/>
              <a:lstStyle/>
              <a:p>
                <a:pPr>
                  <a:defRPr sz="1800"/>
                </a:pPr>
                <a:r>
                  <a:rPr lang="en-US" sz="1800" dirty="0"/>
                  <a:t>DRAM Recovered (MB)</a:t>
                </a:r>
              </a:p>
            </c:rich>
          </c:tx>
          <c:layout/>
          <c:overlay val="0"/>
        </c:title>
        <c:numFmt formatCode="#,##0" sourceLinked="0"/>
        <c:majorTickMark val="in"/>
        <c:minorTickMark val="in"/>
        <c:tickLblPos val="nextTo"/>
        <c:txPr>
          <a:bodyPr/>
          <a:lstStyle/>
          <a:p>
            <a:pPr>
              <a:defRPr b="1"/>
            </a:pPr>
            <a:endParaRPr lang="en-US"/>
          </a:p>
        </c:txPr>
        <c:crossAx val="109211648"/>
        <c:crosses val="autoZero"/>
        <c:auto val="1"/>
        <c:lblAlgn val="ctr"/>
        <c:lblOffset val="100"/>
        <c:tickLblSkip val="5"/>
        <c:tickMarkSkip val="5"/>
        <c:noMultiLvlLbl val="0"/>
      </c:catAx>
      <c:valAx>
        <c:axId val="109211648"/>
        <c:scaling>
          <c:orientation val="minMax"/>
          <c:max val="2"/>
          <c:min val="0"/>
        </c:scaling>
        <c:delete val="0"/>
        <c:axPos val="l"/>
        <c:majorGridlines>
          <c:spPr>
            <a:ln>
              <a:prstDash val="dash"/>
            </a:ln>
          </c:spPr>
        </c:majorGridlines>
        <c:title>
          <c:tx>
            <c:rich>
              <a:bodyPr rot="-5400000" vert="horz"/>
              <a:lstStyle/>
              <a:p>
                <a:pPr>
                  <a:defRPr sz="1800"/>
                </a:pPr>
                <a:r>
                  <a:rPr lang="en-US" sz="1800" dirty="0"/>
                  <a:t>Recovery Time (seconds)</a:t>
                </a:r>
              </a:p>
            </c:rich>
          </c:tx>
          <c:layout/>
          <c:overlay val="0"/>
        </c:title>
        <c:numFmt formatCode="#,##0.0" sourceLinked="0"/>
        <c:majorTickMark val="in"/>
        <c:minorTickMark val="none"/>
        <c:tickLblPos val="nextTo"/>
        <c:txPr>
          <a:bodyPr/>
          <a:lstStyle/>
          <a:p>
            <a:pPr>
              <a:defRPr b="1"/>
            </a:pPr>
            <a:endParaRPr lang="en-US"/>
          </a:p>
        </c:txPr>
        <c:crossAx val="109025152"/>
        <c:crosses val="autoZero"/>
        <c:crossBetween val="midCat"/>
      </c:valAx>
    </c:plotArea>
    <c:legend>
      <c:legendPos val="r"/>
      <c:layout>
        <c:manualLayout>
          <c:xMode val="edge"/>
          <c:yMode val="edge"/>
          <c:x val="0.64268690536441697"/>
          <c:y val="0.66238417872184574"/>
          <c:w val="0.29678386581022259"/>
          <c:h val="0.16392968320820361"/>
        </c:manualLayout>
      </c:layout>
      <c:overlay val="0"/>
      <c:spPr>
        <a:solidFill>
          <a:schemeClr val="bg1"/>
        </a:solidFill>
        <a:ln w="3175">
          <a:solidFill>
            <a:schemeClr val="tx1">
              <a:tint val="75000"/>
              <a:shade val="95000"/>
              <a:satMod val="105000"/>
            </a:schemeClr>
          </a:solidFill>
        </a:ln>
      </c:spPr>
      <c:txPr>
        <a:bodyPr/>
        <a:lstStyle/>
        <a:p>
          <a:pPr>
            <a:defRPr sz="1200"/>
          </a:pPr>
          <a:endParaRPr lang="en-US"/>
        </a:p>
      </c:txPr>
    </c:legend>
    <c:plotVisOnly val="1"/>
    <c:dispBlanksAs val="gap"/>
    <c:showDLblsOverMax val="0"/>
  </c:chart>
  <c:txPr>
    <a:bodyPr/>
    <a:lstStyle/>
    <a:p>
      <a:pPr>
        <a:defRPr sz="1400"/>
      </a:pPr>
      <a:endParaRPr lang="en-US"/>
    </a:p>
  </c:txPr>
  <c:externalData r:id="rId1">
    <c:autoUpdate val="0"/>
  </c:externalData>
  <c:userShapes r:id="rId2"/>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228271960128243"/>
          <c:y val="5.1400554097404488E-2"/>
          <c:w val="0.81884940181192689"/>
          <c:h val="0.78470144356955385"/>
        </c:manualLayout>
      </c:layout>
      <c:lineChart>
        <c:grouping val="standard"/>
        <c:varyColors val="0"/>
        <c:ser>
          <c:idx val="0"/>
          <c:order val="0"/>
          <c:tx>
            <c:strRef>
              <c:f>flash_scale!$D$1</c:f>
              <c:strCache>
                <c:ptCount val="1"/>
                <c:pt idx="0">
                  <c:v>Total Recovery Time</c:v>
                </c:pt>
              </c:strCache>
            </c:strRef>
          </c:tx>
          <c:spPr>
            <a:ln w="38100">
              <a:solidFill>
                <a:schemeClr val="accent2"/>
              </a:solidFill>
            </a:ln>
          </c:spPr>
          <c:marker>
            <c:symbol val="none"/>
          </c:marker>
          <c:cat>
            <c:numRef>
              <c:f>flash_scale!$B$2:$B$32</c:f>
              <c:numCache>
                <c:formatCode>General</c:formatCode>
                <c:ptCount val="31"/>
                <c:pt idx="0">
                  <c:v>0</c:v>
                </c:pt>
                <c:pt idx="1">
                  <c:v>1200</c:v>
                </c:pt>
                <c:pt idx="2">
                  <c:v>2400</c:v>
                </c:pt>
                <c:pt idx="3">
                  <c:v>3600</c:v>
                </c:pt>
                <c:pt idx="4">
                  <c:v>4800</c:v>
                </c:pt>
                <c:pt idx="5">
                  <c:v>6000</c:v>
                </c:pt>
                <c:pt idx="6">
                  <c:v>7200</c:v>
                </c:pt>
                <c:pt idx="7">
                  <c:v>8400</c:v>
                </c:pt>
                <c:pt idx="8">
                  <c:v>9600</c:v>
                </c:pt>
                <c:pt idx="9">
                  <c:v>10800</c:v>
                </c:pt>
                <c:pt idx="10">
                  <c:v>12000</c:v>
                </c:pt>
                <c:pt idx="11">
                  <c:v>13200</c:v>
                </c:pt>
                <c:pt idx="12">
                  <c:v>14400</c:v>
                </c:pt>
                <c:pt idx="13">
                  <c:v>15600</c:v>
                </c:pt>
                <c:pt idx="14">
                  <c:v>16800</c:v>
                </c:pt>
                <c:pt idx="15">
                  <c:v>18000</c:v>
                </c:pt>
                <c:pt idx="16">
                  <c:v>19200</c:v>
                </c:pt>
                <c:pt idx="17">
                  <c:v>20400</c:v>
                </c:pt>
                <c:pt idx="18">
                  <c:v>21600</c:v>
                </c:pt>
                <c:pt idx="19">
                  <c:v>22800</c:v>
                </c:pt>
                <c:pt idx="20">
                  <c:v>24000</c:v>
                </c:pt>
                <c:pt idx="21">
                  <c:v>25200</c:v>
                </c:pt>
                <c:pt idx="22">
                  <c:v>26400</c:v>
                </c:pt>
                <c:pt idx="23">
                  <c:v>27600</c:v>
                </c:pt>
                <c:pt idx="24">
                  <c:v>28800</c:v>
                </c:pt>
                <c:pt idx="25">
                  <c:v>30000</c:v>
                </c:pt>
                <c:pt idx="26">
                  <c:v>31200</c:v>
                </c:pt>
                <c:pt idx="27">
                  <c:v>32400</c:v>
                </c:pt>
                <c:pt idx="28">
                  <c:v>33600</c:v>
                </c:pt>
                <c:pt idx="29">
                  <c:v>34800</c:v>
                </c:pt>
                <c:pt idx="30">
                  <c:v>36000</c:v>
                </c:pt>
              </c:numCache>
            </c:numRef>
          </c:cat>
          <c:val>
            <c:numRef>
              <c:f>flash_scale!$D$2:$D$32</c:f>
              <c:numCache>
                <c:formatCode>General</c:formatCode>
                <c:ptCount val="31"/>
                <c:pt idx="1">
                  <c:v>1.2913682056</c:v>
                </c:pt>
                <c:pt idx="2">
                  <c:v>1.3656683677999999</c:v>
                </c:pt>
                <c:pt idx="3">
                  <c:v>1.3846258568000001</c:v>
                </c:pt>
                <c:pt idx="4">
                  <c:v>1.3999031842</c:v>
                </c:pt>
                <c:pt idx="5">
                  <c:v>1.4013752012</c:v>
                </c:pt>
                <c:pt idx="6">
                  <c:v>1.4039161312000001</c:v>
                </c:pt>
                <c:pt idx="7">
                  <c:v>1.4104672324</c:v>
                </c:pt>
                <c:pt idx="8">
                  <c:v>1.4251527218000002</c:v>
                </c:pt>
                <c:pt idx="9">
                  <c:v>1.4249218909999999</c:v>
                </c:pt>
                <c:pt idx="10">
                  <c:v>1.4327498230000002</c:v>
                </c:pt>
                <c:pt idx="11">
                  <c:v>1.4278784672</c:v>
                </c:pt>
                <c:pt idx="12">
                  <c:v>1.4277972956</c:v>
                </c:pt>
                <c:pt idx="13">
                  <c:v>1.4245810169999999</c:v>
                </c:pt>
                <c:pt idx="14">
                  <c:v>1.4311505767999999</c:v>
                </c:pt>
                <c:pt idx="15">
                  <c:v>1.4417787790000001</c:v>
                </c:pt>
                <c:pt idx="16">
                  <c:v>1.4503198798000001</c:v>
                </c:pt>
                <c:pt idx="17">
                  <c:v>1.4478602294</c:v>
                </c:pt>
                <c:pt idx="18">
                  <c:v>1.4540177556</c:v>
                </c:pt>
                <c:pt idx="19">
                  <c:v>1.4633818452</c:v>
                </c:pt>
                <c:pt idx="20">
                  <c:v>1.4742818626</c:v>
                </c:pt>
                <c:pt idx="21">
                  <c:v>1.4952327688</c:v>
                </c:pt>
                <c:pt idx="22">
                  <c:v>1.5289118246</c:v>
                </c:pt>
                <c:pt idx="23">
                  <c:v>1.5519576044000001</c:v>
                </c:pt>
                <c:pt idx="24">
                  <c:v>1.5788298589999998</c:v>
                </c:pt>
                <c:pt idx="25">
                  <c:v>1.5829759606</c:v>
                </c:pt>
                <c:pt idx="26">
                  <c:v>1.5891707712000001</c:v>
                </c:pt>
                <c:pt idx="27">
                  <c:v>1.5879988916000001</c:v>
                </c:pt>
                <c:pt idx="28">
                  <c:v>1.5902743610000001</c:v>
                </c:pt>
                <c:pt idx="29">
                  <c:v>1.609389111</c:v>
                </c:pt>
                <c:pt idx="30">
                  <c:v>1.6242050744000001</c:v>
                </c:pt>
              </c:numCache>
            </c:numRef>
          </c:val>
          <c:smooth val="0"/>
        </c:ser>
        <c:dLbls>
          <c:showLegendKey val="0"/>
          <c:showVal val="0"/>
          <c:showCatName val="0"/>
          <c:showSerName val="0"/>
          <c:showPercent val="0"/>
          <c:showBubbleSize val="0"/>
        </c:dLbls>
        <c:marker val="1"/>
        <c:smooth val="0"/>
        <c:axId val="111160320"/>
        <c:axId val="111195264"/>
      </c:lineChart>
      <c:catAx>
        <c:axId val="111160320"/>
        <c:scaling>
          <c:orientation val="minMax"/>
        </c:scaling>
        <c:delete val="0"/>
        <c:axPos val="b"/>
        <c:majorGridlines>
          <c:spPr>
            <a:ln>
              <a:prstDash val="dash"/>
            </a:ln>
          </c:spPr>
        </c:majorGridlines>
        <c:title>
          <c:tx>
            <c:rich>
              <a:bodyPr/>
              <a:lstStyle/>
              <a:p>
                <a:pPr>
                  <a:defRPr sz="1800"/>
                </a:pPr>
                <a:r>
                  <a:rPr lang="en-US" sz="1800" dirty="0"/>
                  <a:t>DRAM Recovered (MB)</a:t>
                </a:r>
              </a:p>
            </c:rich>
          </c:tx>
          <c:layout/>
          <c:overlay val="0"/>
        </c:title>
        <c:numFmt formatCode="#,##0" sourceLinked="0"/>
        <c:majorTickMark val="in"/>
        <c:minorTickMark val="in"/>
        <c:tickLblPos val="nextTo"/>
        <c:txPr>
          <a:bodyPr/>
          <a:lstStyle/>
          <a:p>
            <a:pPr>
              <a:defRPr b="1"/>
            </a:pPr>
            <a:endParaRPr lang="en-US"/>
          </a:p>
        </c:txPr>
        <c:crossAx val="111195264"/>
        <c:crosses val="autoZero"/>
        <c:auto val="1"/>
        <c:lblAlgn val="ctr"/>
        <c:lblOffset val="100"/>
        <c:tickLblSkip val="5"/>
        <c:tickMarkSkip val="5"/>
        <c:noMultiLvlLbl val="0"/>
      </c:catAx>
      <c:valAx>
        <c:axId val="111195264"/>
        <c:scaling>
          <c:orientation val="minMax"/>
          <c:max val="2"/>
          <c:min val="0"/>
        </c:scaling>
        <c:delete val="0"/>
        <c:axPos val="l"/>
        <c:majorGridlines>
          <c:spPr>
            <a:ln>
              <a:prstDash val="dash"/>
            </a:ln>
          </c:spPr>
        </c:majorGridlines>
        <c:title>
          <c:tx>
            <c:rich>
              <a:bodyPr rot="-5400000" vert="horz"/>
              <a:lstStyle/>
              <a:p>
                <a:pPr>
                  <a:defRPr sz="1800"/>
                </a:pPr>
                <a:r>
                  <a:rPr lang="en-US" sz="1800" dirty="0"/>
                  <a:t>Recovery Time (seconds)</a:t>
                </a:r>
              </a:p>
            </c:rich>
          </c:tx>
          <c:layout/>
          <c:overlay val="0"/>
        </c:title>
        <c:numFmt formatCode="#,##0.0" sourceLinked="0"/>
        <c:majorTickMark val="in"/>
        <c:minorTickMark val="none"/>
        <c:tickLblPos val="nextTo"/>
        <c:txPr>
          <a:bodyPr/>
          <a:lstStyle/>
          <a:p>
            <a:pPr>
              <a:defRPr b="1"/>
            </a:pPr>
            <a:endParaRPr lang="en-US"/>
          </a:p>
        </c:txPr>
        <c:crossAx val="111160320"/>
        <c:crosses val="autoZero"/>
        <c:crossBetween val="midCat"/>
      </c:valAx>
    </c:plotArea>
    <c:legend>
      <c:legendPos val="r"/>
      <c:layout>
        <c:manualLayout>
          <c:xMode val="edge"/>
          <c:yMode val="edge"/>
          <c:x val="0.64268690536441697"/>
          <c:y val="0.76057539319212997"/>
          <c:w val="0.29678386581022259"/>
          <c:h val="6.5738468737919387E-2"/>
        </c:manualLayout>
      </c:layout>
      <c:overlay val="0"/>
      <c:spPr>
        <a:solidFill>
          <a:schemeClr val="bg1"/>
        </a:solidFill>
        <a:ln w="3175">
          <a:solidFill>
            <a:schemeClr val="tx1">
              <a:tint val="75000"/>
              <a:shade val="95000"/>
              <a:satMod val="105000"/>
            </a:schemeClr>
          </a:solidFill>
        </a:ln>
      </c:spPr>
      <c:txPr>
        <a:bodyPr/>
        <a:lstStyle/>
        <a:p>
          <a:pPr>
            <a:defRPr sz="1200"/>
          </a:pPr>
          <a:endParaRPr lang="en-US"/>
        </a:p>
      </c:txPr>
    </c:legend>
    <c:plotVisOnly val="1"/>
    <c:dispBlanksAs val="gap"/>
    <c:showDLblsOverMax val="0"/>
  </c:chart>
  <c:txPr>
    <a:bodyPr/>
    <a:lstStyle/>
    <a:p>
      <a:pPr>
        <a:defRPr sz="1400"/>
      </a:pPr>
      <a:endParaRPr lang="en-US"/>
    </a:p>
  </c:txPr>
  <c:externalData r:id="rId1">
    <c:autoUpdate val="0"/>
  </c:externalData>
  <c:userShapes r:id="rId2"/>
</c:chartSpace>
</file>

<file path=ppt/drawings/drawing1.xml><?xml version="1.0" encoding="utf-8"?>
<c:userShapes xmlns:c="http://schemas.openxmlformats.org/drawingml/2006/chart">
  <cdr:relSizeAnchor xmlns:cdr="http://schemas.openxmlformats.org/drawingml/2006/chartDrawing">
    <cdr:from>
      <cdr:x>0.00646</cdr:x>
      <cdr:y>0.00883</cdr:y>
    </cdr:from>
    <cdr:to>
      <cdr:x>0.00646</cdr:x>
      <cdr:y>0.00883</cdr:y>
    </cdr:to>
    <cdr:sp macro="" textlink="">
      <cdr:nvSpPr>
        <cdr:cNvPr id="2" name="DVCHARTID" hidden="1"/>
        <cdr:cNvSpPr txBox="1"/>
      </cdr:nvSpPr>
      <cdr:spPr>
        <a:xfrm xmlns:a="http://schemas.openxmlformats.org/drawingml/2006/main">
          <a:off x="50800" y="50800"/>
          <a:ext cx="0" cy="0"/>
        </a:xfrm>
        <a:prstGeom xmlns:a="http://schemas.openxmlformats.org/drawingml/2006/main" prst="rect">
          <a:avLst/>
        </a:prstGeom>
      </cdr:spPr>
      <cdr:txBody>
        <a:bodyPr xmlns:a="http://schemas.openxmlformats.org/drawingml/2006/main" vertOverflow="clip" vert="vert" rtlCol="0" anchor="ctr"/>
        <a:lstStyle xmlns:a="http://schemas.openxmlformats.org/drawingml/2006/main"/>
        <a:p xmlns:a="http://schemas.openxmlformats.org/drawingml/2006/main">
          <a:pPr algn="r"/>
          <a:r>
            <a:rPr lang="en-US" sz="1100" dirty="0"/>
            <a:t>q2M77DkoUeEDNTstybrFgv</a:t>
          </a:r>
        </a:p>
      </cdr:txBody>
    </cdr:sp>
  </cdr:relSizeAnchor>
</c:userShapes>
</file>

<file path=ppt/drawings/drawing2.xml><?xml version="1.0" encoding="utf-8"?>
<c:userShapes xmlns:c="http://schemas.openxmlformats.org/drawingml/2006/chart">
  <cdr:relSizeAnchor xmlns:cdr="http://schemas.openxmlformats.org/drawingml/2006/chartDrawing">
    <cdr:from>
      <cdr:x>0.00711</cdr:x>
      <cdr:y>0.01034</cdr:y>
    </cdr:from>
    <cdr:to>
      <cdr:x>0.00711</cdr:x>
      <cdr:y>0.01034</cdr:y>
    </cdr:to>
    <cdr:sp macro="" textlink="">
      <cdr:nvSpPr>
        <cdr:cNvPr id="3" name="DVCHARTID" hidden="1"/>
        <cdr:cNvSpPr txBox="1"/>
      </cdr:nvSpPr>
      <cdr:spPr>
        <a:xfrm xmlns:a="http://schemas.openxmlformats.org/drawingml/2006/main">
          <a:off x="50800" y="50800"/>
          <a:ext cx="0" cy="0"/>
        </a:xfrm>
        <a:prstGeom xmlns:a="http://schemas.openxmlformats.org/drawingml/2006/main" prst="rect">
          <a:avLst/>
        </a:prstGeom>
      </cdr:spPr>
      <cdr:txBody>
        <a:bodyPr xmlns:a="http://schemas.openxmlformats.org/drawingml/2006/main" vertOverflow="clip" vert="vert" rtlCol="0" anchor="ctr"/>
        <a:lstStyle xmlns:a="http://schemas.openxmlformats.org/drawingml/2006/main"/>
        <a:p xmlns:a="http://schemas.openxmlformats.org/drawingml/2006/main">
          <a:pPr algn="r"/>
          <a:r>
            <a:rPr lang="en-US" sz="1100" dirty="0"/>
            <a:t>QXLFCVpNqp7rd8PqyMICAn</a:t>
          </a:r>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3343" cy="465775"/>
          </a:xfrm>
          <a:prstGeom prst="rect">
            <a:avLst/>
          </a:prstGeom>
        </p:spPr>
        <p:txBody>
          <a:bodyPr vert="horz" lIns="92421" tIns="46210" rIns="92421" bIns="46210" rtlCol="0"/>
          <a:lstStyle>
            <a:lvl1pPr algn="l">
              <a:defRPr sz="1200"/>
            </a:lvl1pPr>
          </a:lstStyle>
          <a:p>
            <a:endParaRPr lang="en-US" dirty="0"/>
          </a:p>
        </p:txBody>
      </p:sp>
      <p:sp>
        <p:nvSpPr>
          <p:cNvPr id="3" name="Date Placeholder 2"/>
          <p:cNvSpPr>
            <a:spLocks noGrp="1"/>
          </p:cNvSpPr>
          <p:nvPr>
            <p:ph type="dt" sz="quarter" idx="1"/>
          </p:nvPr>
        </p:nvSpPr>
        <p:spPr>
          <a:xfrm>
            <a:off x="3978132" y="0"/>
            <a:ext cx="3043343" cy="465775"/>
          </a:xfrm>
          <a:prstGeom prst="rect">
            <a:avLst/>
          </a:prstGeom>
        </p:spPr>
        <p:txBody>
          <a:bodyPr vert="horz" lIns="92421" tIns="46210" rIns="92421" bIns="46210" rtlCol="0"/>
          <a:lstStyle>
            <a:lvl1pPr algn="r">
              <a:defRPr sz="1200"/>
            </a:lvl1pPr>
          </a:lstStyle>
          <a:p>
            <a:fld id="{A4F0405F-A822-433F-9D44-C9E61FB90B3D}" type="datetimeFigureOut">
              <a:rPr lang="en-US" smtClean="0"/>
              <a:t>11/18/2013</a:t>
            </a:fld>
            <a:endParaRPr lang="en-US" dirty="0"/>
          </a:p>
        </p:txBody>
      </p:sp>
      <p:sp>
        <p:nvSpPr>
          <p:cNvPr id="4" name="Footer Placeholder 3"/>
          <p:cNvSpPr>
            <a:spLocks noGrp="1"/>
          </p:cNvSpPr>
          <p:nvPr>
            <p:ph type="ftr" sz="quarter" idx="2"/>
          </p:nvPr>
        </p:nvSpPr>
        <p:spPr>
          <a:xfrm>
            <a:off x="0" y="8841740"/>
            <a:ext cx="3043343" cy="465775"/>
          </a:xfrm>
          <a:prstGeom prst="rect">
            <a:avLst/>
          </a:prstGeom>
        </p:spPr>
        <p:txBody>
          <a:bodyPr vert="horz" lIns="92421" tIns="46210" rIns="92421" bIns="4621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978132" y="8841740"/>
            <a:ext cx="3043343" cy="465775"/>
          </a:xfrm>
          <a:prstGeom prst="rect">
            <a:avLst/>
          </a:prstGeom>
        </p:spPr>
        <p:txBody>
          <a:bodyPr vert="horz" lIns="92421" tIns="46210" rIns="92421" bIns="46210" rtlCol="0" anchor="b"/>
          <a:lstStyle>
            <a:lvl1pPr algn="r">
              <a:defRPr sz="1200"/>
            </a:lvl1pPr>
          </a:lstStyle>
          <a:p>
            <a:fld id="{E31DD743-C5CB-452F-8F61-381CFF28D408}" type="slidenum">
              <a:rPr lang="en-US" smtClean="0"/>
              <a:t>‹#›</a:t>
            </a:fld>
            <a:endParaRPr lang="en-US" dirty="0"/>
          </a:p>
        </p:txBody>
      </p:sp>
    </p:spTree>
    <p:extLst>
      <p:ext uri="{BB962C8B-B14F-4D97-AF65-F5344CB8AC3E}">
        <p14:creationId xmlns:p14="http://schemas.microsoft.com/office/powerpoint/2010/main" val="380643512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2"/>
            <a:ext cx="3043343" cy="465455"/>
          </a:xfrm>
          <a:prstGeom prst="rect">
            <a:avLst/>
          </a:prstGeom>
        </p:spPr>
        <p:txBody>
          <a:bodyPr vert="horz" lIns="93294" tIns="46647" rIns="93294" bIns="46647" rtlCol="0"/>
          <a:lstStyle>
            <a:lvl1pPr algn="l">
              <a:defRPr sz="1200"/>
            </a:lvl1pPr>
          </a:lstStyle>
          <a:p>
            <a:endParaRPr lang="en-US" dirty="0"/>
          </a:p>
        </p:txBody>
      </p:sp>
      <p:sp>
        <p:nvSpPr>
          <p:cNvPr id="3" name="Date Placeholder 2"/>
          <p:cNvSpPr>
            <a:spLocks noGrp="1"/>
          </p:cNvSpPr>
          <p:nvPr>
            <p:ph type="dt" idx="1"/>
          </p:nvPr>
        </p:nvSpPr>
        <p:spPr>
          <a:xfrm>
            <a:off x="3978132" y="2"/>
            <a:ext cx="3043343" cy="465455"/>
          </a:xfrm>
          <a:prstGeom prst="rect">
            <a:avLst/>
          </a:prstGeom>
        </p:spPr>
        <p:txBody>
          <a:bodyPr vert="horz" lIns="93294" tIns="46647" rIns="93294" bIns="46647" rtlCol="0"/>
          <a:lstStyle>
            <a:lvl1pPr algn="r">
              <a:defRPr sz="1200"/>
            </a:lvl1pPr>
          </a:lstStyle>
          <a:p>
            <a:fld id="{A1207B8B-A995-4D75-B4DF-5741104A1FBA}" type="datetimeFigureOut">
              <a:rPr lang="en-US" smtClean="0"/>
              <a:t>11/18/2013</a:t>
            </a:fld>
            <a:endParaRPr lang="en-US" dirty="0"/>
          </a:p>
        </p:txBody>
      </p:sp>
      <p:sp>
        <p:nvSpPr>
          <p:cNvPr id="4" name="Slide Image Placeholder 3"/>
          <p:cNvSpPr>
            <a:spLocks noGrp="1" noRot="1" noChangeAspect="1"/>
          </p:cNvSpPr>
          <p:nvPr>
            <p:ph type="sldImg" idx="2"/>
          </p:nvPr>
        </p:nvSpPr>
        <p:spPr>
          <a:xfrm>
            <a:off x="-742950" y="2482850"/>
            <a:ext cx="4649788" cy="3487738"/>
          </a:xfrm>
          <a:prstGeom prst="rect">
            <a:avLst/>
          </a:prstGeom>
          <a:noFill/>
          <a:ln w="12700">
            <a:solidFill>
              <a:prstClr val="black"/>
            </a:solidFill>
          </a:ln>
        </p:spPr>
        <p:txBody>
          <a:bodyPr vert="horz" lIns="93294" tIns="46647" rIns="93294" bIns="46647" rtlCol="0" anchor="ctr"/>
          <a:lstStyle/>
          <a:p>
            <a:endParaRPr lang="en-US" dirty="0"/>
          </a:p>
        </p:txBody>
      </p:sp>
      <p:sp>
        <p:nvSpPr>
          <p:cNvPr id="5" name="Notes Placeholder 4"/>
          <p:cNvSpPr>
            <a:spLocks noGrp="1"/>
          </p:cNvSpPr>
          <p:nvPr>
            <p:ph type="body" sz="quarter" idx="3"/>
          </p:nvPr>
        </p:nvSpPr>
        <p:spPr>
          <a:xfrm>
            <a:off x="3051022" y="724042"/>
            <a:ext cx="3684249" cy="7886877"/>
          </a:xfrm>
          <a:prstGeom prst="rect">
            <a:avLst/>
          </a:prstGeom>
        </p:spPr>
        <p:txBody>
          <a:bodyPr vert="horz" lIns="93294" tIns="46647" rIns="93294" bIns="46647"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42031"/>
            <a:ext cx="3043343" cy="465455"/>
          </a:xfrm>
          <a:prstGeom prst="rect">
            <a:avLst/>
          </a:prstGeom>
        </p:spPr>
        <p:txBody>
          <a:bodyPr vert="horz" lIns="93294" tIns="46647" rIns="93294" bIns="46647"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8132" y="8842031"/>
            <a:ext cx="3043343" cy="465455"/>
          </a:xfrm>
          <a:prstGeom prst="rect">
            <a:avLst/>
          </a:prstGeom>
        </p:spPr>
        <p:txBody>
          <a:bodyPr vert="horz" lIns="93294" tIns="46647" rIns="93294" bIns="46647" rtlCol="0" anchor="b"/>
          <a:lstStyle>
            <a:lvl1pPr algn="r">
              <a:defRPr sz="1200"/>
            </a:lvl1pPr>
          </a:lstStyle>
          <a:p>
            <a:fld id="{C138AEA9-D502-4369-9C16-62C31E9E0F7C}" type="slidenum">
              <a:rPr lang="en-US" smtClean="0"/>
              <a:t>‹#›</a:t>
            </a:fld>
            <a:endParaRPr lang="en-US" dirty="0"/>
          </a:p>
        </p:txBody>
      </p:sp>
    </p:spTree>
    <p:extLst>
      <p:ext uri="{BB962C8B-B14F-4D97-AF65-F5344CB8AC3E}">
        <p14:creationId xmlns:p14="http://schemas.microsoft.com/office/powerpoint/2010/main" val="110431030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10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10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10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10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10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10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42950" y="2482850"/>
            <a:ext cx="4649788" cy="3487738"/>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138AEA9-D502-4369-9C16-62C31E9E0F7C}" type="slidenum">
              <a:rPr lang="en-US" smtClean="0"/>
              <a:t>1</a:t>
            </a:fld>
            <a:endParaRPr lang="en-US" dirty="0"/>
          </a:p>
        </p:txBody>
      </p:sp>
    </p:spTree>
    <p:extLst>
      <p:ext uri="{BB962C8B-B14F-4D97-AF65-F5344CB8AC3E}">
        <p14:creationId xmlns:p14="http://schemas.microsoft.com/office/powerpoint/2010/main" val="283245767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42950" y="2482850"/>
            <a:ext cx="4649788" cy="3487738"/>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8614488-B27D-4A6F-95E3-CB55777B7521}" type="slidenum">
              <a:rPr lang="en-US" smtClean="0"/>
              <a:t>12</a:t>
            </a:fld>
            <a:endParaRPr lang="en-US" dirty="0"/>
          </a:p>
        </p:txBody>
      </p:sp>
    </p:spTree>
    <p:extLst>
      <p:ext uri="{BB962C8B-B14F-4D97-AF65-F5344CB8AC3E}">
        <p14:creationId xmlns:p14="http://schemas.microsoft.com/office/powerpoint/2010/main" val="111514459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42950" y="2482850"/>
            <a:ext cx="4649788" cy="3487738"/>
          </a:xfrm>
        </p:spPr>
      </p:sp>
      <p:sp>
        <p:nvSpPr>
          <p:cNvPr id="3" name="Notes Placeholder 2"/>
          <p:cNvSpPr>
            <a:spLocks noGrp="1"/>
          </p:cNvSpPr>
          <p:nvPr>
            <p:ph type="body" idx="1"/>
          </p:nvPr>
        </p:nvSpPr>
        <p:spPr/>
        <p:txBody>
          <a:bodyPr/>
          <a:lstStyle/>
          <a:p>
            <a:endParaRPr lang="en-US" baseline="0" dirty="0" smtClean="0"/>
          </a:p>
        </p:txBody>
      </p:sp>
      <p:sp>
        <p:nvSpPr>
          <p:cNvPr id="4" name="Slide Number Placeholder 3"/>
          <p:cNvSpPr>
            <a:spLocks noGrp="1"/>
          </p:cNvSpPr>
          <p:nvPr>
            <p:ph type="sldNum" sz="quarter" idx="10"/>
          </p:nvPr>
        </p:nvSpPr>
        <p:spPr/>
        <p:txBody>
          <a:bodyPr/>
          <a:lstStyle/>
          <a:p>
            <a:fld id="{B8614488-B27D-4A6F-95E3-CB55777B7521}" type="slidenum">
              <a:rPr lang="en-US" smtClean="0"/>
              <a:t>13</a:t>
            </a:fld>
            <a:endParaRPr lang="en-US" dirty="0"/>
          </a:p>
        </p:txBody>
      </p:sp>
    </p:spTree>
    <p:extLst>
      <p:ext uri="{BB962C8B-B14F-4D97-AF65-F5344CB8AC3E}">
        <p14:creationId xmlns:p14="http://schemas.microsoft.com/office/powerpoint/2010/main" val="361003805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42950" y="2482850"/>
            <a:ext cx="4649788" cy="3487738"/>
          </a:xfrm>
        </p:spPr>
      </p:sp>
      <p:sp>
        <p:nvSpPr>
          <p:cNvPr id="3" name="Notes Placeholder 2"/>
          <p:cNvSpPr>
            <a:spLocks noGrp="1"/>
          </p:cNvSpPr>
          <p:nvPr>
            <p:ph type="body" idx="1"/>
          </p:nvPr>
        </p:nvSpPr>
        <p:spPr/>
        <p:txBody>
          <a:bodyPr/>
          <a:lstStyle/>
          <a:p>
            <a:endParaRPr lang="en-US" baseline="0" dirty="0" smtClean="0"/>
          </a:p>
        </p:txBody>
      </p:sp>
      <p:sp>
        <p:nvSpPr>
          <p:cNvPr id="4" name="Slide Number Placeholder 3"/>
          <p:cNvSpPr>
            <a:spLocks noGrp="1"/>
          </p:cNvSpPr>
          <p:nvPr>
            <p:ph type="sldNum" sz="quarter" idx="10"/>
          </p:nvPr>
        </p:nvSpPr>
        <p:spPr/>
        <p:txBody>
          <a:bodyPr/>
          <a:lstStyle/>
          <a:p>
            <a:fld id="{B8614488-B27D-4A6F-95E3-CB55777B7521}" type="slidenum">
              <a:rPr lang="en-US" smtClean="0"/>
              <a:t>14</a:t>
            </a:fld>
            <a:endParaRPr lang="en-US" dirty="0"/>
          </a:p>
        </p:txBody>
      </p:sp>
    </p:spTree>
    <p:extLst>
      <p:ext uri="{BB962C8B-B14F-4D97-AF65-F5344CB8AC3E}">
        <p14:creationId xmlns:p14="http://schemas.microsoft.com/office/powerpoint/2010/main" val="361003805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138AEA9-D502-4369-9C16-62C31E9E0F7C}" type="slidenum">
              <a:rPr lang="en-US" smtClean="0"/>
              <a:t>15</a:t>
            </a:fld>
            <a:endParaRPr lang="en-US" dirty="0"/>
          </a:p>
        </p:txBody>
      </p:sp>
    </p:spTree>
    <p:extLst>
      <p:ext uri="{BB962C8B-B14F-4D97-AF65-F5344CB8AC3E}">
        <p14:creationId xmlns:p14="http://schemas.microsoft.com/office/powerpoint/2010/main" val="120923704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138AEA9-D502-4369-9C16-62C31E9E0F7C}" type="slidenum">
              <a:rPr lang="en-US" smtClean="0"/>
              <a:t>16</a:t>
            </a:fld>
            <a:endParaRPr lang="en-US" dirty="0"/>
          </a:p>
        </p:txBody>
      </p:sp>
    </p:spTree>
    <p:extLst>
      <p:ext uri="{BB962C8B-B14F-4D97-AF65-F5344CB8AC3E}">
        <p14:creationId xmlns:p14="http://schemas.microsoft.com/office/powerpoint/2010/main" val="212940106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42950" y="2482850"/>
            <a:ext cx="4649788" cy="3487738"/>
          </a:xfrm>
        </p:spPr>
      </p:sp>
      <p:sp>
        <p:nvSpPr>
          <p:cNvPr id="3" name="Notes Placeholder 2"/>
          <p:cNvSpPr>
            <a:spLocks noGrp="1"/>
          </p:cNvSpPr>
          <p:nvPr>
            <p:ph type="body" idx="1"/>
          </p:nvPr>
        </p:nvSpPr>
        <p:spPr/>
        <p:txBody>
          <a:bodyPr/>
          <a:lstStyle/>
          <a:p>
            <a:r>
              <a:rPr lang="en-US" dirty="0" smtClean="0"/>
              <a:t>log</a:t>
            </a:r>
            <a:r>
              <a:rPr lang="en-US" baseline="0" dirty="0" smtClean="0"/>
              <a:t> n / log log n versus log log n / log d</a:t>
            </a:r>
            <a:endParaRPr lang="en-US" dirty="0"/>
          </a:p>
        </p:txBody>
      </p:sp>
      <p:sp>
        <p:nvSpPr>
          <p:cNvPr id="4" name="Slide Number Placeholder 3"/>
          <p:cNvSpPr>
            <a:spLocks noGrp="1"/>
          </p:cNvSpPr>
          <p:nvPr>
            <p:ph type="sldNum" sz="quarter" idx="10"/>
          </p:nvPr>
        </p:nvSpPr>
        <p:spPr/>
        <p:txBody>
          <a:bodyPr/>
          <a:lstStyle/>
          <a:p>
            <a:fld id="{B8614488-B27D-4A6F-95E3-CB55777B7521}" type="slidenum">
              <a:rPr lang="en-US" smtClean="0"/>
              <a:t>17</a:t>
            </a:fld>
            <a:endParaRPr lang="en-US" dirty="0"/>
          </a:p>
        </p:txBody>
      </p:sp>
    </p:spTree>
    <p:extLst>
      <p:ext uri="{BB962C8B-B14F-4D97-AF65-F5344CB8AC3E}">
        <p14:creationId xmlns:p14="http://schemas.microsoft.com/office/powerpoint/2010/main" val="134768116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42950" y="2482850"/>
            <a:ext cx="4649788" cy="3487738"/>
          </a:xfrm>
        </p:spPr>
      </p:sp>
      <p:sp>
        <p:nvSpPr>
          <p:cNvPr id="3" name="Notes Placeholder 2"/>
          <p:cNvSpPr>
            <a:spLocks noGrp="1"/>
          </p:cNvSpPr>
          <p:nvPr>
            <p:ph type="body" idx="1"/>
          </p:nvPr>
        </p:nvSpPr>
        <p:spPr/>
        <p:txBody>
          <a:bodyPr/>
          <a:lstStyle/>
          <a:p>
            <a:r>
              <a:rPr lang="en-US" dirty="0" smtClean="0"/>
              <a:t>log</a:t>
            </a:r>
            <a:r>
              <a:rPr lang="en-US" baseline="0" dirty="0" smtClean="0"/>
              <a:t> n / log log n versus log log n / log d</a:t>
            </a:r>
          </a:p>
          <a:p>
            <a:endParaRPr lang="en-US" baseline="0" dirty="0" smtClean="0"/>
          </a:p>
          <a:p>
            <a:r>
              <a:rPr lang="en-US" baseline="0" dirty="0" smtClean="0"/>
              <a:t>All have 1 million total runs</a:t>
            </a:r>
          </a:p>
          <a:p>
            <a:endParaRPr lang="en-US" baseline="0" dirty="0" smtClean="0"/>
          </a:p>
          <a:p>
            <a:pPr defTabSz="924284">
              <a:defRPr/>
            </a:pPr>
            <a:r>
              <a:rPr lang="en-US" baseline="0" dirty="0" smtClean="0"/>
              <a:t>Using choose 5 with 24576 balls into 1000 bins</a:t>
            </a:r>
          </a:p>
          <a:p>
            <a:r>
              <a:rPr lang="en-US" baseline="0" dirty="0" smtClean="0"/>
              <a:t>Max - Frequency - Percent</a:t>
            </a:r>
          </a:p>
          <a:p>
            <a:r>
              <a:rPr lang="en-US" baseline="0" dirty="0" smtClean="0"/>
              <a:t>25 721 0.0721</a:t>
            </a:r>
          </a:p>
          <a:p>
            <a:r>
              <a:rPr lang="en-US" baseline="0" dirty="0" smtClean="0"/>
              <a:t>26 999279 99.9279</a:t>
            </a:r>
          </a:p>
          <a:p>
            <a:endParaRPr lang="en-US" baseline="0" dirty="0" smtClean="0"/>
          </a:p>
          <a:p>
            <a:r>
              <a:rPr lang="en-US" baseline="0" dirty="0" smtClean="0"/>
              <a:t>Using choose 1 with 24576 balls into 1000 bins</a:t>
            </a:r>
          </a:p>
          <a:p>
            <a:r>
              <a:rPr lang="en-US" dirty="0" smtClean="0"/>
              <a:t>Max - Frequency - Percent</a:t>
            </a:r>
          </a:p>
          <a:p>
            <a:r>
              <a:rPr lang="en-US" dirty="0" smtClean="0"/>
              <a:t>36 5 0.0005</a:t>
            </a:r>
          </a:p>
          <a:p>
            <a:r>
              <a:rPr lang="en-US" dirty="0" smtClean="0"/>
              <a:t>37 609 0.0609</a:t>
            </a:r>
          </a:p>
          <a:p>
            <a:r>
              <a:rPr lang="en-US" dirty="0" smtClean="0"/>
              <a:t>38 10980 1.098</a:t>
            </a:r>
          </a:p>
          <a:p>
            <a:r>
              <a:rPr lang="en-US" dirty="0" smtClean="0"/>
              <a:t>39 60919 6.0919</a:t>
            </a:r>
          </a:p>
          <a:p>
            <a:r>
              <a:rPr lang="en-US" dirty="0" smtClean="0"/>
              <a:t>40 146908 14.6908</a:t>
            </a:r>
          </a:p>
          <a:p>
            <a:r>
              <a:rPr lang="en-US" dirty="0" smtClean="0"/>
              <a:t>41 204745 20.4745</a:t>
            </a:r>
          </a:p>
          <a:p>
            <a:r>
              <a:rPr lang="en-US" dirty="0" smtClean="0"/>
              <a:t>42 197518 19.7518</a:t>
            </a:r>
          </a:p>
          <a:p>
            <a:r>
              <a:rPr lang="en-US" dirty="0" smtClean="0"/>
              <a:t>43 149973 14.9973</a:t>
            </a:r>
          </a:p>
          <a:p>
            <a:r>
              <a:rPr lang="en-US" dirty="0" smtClean="0"/>
              <a:t>44 99529 9.9529</a:t>
            </a:r>
          </a:p>
          <a:p>
            <a:r>
              <a:rPr lang="en-US" dirty="0" smtClean="0"/>
              <a:t>45 59387 5.9387</a:t>
            </a:r>
          </a:p>
          <a:p>
            <a:r>
              <a:rPr lang="en-US" dirty="0" smtClean="0"/>
              <a:t>46 33223 3.3223</a:t>
            </a:r>
          </a:p>
          <a:p>
            <a:r>
              <a:rPr lang="en-US" dirty="0" smtClean="0"/>
              <a:t>47 17914 1.7914</a:t>
            </a:r>
          </a:p>
          <a:p>
            <a:r>
              <a:rPr lang="en-US" dirty="0" smtClean="0"/>
              <a:t>48 9125 0.9125</a:t>
            </a:r>
          </a:p>
          <a:p>
            <a:r>
              <a:rPr lang="en-US" dirty="0" smtClean="0"/>
              <a:t>49 4714 0.4714</a:t>
            </a:r>
          </a:p>
          <a:p>
            <a:r>
              <a:rPr lang="en-US" dirty="0" smtClean="0"/>
              <a:t>50 2335 0.2335</a:t>
            </a:r>
          </a:p>
          <a:p>
            <a:r>
              <a:rPr lang="en-US" dirty="0" smtClean="0"/>
              <a:t>51 1161 0.1161</a:t>
            </a:r>
          </a:p>
          <a:p>
            <a:r>
              <a:rPr lang="en-US" dirty="0" smtClean="0"/>
              <a:t>52 529 0.0529</a:t>
            </a:r>
          </a:p>
          <a:p>
            <a:r>
              <a:rPr lang="en-US" dirty="0" smtClean="0"/>
              <a:t>53 236 0.0236</a:t>
            </a:r>
          </a:p>
          <a:p>
            <a:r>
              <a:rPr lang="en-US" dirty="0" smtClean="0"/>
              <a:t>54 106 0.0106</a:t>
            </a:r>
          </a:p>
          <a:p>
            <a:r>
              <a:rPr lang="en-US" dirty="0" smtClean="0"/>
              <a:t>55 51 0.0051</a:t>
            </a:r>
          </a:p>
          <a:p>
            <a:r>
              <a:rPr lang="en-US" dirty="0" smtClean="0"/>
              <a:t>56 19 0.0019</a:t>
            </a:r>
          </a:p>
          <a:p>
            <a:r>
              <a:rPr lang="en-US" dirty="0" smtClean="0"/>
              <a:t>57 10 0.001</a:t>
            </a:r>
          </a:p>
          <a:p>
            <a:r>
              <a:rPr lang="en-US" dirty="0" smtClean="0"/>
              <a:t>58 3 0.0003</a:t>
            </a:r>
          </a:p>
          <a:p>
            <a:r>
              <a:rPr lang="en-US" dirty="0" smtClean="0"/>
              <a:t>60 1 0.0001</a:t>
            </a:r>
          </a:p>
          <a:p>
            <a:endParaRPr lang="en-US" dirty="0" smtClean="0"/>
          </a:p>
          <a:p>
            <a:pPr defTabSz="924284">
              <a:defRPr/>
            </a:pPr>
            <a:r>
              <a:rPr lang="en-US" dirty="0" smtClean="0"/>
              <a:t>Choose</a:t>
            </a:r>
            <a:r>
              <a:rPr lang="en-US" baseline="0" dirty="0" smtClean="0"/>
              <a:t> 5, SOSP config for flash, 13500 balls into 120 bins</a:t>
            </a:r>
          </a:p>
          <a:p>
            <a:r>
              <a:rPr lang="en-US" dirty="0" smtClean="0"/>
              <a:t>Max - Frequency - Percent</a:t>
            </a:r>
          </a:p>
          <a:p>
            <a:r>
              <a:rPr lang="en-US" dirty="0" smtClean="0"/>
              <a:t>113 679464 67.9464</a:t>
            </a:r>
          </a:p>
          <a:p>
            <a:r>
              <a:rPr lang="en-US" dirty="0" smtClean="0"/>
              <a:t>114 320536 32.0536</a:t>
            </a:r>
          </a:p>
          <a:p>
            <a:endParaRPr lang="en-US" dirty="0" smtClean="0"/>
          </a:p>
          <a:p>
            <a:r>
              <a:rPr lang="en-US" dirty="0" smtClean="0"/>
              <a:t>Choose</a:t>
            </a:r>
            <a:r>
              <a:rPr lang="en-US" baseline="0" dirty="0" smtClean="0"/>
              <a:t> 1, SOSP config for flash, 13500 balls into 120 bins</a:t>
            </a:r>
          </a:p>
          <a:p>
            <a:r>
              <a:rPr lang="en-US" baseline="0" dirty="0" smtClean="0"/>
              <a:t>Max - Frequency - Percent</a:t>
            </a:r>
          </a:p>
          <a:p>
            <a:r>
              <a:rPr lang="en-US" baseline="0" dirty="0" smtClean="0"/>
              <a:t>126 1 0.0001</a:t>
            </a:r>
          </a:p>
          <a:p>
            <a:r>
              <a:rPr lang="en-US" baseline="0" dirty="0" smtClean="0"/>
              <a:t>127 6 0.0006</a:t>
            </a:r>
          </a:p>
          <a:p>
            <a:r>
              <a:rPr lang="en-US" baseline="0" dirty="0" smtClean="0"/>
              <a:t>128 34 0.0034</a:t>
            </a:r>
          </a:p>
          <a:p>
            <a:r>
              <a:rPr lang="en-US" baseline="0" dirty="0" smtClean="0"/>
              <a:t>129 248 0.0248</a:t>
            </a:r>
          </a:p>
          <a:p>
            <a:r>
              <a:rPr lang="en-US" baseline="0" dirty="0" smtClean="0"/>
              <a:t>130 1107 0.1107</a:t>
            </a:r>
          </a:p>
          <a:p>
            <a:r>
              <a:rPr lang="en-US" baseline="0" dirty="0" smtClean="0"/>
              <a:t>131 3635 0.3635</a:t>
            </a:r>
          </a:p>
          <a:p>
            <a:r>
              <a:rPr lang="en-US" baseline="0" dirty="0" smtClean="0"/>
              <a:t>132 9114 0.9114</a:t>
            </a:r>
          </a:p>
          <a:p>
            <a:r>
              <a:rPr lang="en-US" baseline="0" dirty="0" smtClean="0"/>
              <a:t>133 18994 1.8994</a:t>
            </a:r>
          </a:p>
          <a:p>
            <a:r>
              <a:rPr lang="en-US" baseline="0" dirty="0" smtClean="0"/>
              <a:t>134 32777 3.2777</a:t>
            </a:r>
          </a:p>
          <a:p>
            <a:r>
              <a:rPr lang="en-US" baseline="0" dirty="0" smtClean="0"/>
              <a:t>135 49500 4.95</a:t>
            </a:r>
          </a:p>
          <a:p>
            <a:r>
              <a:rPr lang="en-US" baseline="0" dirty="0" smtClean="0"/>
              <a:t>136 66162 6.6162</a:t>
            </a:r>
          </a:p>
          <a:p>
            <a:r>
              <a:rPr lang="en-US" baseline="0" dirty="0" smtClean="0"/>
              <a:t>137 79779 7.9779</a:t>
            </a:r>
          </a:p>
          <a:p>
            <a:r>
              <a:rPr lang="en-US" baseline="0" dirty="0" smtClean="0"/>
              <a:t>138 88771 8.8771</a:t>
            </a:r>
          </a:p>
          <a:p>
            <a:r>
              <a:rPr lang="en-US" baseline="0" dirty="0" smtClean="0"/>
              <a:t>139 90976 9.0976</a:t>
            </a:r>
          </a:p>
          <a:p>
            <a:r>
              <a:rPr lang="en-US" baseline="0" dirty="0" smtClean="0"/>
              <a:t>140 89656 8.9656</a:t>
            </a:r>
          </a:p>
          <a:p>
            <a:r>
              <a:rPr lang="en-US" baseline="0" dirty="0" smtClean="0"/>
              <a:t>141 83179 8.3179</a:t>
            </a:r>
          </a:p>
          <a:p>
            <a:r>
              <a:rPr lang="en-US" baseline="0" dirty="0" smtClean="0"/>
              <a:t>142 74473 7.4473</a:t>
            </a:r>
          </a:p>
          <a:p>
            <a:r>
              <a:rPr lang="en-US" baseline="0" dirty="0" smtClean="0"/>
              <a:t>143 64509 6.4509</a:t>
            </a:r>
          </a:p>
          <a:p>
            <a:r>
              <a:rPr lang="en-US" baseline="0" dirty="0" smtClean="0"/>
              <a:t>144 53441 5.3441</a:t>
            </a:r>
          </a:p>
          <a:p>
            <a:r>
              <a:rPr lang="en-US" baseline="0" dirty="0" smtClean="0"/>
              <a:t>145 43994 4.3994</a:t>
            </a:r>
          </a:p>
          <a:p>
            <a:r>
              <a:rPr lang="en-US" baseline="0" dirty="0" smtClean="0"/>
              <a:t>146 35480 3.548</a:t>
            </a:r>
          </a:p>
          <a:p>
            <a:r>
              <a:rPr lang="en-US" baseline="0" dirty="0" smtClean="0"/>
              <a:t>147 27981 2.7981</a:t>
            </a:r>
          </a:p>
          <a:p>
            <a:r>
              <a:rPr lang="en-US" baseline="0" dirty="0" smtClean="0"/>
              <a:t>148 21647 2.1647</a:t>
            </a:r>
          </a:p>
          <a:p>
            <a:r>
              <a:rPr lang="en-US" baseline="0" dirty="0" smtClean="0"/>
              <a:t>149 16640 1.664</a:t>
            </a:r>
          </a:p>
          <a:p>
            <a:r>
              <a:rPr lang="en-US" baseline="0" dirty="0" smtClean="0"/>
              <a:t>150 12777 1.2777</a:t>
            </a:r>
          </a:p>
          <a:p>
            <a:r>
              <a:rPr lang="en-US" baseline="0" dirty="0" smtClean="0"/>
              <a:t>151 9405 0.9405</a:t>
            </a:r>
          </a:p>
          <a:p>
            <a:r>
              <a:rPr lang="en-US" baseline="0" dirty="0" smtClean="0"/>
              <a:t>152 7298 0.7298</a:t>
            </a:r>
          </a:p>
          <a:p>
            <a:r>
              <a:rPr lang="en-US" baseline="0" dirty="0" smtClean="0"/>
              <a:t>153 5184 0.5184</a:t>
            </a:r>
          </a:p>
          <a:p>
            <a:r>
              <a:rPr lang="en-US" baseline="0" dirty="0" smtClean="0"/>
              <a:t>154 3776 0.3776</a:t>
            </a:r>
          </a:p>
          <a:p>
            <a:r>
              <a:rPr lang="en-US" baseline="0" dirty="0" smtClean="0"/>
              <a:t>155 2752 0.2752</a:t>
            </a:r>
          </a:p>
          <a:p>
            <a:r>
              <a:rPr lang="en-US" baseline="0" dirty="0" smtClean="0"/>
              <a:t>156 2039 0.2039</a:t>
            </a:r>
          </a:p>
          <a:p>
            <a:r>
              <a:rPr lang="en-US" baseline="0" dirty="0" smtClean="0"/>
              <a:t>157 1386 0.1386</a:t>
            </a:r>
          </a:p>
          <a:p>
            <a:r>
              <a:rPr lang="en-US" baseline="0" dirty="0" smtClean="0"/>
              <a:t>158 987 0.0987</a:t>
            </a:r>
          </a:p>
          <a:p>
            <a:r>
              <a:rPr lang="en-US" baseline="0" dirty="0" smtClean="0"/>
              <a:t>159 686 0.0686</a:t>
            </a:r>
          </a:p>
          <a:p>
            <a:r>
              <a:rPr lang="en-US" baseline="0" dirty="0" smtClean="0"/>
              <a:t>160 522 0.0522</a:t>
            </a:r>
          </a:p>
          <a:p>
            <a:r>
              <a:rPr lang="en-US" baseline="0" dirty="0" smtClean="0"/>
              <a:t>161 331 0.0331</a:t>
            </a:r>
          </a:p>
          <a:p>
            <a:r>
              <a:rPr lang="en-US" baseline="0" dirty="0" smtClean="0"/>
              <a:t>162 243 0.0243</a:t>
            </a:r>
          </a:p>
          <a:p>
            <a:r>
              <a:rPr lang="en-US" baseline="0" dirty="0" smtClean="0"/>
              <a:t>163 174 0.0174</a:t>
            </a:r>
          </a:p>
          <a:p>
            <a:r>
              <a:rPr lang="en-US" baseline="0" dirty="0" smtClean="0"/>
              <a:t>164 128 0.0128</a:t>
            </a:r>
          </a:p>
          <a:p>
            <a:r>
              <a:rPr lang="en-US" baseline="0" dirty="0" smtClean="0"/>
              <a:t>165 73 0.0073</a:t>
            </a:r>
          </a:p>
          <a:p>
            <a:r>
              <a:rPr lang="en-US" baseline="0" dirty="0" smtClean="0"/>
              <a:t>166 45 0.0045</a:t>
            </a:r>
          </a:p>
          <a:p>
            <a:r>
              <a:rPr lang="en-US" baseline="0" dirty="0" smtClean="0"/>
              <a:t>167 37 0.0037</a:t>
            </a:r>
          </a:p>
          <a:p>
            <a:r>
              <a:rPr lang="en-US" baseline="0" dirty="0" smtClean="0"/>
              <a:t>168 16 0.0016</a:t>
            </a:r>
          </a:p>
          <a:p>
            <a:r>
              <a:rPr lang="en-US" baseline="0" dirty="0" smtClean="0"/>
              <a:t>169 12 0.0012</a:t>
            </a:r>
          </a:p>
          <a:p>
            <a:r>
              <a:rPr lang="en-US" baseline="0" dirty="0" smtClean="0"/>
              <a:t>170 10 0.001</a:t>
            </a:r>
          </a:p>
          <a:p>
            <a:r>
              <a:rPr lang="en-US" baseline="0" dirty="0" smtClean="0"/>
              <a:t>171 6 0.0006</a:t>
            </a:r>
          </a:p>
          <a:p>
            <a:r>
              <a:rPr lang="en-US" baseline="0" dirty="0" smtClean="0"/>
              <a:t>172 6 0.0006</a:t>
            </a:r>
          </a:p>
          <a:p>
            <a:r>
              <a:rPr lang="en-US" baseline="0" dirty="0" smtClean="0"/>
              <a:t>173 1 0.0001</a:t>
            </a:r>
          </a:p>
          <a:p>
            <a:r>
              <a:rPr lang="en-US" baseline="0" dirty="0" smtClean="0"/>
              <a:t>174 1 0.0001</a:t>
            </a:r>
          </a:p>
          <a:p>
            <a:r>
              <a:rPr lang="en-US" baseline="0" dirty="0" smtClean="0"/>
              <a:t>175 1 0.0001</a:t>
            </a:r>
          </a:p>
          <a:p>
            <a:endParaRPr lang="en-US" baseline="0" dirty="0" smtClean="0"/>
          </a:p>
        </p:txBody>
      </p:sp>
      <p:sp>
        <p:nvSpPr>
          <p:cNvPr id="4" name="Slide Number Placeholder 3"/>
          <p:cNvSpPr>
            <a:spLocks noGrp="1"/>
          </p:cNvSpPr>
          <p:nvPr>
            <p:ph type="sldNum" sz="quarter" idx="10"/>
          </p:nvPr>
        </p:nvSpPr>
        <p:spPr/>
        <p:txBody>
          <a:bodyPr/>
          <a:lstStyle/>
          <a:p>
            <a:fld id="{B8614488-B27D-4A6F-95E3-CB55777B7521}" type="slidenum">
              <a:rPr lang="en-US" smtClean="0"/>
              <a:t>18</a:t>
            </a:fld>
            <a:endParaRPr lang="en-US" dirty="0"/>
          </a:p>
        </p:txBody>
      </p:sp>
    </p:spTree>
    <p:extLst>
      <p:ext uri="{BB962C8B-B14F-4D97-AF65-F5344CB8AC3E}">
        <p14:creationId xmlns:p14="http://schemas.microsoft.com/office/powerpoint/2010/main" val="134768116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42950" y="2482850"/>
            <a:ext cx="4649788" cy="3487738"/>
          </a:xfrm>
        </p:spPr>
      </p:sp>
      <p:sp>
        <p:nvSpPr>
          <p:cNvPr id="3" name="Notes Placeholder 2"/>
          <p:cNvSpPr>
            <a:spLocks noGrp="1"/>
          </p:cNvSpPr>
          <p:nvPr>
            <p:ph type="body" idx="1"/>
          </p:nvPr>
        </p:nvSpPr>
        <p:spPr/>
        <p:txBody>
          <a:bodyPr/>
          <a:lstStyle/>
          <a:p>
            <a:r>
              <a:rPr lang="en-US" dirty="0" smtClean="0"/>
              <a:t>log</a:t>
            </a:r>
            <a:r>
              <a:rPr lang="en-US" baseline="0" dirty="0" smtClean="0"/>
              <a:t> n / log log n versus log log n / log d</a:t>
            </a:r>
            <a:endParaRPr lang="en-US" dirty="0"/>
          </a:p>
        </p:txBody>
      </p:sp>
      <p:sp>
        <p:nvSpPr>
          <p:cNvPr id="4" name="Slide Number Placeholder 3"/>
          <p:cNvSpPr>
            <a:spLocks noGrp="1"/>
          </p:cNvSpPr>
          <p:nvPr>
            <p:ph type="sldNum" sz="quarter" idx="10"/>
          </p:nvPr>
        </p:nvSpPr>
        <p:spPr/>
        <p:txBody>
          <a:bodyPr/>
          <a:lstStyle/>
          <a:p>
            <a:fld id="{B8614488-B27D-4A6F-95E3-CB55777B7521}" type="slidenum">
              <a:rPr lang="en-US" smtClean="0"/>
              <a:t>19</a:t>
            </a:fld>
            <a:endParaRPr lang="en-US" dirty="0"/>
          </a:p>
        </p:txBody>
      </p:sp>
    </p:spTree>
    <p:extLst>
      <p:ext uri="{BB962C8B-B14F-4D97-AF65-F5344CB8AC3E}">
        <p14:creationId xmlns:p14="http://schemas.microsoft.com/office/powerpoint/2010/main" val="134768116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138AEA9-D502-4369-9C16-62C31E9E0F7C}" type="slidenum">
              <a:rPr lang="en-US" smtClean="0"/>
              <a:t>20</a:t>
            </a:fld>
            <a:endParaRPr lang="en-US" dirty="0"/>
          </a:p>
        </p:txBody>
      </p:sp>
    </p:spTree>
    <p:extLst>
      <p:ext uri="{BB962C8B-B14F-4D97-AF65-F5344CB8AC3E}">
        <p14:creationId xmlns:p14="http://schemas.microsoft.com/office/powerpoint/2010/main" val="212940106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747763B-0538-4E7B-BC81-808E23D6950B}" type="slidenum">
              <a:rPr lang="en-US" smtClean="0"/>
              <a:t>22</a:t>
            </a:fld>
            <a:endParaRPr lang="en-US" dirty="0"/>
          </a:p>
        </p:txBody>
      </p:sp>
    </p:spTree>
    <p:extLst>
      <p:ext uri="{BB962C8B-B14F-4D97-AF65-F5344CB8AC3E}">
        <p14:creationId xmlns:p14="http://schemas.microsoft.com/office/powerpoint/2010/main" val="344646293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42950" y="2482850"/>
            <a:ext cx="4649788" cy="3487738"/>
          </a:xfrm>
        </p:spPr>
      </p:sp>
      <p:sp>
        <p:nvSpPr>
          <p:cNvPr id="3" name="Notes Placeholder 2"/>
          <p:cNvSpPr>
            <a:spLocks noGrp="1"/>
          </p:cNvSpPr>
          <p:nvPr>
            <p:ph type="body" idx="1"/>
          </p:nvPr>
        </p:nvSpPr>
        <p:spPr/>
        <p:txBody>
          <a:bodyPr/>
          <a:lstStyle/>
          <a:p>
            <a:endParaRPr lang="en-US" baseline="0" dirty="0"/>
          </a:p>
        </p:txBody>
      </p:sp>
      <p:sp>
        <p:nvSpPr>
          <p:cNvPr id="4" name="Slide Number Placeholder 3"/>
          <p:cNvSpPr>
            <a:spLocks noGrp="1"/>
          </p:cNvSpPr>
          <p:nvPr>
            <p:ph type="sldNum" sz="quarter" idx="10"/>
          </p:nvPr>
        </p:nvSpPr>
        <p:spPr/>
        <p:txBody>
          <a:bodyPr/>
          <a:lstStyle/>
          <a:p>
            <a:fld id="{C138AEA9-D502-4369-9C16-62C31E9E0F7C}" type="slidenum">
              <a:rPr lang="en-US" smtClean="0"/>
              <a:t>2</a:t>
            </a:fld>
            <a:endParaRPr lang="en-US" dirty="0"/>
          </a:p>
        </p:txBody>
      </p:sp>
    </p:spTree>
    <p:extLst>
      <p:ext uri="{BB962C8B-B14F-4D97-AF65-F5344CB8AC3E}">
        <p14:creationId xmlns:p14="http://schemas.microsoft.com/office/powerpoint/2010/main" val="252671096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138AEA9-D502-4369-9C16-62C31E9E0F7C}" type="slidenum">
              <a:rPr lang="en-US" smtClean="0"/>
              <a:t>24</a:t>
            </a:fld>
            <a:endParaRPr lang="en-US" dirty="0"/>
          </a:p>
        </p:txBody>
      </p:sp>
    </p:spTree>
    <p:extLst>
      <p:ext uri="{BB962C8B-B14F-4D97-AF65-F5344CB8AC3E}">
        <p14:creationId xmlns:p14="http://schemas.microsoft.com/office/powerpoint/2010/main" val="212940106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42950" y="2482850"/>
            <a:ext cx="4649788" cy="3487738"/>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8614488-B27D-4A6F-95E3-CB55777B7521}" type="slidenum">
              <a:rPr lang="en-US" smtClean="0"/>
              <a:t>26</a:t>
            </a:fld>
            <a:endParaRPr lang="en-US" dirty="0"/>
          </a:p>
        </p:txBody>
      </p:sp>
    </p:spTree>
    <p:extLst>
      <p:ext uri="{BB962C8B-B14F-4D97-AF65-F5344CB8AC3E}">
        <p14:creationId xmlns:p14="http://schemas.microsoft.com/office/powerpoint/2010/main" val="351683818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42950" y="2482850"/>
            <a:ext cx="4649788" cy="3487738"/>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8614488-B27D-4A6F-95E3-CB55777B7521}" type="slidenum">
              <a:rPr lang="en-US" smtClean="0"/>
              <a:t>27</a:t>
            </a:fld>
            <a:endParaRPr lang="en-US" dirty="0"/>
          </a:p>
        </p:txBody>
      </p:sp>
    </p:spTree>
    <p:extLst>
      <p:ext uri="{BB962C8B-B14F-4D97-AF65-F5344CB8AC3E}">
        <p14:creationId xmlns:p14="http://schemas.microsoft.com/office/powerpoint/2010/main" val="303214635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42950" y="2482850"/>
            <a:ext cx="4649788" cy="3487738"/>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8614488-B27D-4A6F-95E3-CB55777B7521}" type="slidenum">
              <a:rPr lang="en-US" smtClean="0"/>
              <a:t>28</a:t>
            </a:fld>
            <a:endParaRPr lang="en-US" dirty="0"/>
          </a:p>
        </p:txBody>
      </p:sp>
    </p:spTree>
    <p:extLst>
      <p:ext uri="{BB962C8B-B14F-4D97-AF65-F5344CB8AC3E}">
        <p14:creationId xmlns:p14="http://schemas.microsoft.com/office/powerpoint/2010/main" val="303214635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42950" y="2482850"/>
            <a:ext cx="4649788" cy="3487738"/>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8614488-B27D-4A6F-95E3-CB55777B7521}" type="slidenum">
              <a:rPr lang="en-US" smtClean="0"/>
              <a:t>29</a:t>
            </a:fld>
            <a:endParaRPr lang="en-US" dirty="0"/>
          </a:p>
        </p:txBody>
      </p:sp>
    </p:spTree>
    <p:extLst>
      <p:ext uri="{BB962C8B-B14F-4D97-AF65-F5344CB8AC3E}">
        <p14:creationId xmlns:p14="http://schemas.microsoft.com/office/powerpoint/2010/main" val="303214635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42950" y="2482850"/>
            <a:ext cx="4649788" cy="3487738"/>
          </a:xfrm>
        </p:spPr>
      </p:sp>
      <p:sp>
        <p:nvSpPr>
          <p:cNvPr id="3" name="Notes Placeholder 2"/>
          <p:cNvSpPr>
            <a:spLocks noGrp="1"/>
          </p:cNvSpPr>
          <p:nvPr>
            <p:ph type="body" idx="1"/>
          </p:nvPr>
        </p:nvSpPr>
        <p:spPr/>
        <p:txBody>
          <a:bodyPr/>
          <a:lstStyle/>
          <a:p>
            <a:endParaRPr lang="en-US" baseline="0" dirty="0" smtClean="0"/>
          </a:p>
        </p:txBody>
      </p:sp>
      <p:sp>
        <p:nvSpPr>
          <p:cNvPr id="4" name="Slide Number Placeholder 3"/>
          <p:cNvSpPr>
            <a:spLocks noGrp="1"/>
          </p:cNvSpPr>
          <p:nvPr>
            <p:ph type="sldNum" sz="quarter" idx="10"/>
          </p:nvPr>
        </p:nvSpPr>
        <p:spPr/>
        <p:txBody>
          <a:bodyPr/>
          <a:lstStyle/>
          <a:p>
            <a:fld id="{B8614488-B27D-4A6F-95E3-CB55777B7521}" type="slidenum">
              <a:rPr lang="en-US" smtClean="0"/>
              <a:t>30</a:t>
            </a:fld>
            <a:endParaRPr lang="en-US" dirty="0"/>
          </a:p>
        </p:txBody>
      </p:sp>
    </p:spTree>
    <p:extLst>
      <p:ext uri="{BB962C8B-B14F-4D97-AF65-F5344CB8AC3E}">
        <p14:creationId xmlns:p14="http://schemas.microsoft.com/office/powerpoint/2010/main" val="381616521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42950" y="2482850"/>
            <a:ext cx="4649788" cy="3487738"/>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8614488-B27D-4A6F-95E3-CB55777B7521}" type="slidenum">
              <a:rPr lang="en-US" smtClean="0"/>
              <a:t>31</a:t>
            </a:fld>
            <a:endParaRPr lang="en-US" dirty="0"/>
          </a:p>
        </p:txBody>
      </p:sp>
    </p:spTree>
    <p:extLst>
      <p:ext uri="{BB962C8B-B14F-4D97-AF65-F5344CB8AC3E}">
        <p14:creationId xmlns:p14="http://schemas.microsoft.com/office/powerpoint/2010/main" val="27356786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138AEA9-D502-4369-9C16-62C31E9E0F7C}" type="slidenum">
              <a:rPr lang="en-US" smtClean="0"/>
              <a:t>35</a:t>
            </a:fld>
            <a:endParaRPr lang="en-US" dirty="0"/>
          </a:p>
        </p:txBody>
      </p:sp>
    </p:spTree>
    <p:extLst>
      <p:ext uri="{BB962C8B-B14F-4D97-AF65-F5344CB8AC3E}">
        <p14:creationId xmlns:p14="http://schemas.microsoft.com/office/powerpoint/2010/main" val="267557433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138AEA9-D502-4369-9C16-62C31E9E0F7C}" type="slidenum">
              <a:rPr lang="en-US" smtClean="0"/>
              <a:t>36</a:t>
            </a:fld>
            <a:endParaRPr lang="en-US" dirty="0"/>
          </a:p>
        </p:txBody>
      </p:sp>
    </p:spTree>
    <p:extLst>
      <p:ext uri="{BB962C8B-B14F-4D97-AF65-F5344CB8AC3E}">
        <p14:creationId xmlns:p14="http://schemas.microsoft.com/office/powerpoint/2010/main" val="267557433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747763B-0538-4E7B-BC81-808E23D6950B}" type="slidenum">
              <a:rPr lang="en-US" smtClean="0"/>
              <a:t>38</a:t>
            </a:fld>
            <a:endParaRPr lang="en-US" dirty="0"/>
          </a:p>
        </p:txBody>
      </p:sp>
    </p:spTree>
    <p:extLst>
      <p:ext uri="{BB962C8B-B14F-4D97-AF65-F5344CB8AC3E}">
        <p14:creationId xmlns:p14="http://schemas.microsoft.com/office/powerpoint/2010/main" val="197645947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Want</a:t>
            </a:r>
            <a:r>
              <a:rPr lang="en-US" baseline="0" dirty="0" smtClean="0"/>
              <a:t>:</a:t>
            </a:r>
          </a:p>
          <a:p>
            <a:r>
              <a:rPr lang="en-US" baseline="0" dirty="0" smtClean="0"/>
              <a:t>Cost of today’s volatile DRAM caches</a:t>
            </a:r>
          </a:p>
          <a:p>
            <a:endParaRPr lang="en-US" baseline="0" dirty="0" smtClean="0"/>
          </a:p>
          <a:p>
            <a:r>
              <a:rPr lang="en-US" baseline="0" dirty="0" smtClean="0"/>
              <a:t>With durability of today’s disk-based datacenter storage systems</a:t>
            </a:r>
          </a:p>
          <a:p>
            <a:endParaRPr lang="en-US" baseline="0" dirty="0" smtClean="0"/>
          </a:p>
          <a:p>
            <a:r>
              <a:rPr lang="en-US" baseline="0" dirty="0" smtClean="0"/>
              <a:t>But with performance that exceeds both by orders of magnitude</a:t>
            </a:r>
            <a:endParaRPr lang="en-US" dirty="0"/>
          </a:p>
        </p:txBody>
      </p:sp>
      <p:sp>
        <p:nvSpPr>
          <p:cNvPr id="4" name="Slide Number Placeholder 3"/>
          <p:cNvSpPr>
            <a:spLocks noGrp="1"/>
          </p:cNvSpPr>
          <p:nvPr>
            <p:ph type="sldNum" sz="quarter" idx="10"/>
          </p:nvPr>
        </p:nvSpPr>
        <p:spPr/>
        <p:txBody>
          <a:bodyPr/>
          <a:lstStyle/>
          <a:p>
            <a:fld id="{C138AEA9-D502-4369-9C16-62C31E9E0F7C}" type="slidenum">
              <a:rPr lang="en-US" smtClean="0"/>
              <a:t>3</a:t>
            </a:fld>
            <a:endParaRPr lang="en-US" dirty="0"/>
          </a:p>
        </p:txBody>
      </p:sp>
    </p:spTree>
    <p:extLst>
      <p:ext uri="{BB962C8B-B14F-4D97-AF65-F5344CB8AC3E}">
        <p14:creationId xmlns:p14="http://schemas.microsoft.com/office/powerpoint/2010/main" val="185668613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42950" y="2482850"/>
            <a:ext cx="4649788" cy="3487738"/>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138AEA9-D502-4369-9C16-62C31E9E0F7C}" type="slidenum">
              <a:rPr lang="en-US" smtClean="0"/>
              <a:t>40</a:t>
            </a:fld>
            <a:endParaRPr lang="en-US" dirty="0"/>
          </a:p>
        </p:txBody>
      </p:sp>
    </p:spTree>
    <p:extLst>
      <p:ext uri="{BB962C8B-B14F-4D97-AF65-F5344CB8AC3E}">
        <p14:creationId xmlns:p14="http://schemas.microsoft.com/office/powerpoint/2010/main" val="10362239"/>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42950" y="2482850"/>
            <a:ext cx="4649788" cy="3487738"/>
          </a:xfrm>
        </p:spPr>
      </p:sp>
      <p:sp>
        <p:nvSpPr>
          <p:cNvPr id="3" name="Notes Placeholder 2"/>
          <p:cNvSpPr>
            <a:spLocks noGrp="1"/>
          </p:cNvSpPr>
          <p:nvPr>
            <p:ph type="body" idx="1"/>
          </p:nvPr>
        </p:nvSpPr>
        <p:spPr/>
        <p:txBody>
          <a:bodyPr/>
          <a:lstStyle/>
          <a:p>
            <a:r>
              <a:rPr lang="en-US" dirty="0" smtClean="0"/>
              <a:t>Other ideas:</a:t>
            </a:r>
          </a:p>
          <a:p>
            <a:r>
              <a:rPr lang="en-US" dirty="0" smtClean="0"/>
              <a:t>Mary Baker [Baker 94]</a:t>
            </a:r>
          </a:p>
          <a:p>
            <a:r>
              <a:rPr lang="en-US" dirty="0" smtClean="0"/>
              <a:t>HANA</a:t>
            </a:r>
          </a:p>
          <a:p>
            <a:r>
              <a:rPr lang="en-US" dirty="0" smtClean="0"/>
              <a:t>FDS</a:t>
            </a:r>
            <a:r>
              <a:rPr lang="en-US" baseline="0" dirty="0" smtClean="0"/>
              <a:t> [OSDI 12]</a:t>
            </a:r>
            <a:endParaRPr lang="en-US" dirty="0" smtClean="0"/>
          </a:p>
        </p:txBody>
      </p:sp>
      <p:sp>
        <p:nvSpPr>
          <p:cNvPr id="4" name="Slide Number Placeholder 3"/>
          <p:cNvSpPr>
            <a:spLocks noGrp="1"/>
          </p:cNvSpPr>
          <p:nvPr>
            <p:ph type="sldNum" sz="quarter" idx="10"/>
          </p:nvPr>
        </p:nvSpPr>
        <p:spPr/>
        <p:txBody>
          <a:bodyPr/>
          <a:lstStyle/>
          <a:p>
            <a:fld id="{B8614488-B27D-4A6F-95E3-CB55777B7521}" type="slidenum">
              <a:rPr lang="en-US" smtClean="0"/>
              <a:t>41</a:t>
            </a:fld>
            <a:endParaRPr lang="en-US" dirty="0"/>
          </a:p>
        </p:txBody>
      </p:sp>
    </p:spTree>
    <p:extLst>
      <p:ext uri="{BB962C8B-B14F-4D97-AF65-F5344CB8AC3E}">
        <p14:creationId xmlns:p14="http://schemas.microsoft.com/office/powerpoint/2010/main" val="990760386"/>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42950" y="2482850"/>
            <a:ext cx="4649788" cy="3487738"/>
          </a:xfrm>
        </p:spPr>
      </p:sp>
      <p:sp>
        <p:nvSpPr>
          <p:cNvPr id="3" name="Notes Placeholder 2"/>
          <p:cNvSpPr>
            <a:spLocks noGrp="1"/>
          </p:cNvSpPr>
          <p:nvPr>
            <p:ph type="body" idx="1"/>
          </p:nvPr>
        </p:nvSpPr>
        <p:spPr/>
        <p:txBody>
          <a:bodyPr/>
          <a:lstStyle/>
          <a:p>
            <a:r>
              <a:rPr lang="en-US" dirty="0" smtClean="0"/>
              <a:t>Key categories:</a:t>
            </a:r>
            <a:r>
              <a:rPr lang="en-US" baseline="0" dirty="0" smtClean="0"/>
              <a:t> fast recovery, rebuild DRAM index, fault-tolerant log structure, </a:t>
            </a:r>
            <a:endParaRPr lang="en-US" dirty="0" smtClean="0"/>
          </a:p>
        </p:txBody>
      </p:sp>
      <p:sp>
        <p:nvSpPr>
          <p:cNvPr id="4" name="Slide Number Placeholder 3"/>
          <p:cNvSpPr>
            <a:spLocks noGrp="1"/>
          </p:cNvSpPr>
          <p:nvPr>
            <p:ph type="sldNum" sz="quarter" idx="10"/>
          </p:nvPr>
        </p:nvSpPr>
        <p:spPr/>
        <p:txBody>
          <a:bodyPr/>
          <a:lstStyle/>
          <a:p>
            <a:fld id="{B8614488-B27D-4A6F-95E3-CB55777B7521}" type="slidenum">
              <a:rPr lang="en-US" smtClean="0"/>
              <a:t>42</a:t>
            </a:fld>
            <a:endParaRPr lang="en-US" dirty="0"/>
          </a:p>
        </p:txBody>
      </p:sp>
    </p:spTree>
    <p:extLst>
      <p:ext uri="{BB962C8B-B14F-4D97-AF65-F5344CB8AC3E}">
        <p14:creationId xmlns:p14="http://schemas.microsoft.com/office/powerpoint/2010/main" val="990760386"/>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42950" y="2482850"/>
            <a:ext cx="4649788" cy="3487738"/>
          </a:xfrm>
        </p:spPr>
      </p:sp>
      <p:sp>
        <p:nvSpPr>
          <p:cNvPr id="3" name="Notes Placeholder 2"/>
          <p:cNvSpPr>
            <a:spLocks noGrp="1"/>
          </p:cNvSpPr>
          <p:nvPr>
            <p:ph type="body" idx="1"/>
          </p:nvPr>
        </p:nvSpPr>
        <p:spPr/>
        <p:txBody>
          <a:bodyPr/>
          <a:lstStyle/>
          <a:p>
            <a:endParaRPr lang="en-US" baseline="0" dirty="0"/>
          </a:p>
        </p:txBody>
      </p:sp>
      <p:sp>
        <p:nvSpPr>
          <p:cNvPr id="4" name="Slide Number Placeholder 3"/>
          <p:cNvSpPr>
            <a:spLocks noGrp="1"/>
          </p:cNvSpPr>
          <p:nvPr>
            <p:ph type="sldNum" sz="quarter" idx="10"/>
          </p:nvPr>
        </p:nvSpPr>
        <p:spPr/>
        <p:txBody>
          <a:bodyPr/>
          <a:lstStyle/>
          <a:p>
            <a:fld id="{C138AEA9-D502-4369-9C16-62C31E9E0F7C}" type="slidenum">
              <a:rPr lang="en-US" smtClean="0"/>
              <a:t>43</a:t>
            </a:fld>
            <a:endParaRPr lang="en-US" dirty="0"/>
          </a:p>
        </p:txBody>
      </p:sp>
    </p:spTree>
    <p:extLst>
      <p:ext uri="{BB962C8B-B14F-4D97-AF65-F5344CB8AC3E}">
        <p14:creationId xmlns:p14="http://schemas.microsoft.com/office/powerpoint/2010/main" val="2526710963"/>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138AEA9-D502-4369-9C16-62C31E9E0F7C}" type="slidenum">
              <a:rPr lang="en-US" smtClean="0"/>
              <a:t>44</a:t>
            </a:fld>
            <a:endParaRPr lang="en-US" dirty="0"/>
          </a:p>
        </p:txBody>
      </p:sp>
    </p:spTree>
    <p:extLst>
      <p:ext uri="{BB962C8B-B14F-4D97-AF65-F5344CB8AC3E}">
        <p14:creationId xmlns:p14="http://schemas.microsoft.com/office/powerpoint/2010/main" val="1856686130"/>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138AEA9-D502-4369-9C16-62C31E9E0F7C}" type="slidenum">
              <a:rPr lang="en-US" smtClean="0"/>
              <a:t>48</a:t>
            </a:fld>
            <a:endParaRPr lang="en-US" dirty="0"/>
          </a:p>
        </p:txBody>
      </p:sp>
    </p:spTree>
    <p:extLst>
      <p:ext uri="{BB962C8B-B14F-4D97-AF65-F5344CB8AC3E}">
        <p14:creationId xmlns:p14="http://schemas.microsoft.com/office/powerpoint/2010/main" val="1183989895"/>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Things to say:</a:t>
            </a:r>
          </a:p>
          <a:p>
            <a:r>
              <a:rPr lang="en-US" dirty="0" smtClean="0"/>
              <a:t>For the price</a:t>
            </a:r>
            <a:r>
              <a:rPr lang="en-US" baseline="0" dirty="0" smtClean="0"/>
              <a:t> of today’s volatile DRAM caches</a:t>
            </a:r>
            <a:endParaRPr lang="en-US" dirty="0"/>
          </a:p>
        </p:txBody>
      </p:sp>
      <p:sp>
        <p:nvSpPr>
          <p:cNvPr id="4" name="Slide Number Placeholder 3"/>
          <p:cNvSpPr>
            <a:spLocks noGrp="1"/>
          </p:cNvSpPr>
          <p:nvPr>
            <p:ph type="sldNum" sz="quarter" idx="10"/>
          </p:nvPr>
        </p:nvSpPr>
        <p:spPr/>
        <p:txBody>
          <a:bodyPr/>
          <a:lstStyle/>
          <a:p>
            <a:fld id="{C138AEA9-D502-4369-9C16-62C31E9E0F7C}" type="slidenum">
              <a:rPr lang="en-US" smtClean="0"/>
              <a:t>49</a:t>
            </a:fld>
            <a:endParaRPr lang="en-US" dirty="0"/>
          </a:p>
        </p:txBody>
      </p:sp>
    </p:spTree>
    <p:extLst>
      <p:ext uri="{BB962C8B-B14F-4D97-AF65-F5344CB8AC3E}">
        <p14:creationId xmlns:p14="http://schemas.microsoft.com/office/powerpoint/2010/main" val="1856686130"/>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42950" y="2482850"/>
            <a:ext cx="4649788" cy="3487738"/>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138AEA9-D502-4369-9C16-62C31E9E0F7C}" type="slidenum">
              <a:rPr lang="en-US" smtClean="0"/>
              <a:t>50</a:t>
            </a:fld>
            <a:endParaRPr lang="en-US" dirty="0"/>
          </a:p>
        </p:txBody>
      </p:sp>
    </p:spTree>
    <p:extLst>
      <p:ext uri="{BB962C8B-B14F-4D97-AF65-F5344CB8AC3E}">
        <p14:creationId xmlns:p14="http://schemas.microsoft.com/office/powerpoint/2010/main" val="1164462550"/>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8614488-B27D-4A6F-95E3-CB55777B7521}" type="slidenum">
              <a:rPr lang="en-US" smtClean="0"/>
              <a:t>53</a:t>
            </a:fld>
            <a:endParaRPr lang="en-US" dirty="0"/>
          </a:p>
        </p:txBody>
      </p:sp>
    </p:spTree>
    <p:extLst>
      <p:ext uri="{BB962C8B-B14F-4D97-AF65-F5344CB8AC3E}">
        <p14:creationId xmlns:p14="http://schemas.microsoft.com/office/powerpoint/2010/main" val="1876871905"/>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42950" y="2482850"/>
            <a:ext cx="4649788" cy="3487738"/>
          </a:xfrm>
        </p:spPr>
      </p:sp>
      <p:sp>
        <p:nvSpPr>
          <p:cNvPr id="3" name="Notes Placeholder 2"/>
          <p:cNvSpPr>
            <a:spLocks noGrp="1"/>
          </p:cNvSpPr>
          <p:nvPr>
            <p:ph type="body" idx="1"/>
          </p:nvPr>
        </p:nvSpPr>
        <p:spPr/>
        <p:txBody>
          <a:bodyPr/>
          <a:lstStyle/>
          <a:p>
            <a:endParaRPr lang="en-US" baseline="0" dirty="0" smtClean="0"/>
          </a:p>
        </p:txBody>
      </p:sp>
      <p:sp>
        <p:nvSpPr>
          <p:cNvPr id="4" name="Slide Number Placeholder 3"/>
          <p:cNvSpPr>
            <a:spLocks noGrp="1"/>
          </p:cNvSpPr>
          <p:nvPr>
            <p:ph type="sldNum" sz="quarter" idx="10"/>
          </p:nvPr>
        </p:nvSpPr>
        <p:spPr/>
        <p:txBody>
          <a:bodyPr/>
          <a:lstStyle/>
          <a:p>
            <a:fld id="{B8614488-B27D-4A6F-95E3-CB55777B7521}" type="slidenum">
              <a:rPr lang="en-US" smtClean="0"/>
              <a:t>58</a:t>
            </a:fld>
            <a:endParaRPr lang="en-US" dirty="0"/>
          </a:p>
        </p:txBody>
      </p:sp>
    </p:spTree>
    <p:extLst>
      <p:ext uri="{BB962C8B-B14F-4D97-AF65-F5344CB8AC3E}">
        <p14:creationId xmlns:p14="http://schemas.microsoft.com/office/powerpoint/2010/main" val="303063772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138AEA9-D502-4369-9C16-62C31E9E0F7C}" type="slidenum">
              <a:rPr lang="en-US" smtClean="0"/>
              <a:t>4</a:t>
            </a:fld>
            <a:endParaRPr lang="en-US" dirty="0"/>
          </a:p>
        </p:txBody>
      </p:sp>
    </p:spTree>
    <p:extLst>
      <p:ext uri="{BB962C8B-B14F-4D97-AF65-F5344CB8AC3E}">
        <p14:creationId xmlns:p14="http://schemas.microsoft.com/office/powerpoint/2010/main" val="3746841192"/>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42950" y="2482850"/>
            <a:ext cx="4649788" cy="3487738"/>
          </a:xfrm>
        </p:spPr>
      </p:sp>
      <p:sp>
        <p:nvSpPr>
          <p:cNvPr id="3" name="Notes Placeholder 2"/>
          <p:cNvSpPr>
            <a:spLocks noGrp="1"/>
          </p:cNvSpPr>
          <p:nvPr>
            <p:ph type="body" idx="1"/>
          </p:nvPr>
        </p:nvSpPr>
        <p:spPr/>
        <p:txBody>
          <a:bodyPr/>
          <a:lstStyle/>
          <a:p>
            <a:endParaRPr lang="en-US" baseline="0" dirty="0" smtClean="0"/>
          </a:p>
        </p:txBody>
      </p:sp>
      <p:sp>
        <p:nvSpPr>
          <p:cNvPr id="4" name="Slide Number Placeholder 3"/>
          <p:cNvSpPr>
            <a:spLocks noGrp="1"/>
          </p:cNvSpPr>
          <p:nvPr>
            <p:ph type="sldNum" sz="quarter" idx="10"/>
          </p:nvPr>
        </p:nvSpPr>
        <p:spPr/>
        <p:txBody>
          <a:bodyPr/>
          <a:lstStyle/>
          <a:p>
            <a:fld id="{B8614488-B27D-4A6F-95E3-CB55777B7521}" type="slidenum">
              <a:rPr lang="en-US" smtClean="0"/>
              <a:t>59</a:t>
            </a:fld>
            <a:endParaRPr lang="en-US" dirty="0"/>
          </a:p>
        </p:txBody>
      </p:sp>
    </p:spTree>
    <p:extLst>
      <p:ext uri="{BB962C8B-B14F-4D97-AF65-F5344CB8AC3E}">
        <p14:creationId xmlns:p14="http://schemas.microsoft.com/office/powerpoint/2010/main" val="2607341173"/>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747763B-0538-4E7B-BC81-808E23D6950B}" type="slidenum">
              <a:rPr lang="en-US" smtClean="0"/>
              <a:t>66</a:t>
            </a:fld>
            <a:endParaRPr lang="en-US" dirty="0"/>
          </a:p>
        </p:txBody>
      </p:sp>
    </p:spTree>
    <p:extLst>
      <p:ext uri="{BB962C8B-B14F-4D97-AF65-F5344CB8AC3E}">
        <p14:creationId xmlns:p14="http://schemas.microsoft.com/office/powerpoint/2010/main" val="1063024255"/>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42950" y="2482850"/>
            <a:ext cx="4649788" cy="3487738"/>
          </a:xfrm>
        </p:spPr>
      </p:sp>
      <p:sp>
        <p:nvSpPr>
          <p:cNvPr id="3" name="Notes Placeholder 2"/>
          <p:cNvSpPr>
            <a:spLocks noGrp="1"/>
          </p:cNvSpPr>
          <p:nvPr>
            <p:ph type="body" idx="1"/>
          </p:nvPr>
        </p:nvSpPr>
        <p:spPr/>
        <p:txBody>
          <a:bodyPr/>
          <a:lstStyle/>
          <a:p>
            <a:r>
              <a:rPr lang="en-US" dirty="0" smtClean="0"/>
              <a:t>Other ideas:</a:t>
            </a:r>
          </a:p>
          <a:p>
            <a:r>
              <a:rPr lang="en-US" dirty="0" smtClean="0"/>
              <a:t>Mary Baker [Baker 94]</a:t>
            </a:r>
          </a:p>
          <a:p>
            <a:r>
              <a:rPr lang="en-US" dirty="0" smtClean="0"/>
              <a:t>HANA</a:t>
            </a:r>
          </a:p>
          <a:p>
            <a:r>
              <a:rPr lang="en-US" dirty="0" smtClean="0"/>
              <a:t>FDS</a:t>
            </a:r>
            <a:r>
              <a:rPr lang="en-US" baseline="0" dirty="0" smtClean="0"/>
              <a:t> [OSDI 12]</a:t>
            </a:r>
            <a:endParaRPr lang="en-US" dirty="0" smtClean="0"/>
          </a:p>
        </p:txBody>
      </p:sp>
      <p:sp>
        <p:nvSpPr>
          <p:cNvPr id="4" name="Slide Number Placeholder 3"/>
          <p:cNvSpPr>
            <a:spLocks noGrp="1"/>
          </p:cNvSpPr>
          <p:nvPr>
            <p:ph type="sldNum" sz="quarter" idx="10"/>
          </p:nvPr>
        </p:nvSpPr>
        <p:spPr/>
        <p:txBody>
          <a:bodyPr/>
          <a:lstStyle/>
          <a:p>
            <a:fld id="{B8614488-B27D-4A6F-95E3-CB55777B7521}" type="slidenum">
              <a:rPr lang="en-US" smtClean="0"/>
              <a:t>67</a:t>
            </a:fld>
            <a:endParaRPr lang="en-US" dirty="0"/>
          </a:p>
        </p:txBody>
      </p:sp>
    </p:spTree>
    <p:extLst>
      <p:ext uri="{BB962C8B-B14F-4D97-AF65-F5344CB8AC3E}">
        <p14:creationId xmlns:p14="http://schemas.microsoft.com/office/powerpoint/2010/main" val="990760386"/>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138AEA9-D502-4369-9C16-62C31E9E0F7C}" type="slidenum">
              <a:rPr lang="en-US" smtClean="0"/>
              <a:t>69</a:t>
            </a:fld>
            <a:endParaRPr lang="en-US" dirty="0"/>
          </a:p>
        </p:txBody>
      </p:sp>
    </p:spTree>
    <p:extLst>
      <p:ext uri="{BB962C8B-B14F-4D97-AF65-F5344CB8AC3E}">
        <p14:creationId xmlns:p14="http://schemas.microsoft.com/office/powerpoint/2010/main" val="2675574331"/>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80 masters with 64 GB of data triplicated across 80 backups</a:t>
            </a:r>
          </a:p>
          <a:p>
            <a:pPr lvl="1"/>
            <a:r>
              <a:rPr lang="en-US" dirty="0" smtClean="0"/>
              <a:t>Assume 2 x 150 MB/s SSDs</a:t>
            </a:r>
          </a:p>
          <a:p>
            <a:pPr lvl="1"/>
            <a:r>
              <a:rPr lang="en-US" dirty="0" smtClean="0"/>
              <a:t>~8.2 s (192 GB / (2 x 150 MB/s))</a:t>
            </a:r>
          </a:p>
          <a:p>
            <a:pPr marL="0" lvl="1" defTabSz="924284">
              <a:defRPr/>
            </a:pPr>
            <a:r>
              <a:rPr lang="en-US" dirty="0" smtClean="0"/>
              <a:t>Each master has ~24 replicas on a given backup</a:t>
            </a:r>
          </a:p>
          <a:p>
            <a:endParaRPr lang="en-US" dirty="0"/>
          </a:p>
        </p:txBody>
      </p:sp>
      <p:sp>
        <p:nvSpPr>
          <p:cNvPr id="4" name="Slide Number Placeholder 3"/>
          <p:cNvSpPr>
            <a:spLocks noGrp="1"/>
          </p:cNvSpPr>
          <p:nvPr>
            <p:ph type="sldNum" sz="quarter" idx="10"/>
          </p:nvPr>
        </p:nvSpPr>
        <p:spPr/>
        <p:txBody>
          <a:bodyPr/>
          <a:lstStyle/>
          <a:p>
            <a:fld id="{7747763B-0538-4E7B-BC81-808E23D6950B}" type="slidenum">
              <a:rPr lang="en-US" smtClean="0"/>
              <a:t>70</a:t>
            </a:fld>
            <a:endParaRPr lang="en-US" dirty="0"/>
          </a:p>
        </p:txBody>
      </p:sp>
    </p:spTree>
    <p:extLst>
      <p:ext uri="{BB962C8B-B14F-4D97-AF65-F5344CB8AC3E}">
        <p14:creationId xmlns:p14="http://schemas.microsoft.com/office/powerpoint/2010/main" val="2809576093"/>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138AEA9-D502-4369-9C16-62C31E9E0F7C}" type="slidenum">
              <a:rPr lang="en-US" smtClean="0"/>
              <a:t>71</a:t>
            </a:fld>
            <a:endParaRPr lang="en-US" dirty="0"/>
          </a:p>
        </p:txBody>
      </p:sp>
    </p:spTree>
    <p:extLst>
      <p:ext uri="{BB962C8B-B14F-4D97-AF65-F5344CB8AC3E}">
        <p14:creationId xmlns:p14="http://schemas.microsoft.com/office/powerpoint/2010/main" val="2675574331"/>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747763B-0538-4E7B-BC81-808E23D6950B}" type="slidenum">
              <a:rPr lang="en-US" smtClean="0"/>
              <a:t>72</a:t>
            </a:fld>
            <a:endParaRPr lang="en-US" dirty="0"/>
          </a:p>
        </p:txBody>
      </p:sp>
    </p:spTree>
    <p:extLst>
      <p:ext uri="{BB962C8B-B14F-4D97-AF65-F5344CB8AC3E}">
        <p14:creationId xmlns:p14="http://schemas.microsoft.com/office/powerpoint/2010/main" val="1063024255"/>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747763B-0538-4E7B-BC81-808E23D6950B}" type="slidenum">
              <a:rPr lang="en-US" smtClean="0"/>
              <a:t>73</a:t>
            </a:fld>
            <a:endParaRPr lang="en-US" dirty="0"/>
          </a:p>
        </p:txBody>
      </p:sp>
    </p:spTree>
    <p:extLst>
      <p:ext uri="{BB962C8B-B14F-4D97-AF65-F5344CB8AC3E}">
        <p14:creationId xmlns:p14="http://schemas.microsoft.com/office/powerpoint/2010/main" val="1063024255"/>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42950" y="2482850"/>
            <a:ext cx="4649788" cy="3487738"/>
          </a:xfrm>
        </p:spPr>
      </p:sp>
      <p:sp>
        <p:nvSpPr>
          <p:cNvPr id="3" name="Notes Placeholder 2"/>
          <p:cNvSpPr>
            <a:spLocks noGrp="1"/>
          </p:cNvSpPr>
          <p:nvPr>
            <p:ph type="body" idx="1"/>
          </p:nvPr>
        </p:nvSpPr>
        <p:spPr/>
        <p:txBody>
          <a:bodyPr/>
          <a:lstStyle/>
          <a:p>
            <a:endParaRPr lang="en-US" baseline="0" dirty="0"/>
          </a:p>
        </p:txBody>
      </p:sp>
      <p:sp>
        <p:nvSpPr>
          <p:cNvPr id="4" name="Slide Number Placeholder 3"/>
          <p:cNvSpPr>
            <a:spLocks noGrp="1"/>
          </p:cNvSpPr>
          <p:nvPr>
            <p:ph type="sldNum" sz="quarter" idx="10"/>
          </p:nvPr>
        </p:nvSpPr>
        <p:spPr/>
        <p:txBody>
          <a:bodyPr/>
          <a:lstStyle/>
          <a:p>
            <a:fld id="{C138AEA9-D502-4369-9C16-62C31E9E0F7C}" type="slidenum">
              <a:rPr lang="en-US" smtClean="0"/>
              <a:t>81</a:t>
            </a:fld>
            <a:endParaRPr lang="en-US" dirty="0"/>
          </a:p>
        </p:txBody>
      </p:sp>
    </p:spTree>
    <p:extLst>
      <p:ext uri="{BB962C8B-B14F-4D97-AF65-F5344CB8AC3E}">
        <p14:creationId xmlns:p14="http://schemas.microsoft.com/office/powerpoint/2010/main" val="2526710963"/>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42950" y="2482850"/>
            <a:ext cx="4649788" cy="3487738"/>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138AEA9-D502-4369-9C16-62C31E9E0F7C}" type="slidenum">
              <a:rPr lang="en-US" smtClean="0"/>
              <a:t>83</a:t>
            </a:fld>
            <a:endParaRPr lang="en-US" dirty="0"/>
          </a:p>
        </p:txBody>
      </p:sp>
    </p:spTree>
    <p:extLst>
      <p:ext uri="{BB962C8B-B14F-4D97-AF65-F5344CB8AC3E}">
        <p14:creationId xmlns:p14="http://schemas.microsoft.com/office/powerpoint/2010/main" val="130019707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42950" y="2482850"/>
            <a:ext cx="4649788" cy="3487738"/>
          </a:xfrm>
        </p:spPr>
      </p:sp>
      <p:sp>
        <p:nvSpPr>
          <p:cNvPr id="3" name="Notes Placeholder 2"/>
          <p:cNvSpPr>
            <a:spLocks noGrp="1"/>
          </p:cNvSpPr>
          <p:nvPr>
            <p:ph type="body" idx="1"/>
          </p:nvPr>
        </p:nvSpPr>
        <p:spPr/>
        <p:txBody>
          <a:bodyPr/>
          <a:lstStyle/>
          <a:p>
            <a:endParaRPr lang="en-US" baseline="0" dirty="0" smtClean="0"/>
          </a:p>
        </p:txBody>
      </p:sp>
      <p:sp>
        <p:nvSpPr>
          <p:cNvPr id="4" name="Slide Number Placeholder 3"/>
          <p:cNvSpPr>
            <a:spLocks noGrp="1"/>
          </p:cNvSpPr>
          <p:nvPr>
            <p:ph type="sldNum" sz="quarter" idx="10"/>
          </p:nvPr>
        </p:nvSpPr>
        <p:spPr/>
        <p:txBody>
          <a:bodyPr/>
          <a:lstStyle/>
          <a:p>
            <a:fld id="{B8614488-B27D-4A6F-95E3-CB55777B7521}" type="slidenum">
              <a:rPr lang="en-US" smtClean="0"/>
              <a:t>5</a:t>
            </a:fld>
            <a:endParaRPr lang="en-US" dirty="0"/>
          </a:p>
        </p:txBody>
      </p:sp>
    </p:spTree>
    <p:extLst>
      <p:ext uri="{BB962C8B-B14F-4D97-AF65-F5344CB8AC3E}">
        <p14:creationId xmlns:p14="http://schemas.microsoft.com/office/powerpoint/2010/main" val="90270289"/>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138AEA9-D502-4369-9C16-62C31E9E0F7C}" type="slidenum">
              <a:rPr lang="en-US" smtClean="0"/>
              <a:t>87</a:t>
            </a:fld>
            <a:endParaRPr lang="en-US" dirty="0"/>
          </a:p>
        </p:txBody>
      </p:sp>
    </p:spTree>
    <p:extLst>
      <p:ext uri="{BB962C8B-B14F-4D97-AF65-F5344CB8AC3E}">
        <p14:creationId xmlns:p14="http://schemas.microsoft.com/office/powerpoint/2010/main" val="2129401062"/>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138AEA9-D502-4369-9C16-62C31E9E0F7C}" type="slidenum">
              <a:rPr lang="en-US" smtClean="0"/>
              <a:t>89</a:t>
            </a:fld>
            <a:endParaRPr lang="en-US" dirty="0"/>
          </a:p>
        </p:txBody>
      </p:sp>
    </p:spTree>
    <p:extLst>
      <p:ext uri="{BB962C8B-B14F-4D97-AF65-F5344CB8AC3E}">
        <p14:creationId xmlns:p14="http://schemas.microsoft.com/office/powerpoint/2010/main" val="2129401062"/>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Facebook: looking at Bobby’s post it looks more like</a:t>
            </a:r>
            <a:r>
              <a:rPr lang="en-US" baseline="0" dirty="0" smtClean="0"/>
              <a:t> just one value was invalid in the DB which caused all clients to shoot it down and refetch it. This overloaded the servers, and server timeouts were also interpreted as failures and clients performed shootdowns on them. This re-evicted the items from the cache over and over and kept the backing store servers knocked over.</a:t>
            </a:r>
            <a:endParaRPr lang="en-US" dirty="0" smtClean="0"/>
          </a:p>
          <a:p>
            <a:endParaRPr lang="en-US" dirty="0" smtClean="0"/>
          </a:p>
          <a:p>
            <a:r>
              <a:rPr lang="en-US" dirty="0" smtClean="0"/>
              <a:t>Cache miss times: 10 ms</a:t>
            </a:r>
          </a:p>
          <a:p>
            <a:r>
              <a:rPr lang="en-US" dirty="0" smtClean="0"/>
              <a:t>Cache hit times: 500</a:t>
            </a:r>
            <a:r>
              <a:rPr lang="en-US" baseline="0" dirty="0" smtClean="0"/>
              <a:t> us</a:t>
            </a:r>
          </a:p>
          <a:p>
            <a:r>
              <a:rPr lang="en-US" baseline="0" dirty="0" smtClean="0"/>
              <a:t>Expected performance with 1% misses: .99(100) + .01(10000) = 199 us</a:t>
            </a:r>
          </a:p>
          <a:p>
            <a:r>
              <a:rPr lang="en-US" baseline="0" dirty="0" smtClean="0"/>
              <a:t>.99(100) + .01(100000) = 1099 us = 10x slowdown</a:t>
            </a:r>
          </a:p>
          <a:p>
            <a:r>
              <a:rPr lang="en-US" baseline="0" dirty="0" smtClean="0"/>
              <a:t>Or 10 us to 10 ms</a:t>
            </a:r>
          </a:p>
          <a:p>
            <a:r>
              <a:rPr lang="en-US" baseline="0" dirty="0" smtClean="0"/>
              <a:t>Real numbers 0.99(300) + .01(10000) = 297 + 100 = 397 = 25%</a:t>
            </a:r>
            <a:endParaRPr lang="en-US" dirty="0"/>
          </a:p>
        </p:txBody>
      </p:sp>
      <p:sp>
        <p:nvSpPr>
          <p:cNvPr id="4" name="Slide Number Placeholder 3"/>
          <p:cNvSpPr>
            <a:spLocks noGrp="1"/>
          </p:cNvSpPr>
          <p:nvPr>
            <p:ph type="sldNum" sz="quarter" idx="10"/>
          </p:nvPr>
        </p:nvSpPr>
        <p:spPr/>
        <p:txBody>
          <a:bodyPr/>
          <a:lstStyle/>
          <a:p>
            <a:fld id="{C138AEA9-D502-4369-9C16-62C31E9E0F7C}" type="slidenum">
              <a:rPr lang="en-US" smtClean="0"/>
              <a:t>93</a:t>
            </a:fld>
            <a:endParaRPr lang="en-US" dirty="0"/>
          </a:p>
        </p:txBody>
      </p:sp>
    </p:spTree>
    <p:extLst>
      <p:ext uri="{BB962C8B-B14F-4D97-AF65-F5344CB8AC3E}">
        <p14:creationId xmlns:p14="http://schemas.microsoft.com/office/powerpoint/2010/main" val="3152218808"/>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138AEA9-D502-4369-9C16-62C31E9E0F7C}" type="slidenum">
              <a:rPr lang="en-US" smtClean="0"/>
              <a:t>94</a:t>
            </a:fld>
            <a:endParaRPr lang="en-US" dirty="0"/>
          </a:p>
        </p:txBody>
      </p:sp>
    </p:spTree>
    <p:extLst>
      <p:ext uri="{BB962C8B-B14F-4D97-AF65-F5344CB8AC3E}">
        <p14:creationId xmlns:p14="http://schemas.microsoft.com/office/powerpoint/2010/main" val="3152218808"/>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42950" y="2482850"/>
            <a:ext cx="4649788" cy="3487738"/>
          </a:xfrm>
        </p:spPr>
      </p:sp>
      <p:sp>
        <p:nvSpPr>
          <p:cNvPr id="3" name="Notes Placeholder 2"/>
          <p:cNvSpPr>
            <a:spLocks noGrp="1"/>
          </p:cNvSpPr>
          <p:nvPr>
            <p:ph type="body" idx="1"/>
          </p:nvPr>
        </p:nvSpPr>
        <p:spPr/>
        <p:txBody>
          <a:bodyPr/>
          <a:lstStyle/>
          <a:p>
            <a:r>
              <a:rPr lang="en-US" dirty="0" smtClean="0"/>
              <a:t>log</a:t>
            </a:r>
            <a:r>
              <a:rPr lang="en-US" baseline="0" dirty="0" smtClean="0"/>
              <a:t> n / log </a:t>
            </a:r>
            <a:r>
              <a:rPr lang="en-US" baseline="0" dirty="0" err="1" smtClean="0"/>
              <a:t>log</a:t>
            </a:r>
            <a:r>
              <a:rPr lang="en-US" baseline="0" dirty="0" smtClean="0"/>
              <a:t> n versus log </a:t>
            </a:r>
            <a:r>
              <a:rPr lang="en-US" baseline="0" dirty="0" err="1" smtClean="0"/>
              <a:t>log</a:t>
            </a:r>
            <a:r>
              <a:rPr lang="en-US" baseline="0" dirty="0" smtClean="0"/>
              <a:t> n / log d</a:t>
            </a:r>
            <a:endParaRPr lang="en-US" dirty="0"/>
          </a:p>
        </p:txBody>
      </p:sp>
      <p:sp>
        <p:nvSpPr>
          <p:cNvPr id="4" name="Slide Number Placeholder 3"/>
          <p:cNvSpPr>
            <a:spLocks noGrp="1"/>
          </p:cNvSpPr>
          <p:nvPr>
            <p:ph type="sldNum" sz="quarter" idx="10"/>
          </p:nvPr>
        </p:nvSpPr>
        <p:spPr/>
        <p:txBody>
          <a:bodyPr/>
          <a:lstStyle/>
          <a:p>
            <a:fld id="{B8614488-B27D-4A6F-95E3-CB55777B7521}" type="slidenum">
              <a:rPr lang="en-US" smtClean="0"/>
              <a:t>104</a:t>
            </a:fld>
            <a:endParaRPr lang="en-US" dirty="0"/>
          </a:p>
        </p:txBody>
      </p:sp>
    </p:spTree>
    <p:extLst>
      <p:ext uri="{BB962C8B-B14F-4D97-AF65-F5344CB8AC3E}">
        <p14:creationId xmlns:p14="http://schemas.microsoft.com/office/powerpoint/2010/main" val="1347681165"/>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42950" y="2482850"/>
            <a:ext cx="4649788" cy="3487738"/>
          </a:xfrm>
        </p:spPr>
      </p:sp>
      <p:sp>
        <p:nvSpPr>
          <p:cNvPr id="3" name="Notes Placeholder 2"/>
          <p:cNvSpPr>
            <a:spLocks noGrp="1"/>
          </p:cNvSpPr>
          <p:nvPr>
            <p:ph type="body" idx="1"/>
          </p:nvPr>
        </p:nvSpPr>
        <p:spPr/>
        <p:txBody>
          <a:bodyPr/>
          <a:lstStyle/>
          <a:p>
            <a:r>
              <a:rPr lang="en-US" dirty="0" smtClean="0"/>
              <a:t>log</a:t>
            </a:r>
            <a:r>
              <a:rPr lang="en-US" baseline="0" dirty="0" smtClean="0"/>
              <a:t> n / log </a:t>
            </a:r>
            <a:r>
              <a:rPr lang="en-US" baseline="0" dirty="0" err="1" smtClean="0"/>
              <a:t>log</a:t>
            </a:r>
            <a:r>
              <a:rPr lang="en-US" baseline="0" dirty="0" smtClean="0"/>
              <a:t> n versus log </a:t>
            </a:r>
            <a:r>
              <a:rPr lang="en-US" baseline="0" dirty="0" err="1" smtClean="0"/>
              <a:t>log</a:t>
            </a:r>
            <a:r>
              <a:rPr lang="en-US" baseline="0" dirty="0" smtClean="0"/>
              <a:t> n / log d</a:t>
            </a:r>
          </a:p>
          <a:p>
            <a:endParaRPr lang="en-US" baseline="0" dirty="0" smtClean="0"/>
          </a:p>
          <a:p>
            <a:r>
              <a:rPr lang="en-US" baseline="0" dirty="0" smtClean="0"/>
              <a:t>All have 1 million total runs</a:t>
            </a:r>
          </a:p>
          <a:p>
            <a:endParaRPr lang="en-US" baseline="0" dirty="0" smtClean="0"/>
          </a:p>
          <a:p>
            <a:pPr defTabSz="924284">
              <a:defRPr/>
            </a:pPr>
            <a:r>
              <a:rPr lang="en-US" baseline="0" dirty="0" smtClean="0"/>
              <a:t>Using choose 5 with 24576 balls into 1000 bins</a:t>
            </a:r>
          </a:p>
          <a:p>
            <a:r>
              <a:rPr lang="en-US" baseline="0" dirty="0" smtClean="0"/>
              <a:t>Max - Frequency - Percent</a:t>
            </a:r>
          </a:p>
          <a:p>
            <a:r>
              <a:rPr lang="en-US" baseline="0" dirty="0" smtClean="0"/>
              <a:t>25 721 0.0721</a:t>
            </a:r>
          </a:p>
          <a:p>
            <a:r>
              <a:rPr lang="en-US" baseline="0" dirty="0" smtClean="0"/>
              <a:t>26 999279 99.9279</a:t>
            </a:r>
          </a:p>
          <a:p>
            <a:endParaRPr lang="en-US" baseline="0" dirty="0" smtClean="0"/>
          </a:p>
          <a:p>
            <a:r>
              <a:rPr lang="en-US" baseline="0" dirty="0" smtClean="0"/>
              <a:t>Using choose 1 with 24576 balls into 1000 bins</a:t>
            </a:r>
          </a:p>
          <a:p>
            <a:r>
              <a:rPr lang="en-US" dirty="0" smtClean="0"/>
              <a:t>Max - Frequency - Percent</a:t>
            </a:r>
          </a:p>
          <a:p>
            <a:r>
              <a:rPr lang="en-US" dirty="0" smtClean="0"/>
              <a:t>36 5 0.0005</a:t>
            </a:r>
          </a:p>
          <a:p>
            <a:r>
              <a:rPr lang="en-US" dirty="0" smtClean="0"/>
              <a:t>37 609 0.0609</a:t>
            </a:r>
          </a:p>
          <a:p>
            <a:r>
              <a:rPr lang="en-US" dirty="0" smtClean="0"/>
              <a:t>38 10980 1.098</a:t>
            </a:r>
          </a:p>
          <a:p>
            <a:r>
              <a:rPr lang="en-US" dirty="0" smtClean="0"/>
              <a:t>39 60919 6.0919</a:t>
            </a:r>
          </a:p>
          <a:p>
            <a:r>
              <a:rPr lang="en-US" dirty="0" smtClean="0"/>
              <a:t>40 146908 14.6908</a:t>
            </a:r>
          </a:p>
          <a:p>
            <a:r>
              <a:rPr lang="en-US" dirty="0" smtClean="0"/>
              <a:t>41 204745 20.4745</a:t>
            </a:r>
          </a:p>
          <a:p>
            <a:r>
              <a:rPr lang="en-US" dirty="0" smtClean="0"/>
              <a:t>42 197518 19.7518</a:t>
            </a:r>
          </a:p>
          <a:p>
            <a:r>
              <a:rPr lang="en-US" dirty="0" smtClean="0"/>
              <a:t>43 149973 14.9973</a:t>
            </a:r>
          </a:p>
          <a:p>
            <a:r>
              <a:rPr lang="en-US" dirty="0" smtClean="0"/>
              <a:t>44 99529 9.9529</a:t>
            </a:r>
          </a:p>
          <a:p>
            <a:r>
              <a:rPr lang="en-US" dirty="0" smtClean="0"/>
              <a:t>45 59387 5.9387</a:t>
            </a:r>
          </a:p>
          <a:p>
            <a:r>
              <a:rPr lang="en-US" dirty="0" smtClean="0"/>
              <a:t>46 33223 3.3223</a:t>
            </a:r>
          </a:p>
          <a:p>
            <a:r>
              <a:rPr lang="en-US" dirty="0" smtClean="0"/>
              <a:t>47 17914 1.7914</a:t>
            </a:r>
          </a:p>
          <a:p>
            <a:r>
              <a:rPr lang="en-US" dirty="0" smtClean="0"/>
              <a:t>48 9125 0.9125</a:t>
            </a:r>
          </a:p>
          <a:p>
            <a:r>
              <a:rPr lang="en-US" dirty="0" smtClean="0"/>
              <a:t>49 4714 0.4714</a:t>
            </a:r>
          </a:p>
          <a:p>
            <a:r>
              <a:rPr lang="en-US" dirty="0" smtClean="0"/>
              <a:t>50 2335 0.2335</a:t>
            </a:r>
          </a:p>
          <a:p>
            <a:r>
              <a:rPr lang="en-US" dirty="0" smtClean="0"/>
              <a:t>51 1161 0.1161</a:t>
            </a:r>
          </a:p>
          <a:p>
            <a:r>
              <a:rPr lang="en-US" dirty="0" smtClean="0"/>
              <a:t>52 529 0.0529</a:t>
            </a:r>
          </a:p>
          <a:p>
            <a:r>
              <a:rPr lang="en-US" dirty="0" smtClean="0"/>
              <a:t>53 236 0.0236</a:t>
            </a:r>
          </a:p>
          <a:p>
            <a:r>
              <a:rPr lang="en-US" dirty="0" smtClean="0"/>
              <a:t>54 106 0.0106</a:t>
            </a:r>
          </a:p>
          <a:p>
            <a:r>
              <a:rPr lang="en-US" dirty="0" smtClean="0"/>
              <a:t>55 51 0.0051</a:t>
            </a:r>
          </a:p>
          <a:p>
            <a:r>
              <a:rPr lang="en-US" dirty="0" smtClean="0"/>
              <a:t>56 19 0.0019</a:t>
            </a:r>
          </a:p>
          <a:p>
            <a:r>
              <a:rPr lang="en-US" dirty="0" smtClean="0"/>
              <a:t>57 10 0.001</a:t>
            </a:r>
          </a:p>
          <a:p>
            <a:r>
              <a:rPr lang="en-US" dirty="0" smtClean="0"/>
              <a:t>58 3 0.0003</a:t>
            </a:r>
          </a:p>
          <a:p>
            <a:r>
              <a:rPr lang="en-US" dirty="0" smtClean="0"/>
              <a:t>60 1 0.0001</a:t>
            </a:r>
          </a:p>
          <a:p>
            <a:endParaRPr lang="en-US" dirty="0" smtClean="0"/>
          </a:p>
          <a:p>
            <a:pPr defTabSz="924284">
              <a:defRPr/>
            </a:pPr>
            <a:r>
              <a:rPr lang="en-US" dirty="0" smtClean="0"/>
              <a:t>Choose</a:t>
            </a:r>
            <a:r>
              <a:rPr lang="en-US" baseline="0" dirty="0" smtClean="0"/>
              <a:t> 5, SOSP </a:t>
            </a:r>
            <a:r>
              <a:rPr lang="en-US" baseline="0" dirty="0" err="1" smtClean="0"/>
              <a:t>config</a:t>
            </a:r>
            <a:r>
              <a:rPr lang="en-US" baseline="0" dirty="0" smtClean="0"/>
              <a:t> for flash, 13500 balls into 120 bins</a:t>
            </a:r>
          </a:p>
          <a:p>
            <a:r>
              <a:rPr lang="en-US" dirty="0" smtClean="0"/>
              <a:t>Max - Frequency - Percent</a:t>
            </a:r>
          </a:p>
          <a:p>
            <a:r>
              <a:rPr lang="en-US" dirty="0" smtClean="0"/>
              <a:t>113 679464 67.9464</a:t>
            </a:r>
          </a:p>
          <a:p>
            <a:r>
              <a:rPr lang="en-US" dirty="0" smtClean="0"/>
              <a:t>114 320536 32.0536</a:t>
            </a:r>
          </a:p>
          <a:p>
            <a:endParaRPr lang="en-US" dirty="0" smtClean="0"/>
          </a:p>
          <a:p>
            <a:r>
              <a:rPr lang="en-US" dirty="0" smtClean="0"/>
              <a:t>Choose</a:t>
            </a:r>
            <a:r>
              <a:rPr lang="en-US" baseline="0" dirty="0" smtClean="0"/>
              <a:t> 1, SOSP </a:t>
            </a:r>
            <a:r>
              <a:rPr lang="en-US" baseline="0" dirty="0" err="1" smtClean="0"/>
              <a:t>config</a:t>
            </a:r>
            <a:r>
              <a:rPr lang="en-US" baseline="0" dirty="0" smtClean="0"/>
              <a:t> for flash, 13500 balls into 120 bins</a:t>
            </a:r>
          </a:p>
          <a:p>
            <a:r>
              <a:rPr lang="en-US" baseline="0" dirty="0" smtClean="0"/>
              <a:t>Max - Frequency - Percent</a:t>
            </a:r>
          </a:p>
          <a:p>
            <a:r>
              <a:rPr lang="en-US" baseline="0" dirty="0" smtClean="0"/>
              <a:t>126 1 0.0001</a:t>
            </a:r>
          </a:p>
          <a:p>
            <a:r>
              <a:rPr lang="en-US" baseline="0" dirty="0" smtClean="0"/>
              <a:t>127 6 0.0006</a:t>
            </a:r>
          </a:p>
          <a:p>
            <a:r>
              <a:rPr lang="en-US" baseline="0" dirty="0" smtClean="0"/>
              <a:t>128 34 0.0034</a:t>
            </a:r>
          </a:p>
          <a:p>
            <a:r>
              <a:rPr lang="en-US" baseline="0" dirty="0" smtClean="0"/>
              <a:t>129 248 0.0248</a:t>
            </a:r>
          </a:p>
          <a:p>
            <a:r>
              <a:rPr lang="en-US" baseline="0" dirty="0" smtClean="0"/>
              <a:t>130 1107 0.1107</a:t>
            </a:r>
          </a:p>
          <a:p>
            <a:r>
              <a:rPr lang="en-US" baseline="0" dirty="0" smtClean="0"/>
              <a:t>131 3635 0.3635</a:t>
            </a:r>
          </a:p>
          <a:p>
            <a:r>
              <a:rPr lang="en-US" baseline="0" dirty="0" smtClean="0"/>
              <a:t>132 9114 0.9114</a:t>
            </a:r>
          </a:p>
          <a:p>
            <a:r>
              <a:rPr lang="en-US" baseline="0" dirty="0" smtClean="0"/>
              <a:t>133 18994 1.8994</a:t>
            </a:r>
          </a:p>
          <a:p>
            <a:r>
              <a:rPr lang="en-US" baseline="0" dirty="0" smtClean="0"/>
              <a:t>134 32777 3.2777</a:t>
            </a:r>
          </a:p>
          <a:p>
            <a:r>
              <a:rPr lang="en-US" baseline="0" dirty="0" smtClean="0"/>
              <a:t>135 49500 4.95</a:t>
            </a:r>
          </a:p>
          <a:p>
            <a:r>
              <a:rPr lang="en-US" baseline="0" dirty="0" smtClean="0"/>
              <a:t>136 66162 6.6162</a:t>
            </a:r>
          </a:p>
          <a:p>
            <a:r>
              <a:rPr lang="en-US" baseline="0" dirty="0" smtClean="0"/>
              <a:t>137 79779 7.9779</a:t>
            </a:r>
          </a:p>
          <a:p>
            <a:r>
              <a:rPr lang="en-US" baseline="0" dirty="0" smtClean="0"/>
              <a:t>138 88771 8.8771</a:t>
            </a:r>
          </a:p>
          <a:p>
            <a:r>
              <a:rPr lang="en-US" baseline="0" dirty="0" smtClean="0"/>
              <a:t>139 90976 9.0976</a:t>
            </a:r>
          </a:p>
          <a:p>
            <a:r>
              <a:rPr lang="en-US" baseline="0" dirty="0" smtClean="0"/>
              <a:t>140 89656 8.9656</a:t>
            </a:r>
          </a:p>
          <a:p>
            <a:r>
              <a:rPr lang="en-US" baseline="0" dirty="0" smtClean="0"/>
              <a:t>141 83179 8.3179</a:t>
            </a:r>
          </a:p>
          <a:p>
            <a:r>
              <a:rPr lang="en-US" baseline="0" dirty="0" smtClean="0"/>
              <a:t>142 74473 7.4473</a:t>
            </a:r>
          </a:p>
          <a:p>
            <a:r>
              <a:rPr lang="en-US" baseline="0" dirty="0" smtClean="0"/>
              <a:t>143 64509 6.4509</a:t>
            </a:r>
          </a:p>
          <a:p>
            <a:r>
              <a:rPr lang="en-US" baseline="0" dirty="0" smtClean="0"/>
              <a:t>144 53441 5.3441</a:t>
            </a:r>
          </a:p>
          <a:p>
            <a:r>
              <a:rPr lang="en-US" baseline="0" dirty="0" smtClean="0"/>
              <a:t>145 43994 4.3994</a:t>
            </a:r>
          </a:p>
          <a:p>
            <a:r>
              <a:rPr lang="en-US" baseline="0" dirty="0" smtClean="0"/>
              <a:t>146 35480 3.548</a:t>
            </a:r>
          </a:p>
          <a:p>
            <a:r>
              <a:rPr lang="en-US" baseline="0" dirty="0" smtClean="0"/>
              <a:t>147 27981 2.7981</a:t>
            </a:r>
          </a:p>
          <a:p>
            <a:r>
              <a:rPr lang="en-US" baseline="0" dirty="0" smtClean="0"/>
              <a:t>148 21647 2.1647</a:t>
            </a:r>
          </a:p>
          <a:p>
            <a:r>
              <a:rPr lang="en-US" baseline="0" dirty="0" smtClean="0"/>
              <a:t>149 16640 1.664</a:t>
            </a:r>
          </a:p>
          <a:p>
            <a:r>
              <a:rPr lang="en-US" baseline="0" dirty="0" smtClean="0"/>
              <a:t>150 12777 1.2777</a:t>
            </a:r>
          </a:p>
          <a:p>
            <a:r>
              <a:rPr lang="en-US" baseline="0" dirty="0" smtClean="0"/>
              <a:t>151 9405 0.9405</a:t>
            </a:r>
          </a:p>
          <a:p>
            <a:r>
              <a:rPr lang="en-US" baseline="0" dirty="0" smtClean="0"/>
              <a:t>152 7298 0.7298</a:t>
            </a:r>
          </a:p>
          <a:p>
            <a:r>
              <a:rPr lang="en-US" baseline="0" dirty="0" smtClean="0"/>
              <a:t>153 5184 0.5184</a:t>
            </a:r>
          </a:p>
          <a:p>
            <a:r>
              <a:rPr lang="en-US" baseline="0" dirty="0" smtClean="0"/>
              <a:t>154 3776 0.3776</a:t>
            </a:r>
          </a:p>
          <a:p>
            <a:r>
              <a:rPr lang="en-US" baseline="0" dirty="0" smtClean="0"/>
              <a:t>155 2752 0.2752</a:t>
            </a:r>
          </a:p>
          <a:p>
            <a:r>
              <a:rPr lang="en-US" baseline="0" dirty="0" smtClean="0"/>
              <a:t>156 2039 0.2039</a:t>
            </a:r>
          </a:p>
          <a:p>
            <a:r>
              <a:rPr lang="en-US" baseline="0" dirty="0" smtClean="0"/>
              <a:t>157 1386 0.1386</a:t>
            </a:r>
          </a:p>
          <a:p>
            <a:r>
              <a:rPr lang="en-US" baseline="0" dirty="0" smtClean="0"/>
              <a:t>158 987 0.0987</a:t>
            </a:r>
          </a:p>
          <a:p>
            <a:r>
              <a:rPr lang="en-US" baseline="0" dirty="0" smtClean="0"/>
              <a:t>159 686 0.0686</a:t>
            </a:r>
          </a:p>
          <a:p>
            <a:r>
              <a:rPr lang="en-US" baseline="0" dirty="0" smtClean="0"/>
              <a:t>160 522 0.0522</a:t>
            </a:r>
          </a:p>
          <a:p>
            <a:r>
              <a:rPr lang="en-US" baseline="0" dirty="0" smtClean="0"/>
              <a:t>161 331 0.0331</a:t>
            </a:r>
          </a:p>
          <a:p>
            <a:r>
              <a:rPr lang="en-US" baseline="0" dirty="0" smtClean="0"/>
              <a:t>162 243 0.0243</a:t>
            </a:r>
          </a:p>
          <a:p>
            <a:r>
              <a:rPr lang="en-US" baseline="0" dirty="0" smtClean="0"/>
              <a:t>163 174 0.0174</a:t>
            </a:r>
          </a:p>
          <a:p>
            <a:r>
              <a:rPr lang="en-US" baseline="0" dirty="0" smtClean="0"/>
              <a:t>164 128 0.0128</a:t>
            </a:r>
          </a:p>
          <a:p>
            <a:r>
              <a:rPr lang="en-US" baseline="0" dirty="0" smtClean="0"/>
              <a:t>165 73 0.0073</a:t>
            </a:r>
          </a:p>
          <a:p>
            <a:r>
              <a:rPr lang="en-US" baseline="0" dirty="0" smtClean="0"/>
              <a:t>166 45 0.0045</a:t>
            </a:r>
          </a:p>
          <a:p>
            <a:r>
              <a:rPr lang="en-US" baseline="0" dirty="0" smtClean="0"/>
              <a:t>167 37 0.0037</a:t>
            </a:r>
          </a:p>
          <a:p>
            <a:r>
              <a:rPr lang="en-US" baseline="0" dirty="0" smtClean="0"/>
              <a:t>168 16 0.0016</a:t>
            </a:r>
          </a:p>
          <a:p>
            <a:r>
              <a:rPr lang="en-US" baseline="0" dirty="0" smtClean="0"/>
              <a:t>169 12 0.0012</a:t>
            </a:r>
          </a:p>
          <a:p>
            <a:r>
              <a:rPr lang="en-US" baseline="0" dirty="0" smtClean="0"/>
              <a:t>170 10 0.001</a:t>
            </a:r>
          </a:p>
          <a:p>
            <a:r>
              <a:rPr lang="en-US" baseline="0" dirty="0" smtClean="0"/>
              <a:t>171 6 0.0006</a:t>
            </a:r>
          </a:p>
          <a:p>
            <a:r>
              <a:rPr lang="en-US" baseline="0" dirty="0" smtClean="0"/>
              <a:t>172 6 0.0006</a:t>
            </a:r>
          </a:p>
          <a:p>
            <a:r>
              <a:rPr lang="en-US" baseline="0" dirty="0" smtClean="0"/>
              <a:t>173 1 0.0001</a:t>
            </a:r>
          </a:p>
          <a:p>
            <a:r>
              <a:rPr lang="en-US" baseline="0" dirty="0" smtClean="0"/>
              <a:t>174 1 0.0001</a:t>
            </a:r>
          </a:p>
          <a:p>
            <a:r>
              <a:rPr lang="en-US" baseline="0" dirty="0" smtClean="0"/>
              <a:t>175 1 0.0001</a:t>
            </a:r>
          </a:p>
          <a:p>
            <a:endParaRPr lang="en-US" baseline="0" dirty="0" smtClean="0"/>
          </a:p>
        </p:txBody>
      </p:sp>
      <p:sp>
        <p:nvSpPr>
          <p:cNvPr id="4" name="Slide Number Placeholder 3"/>
          <p:cNvSpPr>
            <a:spLocks noGrp="1"/>
          </p:cNvSpPr>
          <p:nvPr>
            <p:ph type="sldNum" sz="quarter" idx="10"/>
          </p:nvPr>
        </p:nvSpPr>
        <p:spPr/>
        <p:txBody>
          <a:bodyPr/>
          <a:lstStyle/>
          <a:p>
            <a:fld id="{B8614488-B27D-4A6F-95E3-CB55777B7521}" type="slidenum">
              <a:rPr lang="en-US" smtClean="0"/>
              <a:t>105</a:t>
            </a:fld>
            <a:endParaRPr lang="en-US" dirty="0"/>
          </a:p>
        </p:txBody>
      </p:sp>
    </p:spTree>
    <p:extLst>
      <p:ext uri="{BB962C8B-B14F-4D97-AF65-F5344CB8AC3E}">
        <p14:creationId xmlns:p14="http://schemas.microsoft.com/office/powerpoint/2010/main" val="1347681165"/>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42950" y="2482850"/>
            <a:ext cx="4649788" cy="3487738"/>
          </a:xfrm>
        </p:spPr>
      </p:sp>
      <p:sp>
        <p:nvSpPr>
          <p:cNvPr id="3" name="Notes Placeholder 2"/>
          <p:cNvSpPr>
            <a:spLocks noGrp="1"/>
          </p:cNvSpPr>
          <p:nvPr>
            <p:ph type="body" idx="1"/>
          </p:nvPr>
        </p:nvSpPr>
        <p:spPr/>
        <p:txBody>
          <a:bodyPr/>
          <a:lstStyle/>
          <a:p>
            <a:r>
              <a:rPr lang="en-US" dirty="0" smtClean="0"/>
              <a:t>log</a:t>
            </a:r>
            <a:r>
              <a:rPr lang="en-US" baseline="0" dirty="0" smtClean="0"/>
              <a:t> n / log </a:t>
            </a:r>
            <a:r>
              <a:rPr lang="en-US" baseline="0" dirty="0" err="1" smtClean="0"/>
              <a:t>log</a:t>
            </a:r>
            <a:r>
              <a:rPr lang="en-US" baseline="0" dirty="0" smtClean="0"/>
              <a:t> n versus log </a:t>
            </a:r>
            <a:r>
              <a:rPr lang="en-US" baseline="0" dirty="0" err="1" smtClean="0"/>
              <a:t>log</a:t>
            </a:r>
            <a:r>
              <a:rPr lang="en-US" baseline="0" dirty="0" smtClean="0"/>
              <a:t> n / log d</a:t>
            </a:r>
            <a:endParaRPr lang="en-US" dirty="0"/>
          </a:p>
        </p:txBody>
      </p:sp>
      <p:sp>
        <p:nvSpPr>
          <p:cNvPr id="4" name="Slide Number Placeholder 3"/>
          <p:cNvSpPr>
            <a:spLocks noGrp="1"/>
          </p:cNvSpPr>
          <p:nvPr>
            <p:ph type="sldNum" sz="quarter" idx="10"/>
          </p:nvPr>
        </p:nvSpPr>
        <p:spPr/>
        <p:txBody>
          <a:bodyPr/>
          <a:lstStyle/>
          <a:p>
            <a:fld id="{B8614488-B27D-4A6F-95E3-CB55777B7521}" type="slidenum">
              <a:rPr lang="en-US" smtClean="0"/>
              <a:t>106</a:t>
            </a:fld>
            <a:endParaRPr lang="en-US" dirty="0"/>
          </a:p>
        </p:txBody>
      </p:sp>
    </p:spTree>
    <p:extLst>
      <p:ext uri="{BB962C8B-B14F-4D97-AF65-F5344CB8AC3E}">
        <p14:creationId xmlns:p14="http://schemas.microsoft.com/office/powerpoint/2010/main" val="1347681165"/>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42950" y="2482850"/>
            <a:ext cx="4649788" cy="3487738"/>
          </a:xfrm>
        </p:spPr>
      </p:sp>
      <p:sp>
        <p:nvSpPr>
          <p:cNvPr id="3" name="Notes Placeholder 2"/>
          <p:cNvSpPr>
            <a:spLocks noGrp="1"/>
          </p:cNvSpPr>
          <p:nvPr>
            <p:ph type="body" idx="1"/>
          </p:nvPr>
        </p:nvSpPr>
        <p:spPr/>
        <p:txBody>
          <a:bodyPr/>
          <a:lstStyle/>
          <a:p>
            <a:r>
              <a:rPr lang="en-US" dirty="0" smtClean="0"/>
              <a:t>log</a:t>
            </a:r>
            <a:r>
              <a:rPr lang="en-US" baseline="0" dirty="0" smtClean="0"/>
              <a:t> n / log </a:t>
            </a:r>
            <a:r>
              <a:rPr lang="en-US" baseline="0" dirty="0" err="1" smtClean="0"/>
              <a:t>log</a:t>
            </a:r>
            <a:r>
              <a:rPr lang="en-US" baseline="0" dirty="0" smtClean="0"/>
              <a:t> n versus log </a:t>
            </a:r>
            <a:r>
              <a:rPr lang="en-US" baseline="0" dirty="0" err="1" smtClean="0"/>
              <a:t>log</a:t>
            </a:r>
            <a:r>
              <a:rPr lang="en-US" baseline="0" dirty="0" smtClean="0"/>
              <a:t> n / log d</a:t>
            </a:r>
            <a:endParaRPr lang="en-US" dirty="0"/>
          </a:p>
        </p:txBody>
      </p:sp>
      <p:sp>
        <p:nvSpPr>
          <p:cNvPr id="4" name="Slide Number Placeholder 3"/>
          <p:cNvSpPr>
            <a:spLocks noGrp="1"/>
          </p:cNvSpPr>
          <p:nvPr>
            <p:ph type="sldNum" sz="quarter" idx="10"/>
          </p:nvPr>
        </p:nvSpPr>
        <p:spPr/>
        <p:txBody>
          <a:bodyPr/>
          <a:lstStyle/>
          <a:p>
            <a:fld id="{B8614488-B27D-4A6F-95E3-CB55777B7521}" type="slidenum">
              <a:rPr lang="en-US" smtClean="0"/>
              <a:t>107</a:t>
            </a:fld>
            <a:endParaRPr lang="en-US" dirty="0"/>
          </a:p>
        </p:txBody>
      </p:sp>
    </p:spTree>
    <p:extLst>
      <p:ext uri="{BB962C8B-B14F-4D97-AF65-F5344CB8AC3E}">
        <p14:creationId xmlns:p14="http://schemas.microsoft.com/office/powerpoint/2010/main" val="1347681165"/>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138AEA9-D502-4369-9C16-62C31E9E0F7C}" type="slidenum">
              <a:rPr lang="en-US" smtClean="0"/>
              <a:t>108</a:t>
            </a:fld>
            <a:endParaRPr lang="en-US" dirty="0"/>
          </a:p>
        </p:txBody>
      </p:sp>
    </p:spTree>
    <p:extLst>
      <p:ext uri="{BB962C8B-B14F-4D97-AF65-F5344CB8AC3E}">
        <p14:creationId xmlns:p14="http://schemas.microsoft.com/office/powerpoint/2010/main" val="2129401062"/>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42950" y="2482850"/>
            <a:ext cx="4649788" cy="3487738"/>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138AEA9-D502-4369-9C16-62C31E9E0F7C}" type="slidenum">
              <a:rPr lang="en-US" smtClean="0"/>
              <a:t>109</a:t>
            </a:fld>
            <a:endParaRPr lang="en-US" dirty="0"/>
          </a:p>
        </p:txBody>
      </p:sp>
    </p:spTree>
    <p:extLst>
      <p:ext uri="{BB962C8B-B14F-4D97-AF65-F5344CB8AC3E}">
        <p14:creationId xmlns:p14="http://schemas.microsoft.com/office/powerpoint/2010/main" val="252671096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138AEA9-D502-4369-9C16-62C31E9E0F7C}" type="slidenum">
              <a:rPr lang="en-US" smtClean="0"/>
              <a:t>6</a:t>
            </a:fld>
            <a:endParaRPr lang="en-US" dirty="0"/>
          </a:p>
        </p:txBody>
      </p:sp>
    </p:spTree>
    <p:extLst>
      <p:ext uri="{BB962C8B-B14F-4D97-AF65-F5344CB8AC3E}">
        <p14:creationId xmlns:p14="http://schemas.microsoft.com/office/powerpoint/2010/main" val="62662513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Expect question:</a:t>
            </a:r>
            <a:r>
              <a:rPr lang="en-US" baseline="0" dirty="0" smtClean="0"/>
              <a:t> if I put flash, can I flush all to disk?</a:t>
            </a:r>
          </a:p>
          <a:p>
            <a:r>
              <a:rPr lang="en-US" baseline="0" dirty="0" smtClean="0"/>
              <a:t>Answer? Sure, but it still costs 3x more than our solution, and you’ll see that’s basically what we are doing without the need for high per-host bandwidth.</a:t>
            </a:r>
          </a:p>
          <a:p>
            <a:r>
              <a:rPr lang="en-US" baseline="0" dirty="0" smtClean="0"/>
              <a:t>NVCACHE seems to be about &gt; $300/GB and seems to top out at 1 GB per machine</a:t>
            </a:r>
            <a:endParaRPr lang="en-US" dirty="0"/>
          </a:p>
        </p:txBody>
      </p:sp>
      <p:sp>
        <p:nvSpPr>
          <p:cNvPr id="4" name="Slide Number Placeholder 3"/>
          <p:cNvSpPr>
            <a:spLocks noGrp="1"/>
          </p:cNvSpPr>
          <p:nvPr>
            <p:ph type="sldNum" sz="quarter" idx="10"/>
          </p:nvPr>
        </p:nvSpPr>
        <p:spPr/>
        <p:txBody>
          <a:bodyPr/>
          <a:lstStyle/>
          <a:p>
            <a:fld id="{C138AEA9-D502-4369-9C16-62C31E9E0F7C}" type="slidenum">
              <a:rPr lang="en-US" smtClean="0"/>
              <a:t>8</a:t>
            </a:fld>
            <a:endParaRPr lang="en-US" dirty="0"/>
          </a:p>
        </p:txBody>
      </p:sp>
    </p:spTree>
    <p:extLst>
      <p:ext uri="{BB962C8B-B14F-4D97-AF65-F5344CB8AC3E}">
        <p14:creationId xmlns:p14="http://schemas.microsoft.com/office/powerpoint/2010/main" val="276014709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42950" y="2482850"/>
            <a:ext cx="4649788" cy="3487738"/>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8614488-B27D-4A6F-95E3-CB55777B7521}" type="slidenum">
              <a:rPr lang="en-US" smtClean="0"/>
              <a:t>9</a:t>
            </a:fld>
            <a:endParaRPr lang="en-US" dirty="0"/>
          </a:p>
        </p:txBody>
      </p:sp>
    </p:spTree>
    <p:extLst>
      <p:ext uri="{BB962C8B-B14F-4D97-AF65-F5344CB8AC3E}">
        <p14:creationId xmlns:p14="http://schemas.microsoft.com/office/powerpoint/2010/main" val="368607681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42950" y="2482850"/>
            <a:ext cx="4649788" cy="3487738"/>
          </a:xfrm>
        </p:spPr>
      </p:sp>
      <p:sp>
        <p:nvSpPr>
          <p:cNvPr id="3" name="Notes Placeholder 2"/>
          <p:cNvSpPr>
            <a:spLocks noGrp="1"/>
          </p:cNvSpPr>
          <p:nvPr>
            <p:ph type="body" idx="1"/>
          </p:nvPr>
        </p:nvSpPr>
        <p:spPr/>
        <p:txBody>
          <a:bodyPr/>
          <a:lstStyle/>
          <a:p>
            <a:endParaRPr lang="en-US" baseline="0" dirty="0" smtClean="0"/>
          </a:p>
        </p:txBody>
      </p:sp>
      <p:sp>
        <p:nvSpPr>
          <p:cNvPr id="4" name="Slide Number Placeholder 3"/>
          <p:cNvSpPr>
            <a:spLocks noGrp="1"/>
          </p:cNvSpPr>
          <p:nvPr>
            <p:ph type="sldNum" sz="quarter" idx="10"/>
          </p:nvPr>
        </p:nvSpPr>
        <p:spPr/>
        <p:txBody>
          <a:bodyPr/>
          <a:lstStyle/>
          <a:p>
            <a:fld id="{B8614488-B27D-4A6F-95E3-CB55777B7521}" type="slidenum">
              <a:rPr lang="en-US" smtClean="0"/>
              <a:t>11</a:t>
            </a:fld>
            <a:endParaRPr lang="en-US" dirty="0"/>
          </a:p>
        </p:txBody>
      </p:sp>
    </p:spTree>
    <p:extLst>
      <p:ext uri="{BB962C8B-B14F-4D97-AF65-F5344CB8AC3E}">
        <p14:creationId xmlns:p14="http://schemas.microsoft.com/office/powerpoint/2010/main" val="2215365363"/>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tags" Target="../tags/tag8.xml"/><Relationship Id="rId2" Type="http://schemas.openxmlformats.org/officeDocument/2006/relationships/tags" Target="../tags/tag7.xml"/><Relationship Id="rId1" Type="http://schemas.openxmlformats.org/officeDocument/2006/relationships/tags" Target="../tags/tag6.xml"/><Relationship Id="rId6" Type="http://schemas.openxmlformats.org/officeDocument/2006/relationships/slideMaster" Target="../slideMasters/slideMaster1.xml"/><Relationship Id="rId5" Type="http://schemas.openxmlformats.org/officeDocument/2006/relationships/tags" Target="../tags/tag10.xml"/><Relationship Id="rId4" Type="http://schemas.openxmlformats.org/officeDocument/2006/relationships/tags" Target="../tags/tag9.xml"/></Relationships>
</file>

<file path=ppt/slideLayouts/_rels/slideLayout10.xml.rels><?xml version="1.0" encoding="UTF-8" standalone="yes"?>
<Relationships xmlns="http://schemas.openxmlformats.org/package/2006/relationships"><Relationship Id="rId3" Type="http://schemas.openxmlformats.org/officeDocument/2006/relationships/tags" Target="../tags/tag56.xml"/><Relationship Id="rId2" Type="http://schemas.openxmlformats.org/officeDocument/2006/relationships/tags" Target="../tags/tag55.xml"/><Relationship Id="rId1" Type="http://schemas.openxmlformats.org/officeDocument/2006/relationships/tags" Target="../tags/tag54.xml"/><Relationship Id="rId6" Type="http://schemas.openxmlformats.org/officeDocument/2006/relationships/slideMaster" Target="../slideMasters/slideMaster1.xml"/><Relationship Id="rId5" Type="http://schemas.openxmlformats.org/officeDocument/2006/relationships/tags" Target="../tags/tag58.xml"/><Relationship Id="rId4" Type="http://schemas.openxmlformats.org/officeDocument/2006/relationships/tags" Target="../tags/tag57.xml"/></Relationships>
</file>

<file path=ppt/slideLayouts/_rels/slideLayout11.xml.rels><?xml version="1.0" encoding="UTF-8" standalone="yes"?>
<Relationships xmlns="http://schemas.openxmlformats.org/package/2006/relationships"><Relationship Id="rId3" Type="http://schemas.openxmlformats.org/officeDocument/2006/relationships/tags" Target="../tags/tag61.xml"/><Relationship Id="rId2" Type="http://schemas.openxmlformats.org/officeDocument/2006/relationships/tags" Target="../tags/tag60.xml"/><Relationship Id="rId1" Type="http://schemas.openxmlformats.org/officeDocument/2006/relationships/tags" Target="../tags/tag59.xml"/><Relationship Id="rId6" Type="http://schemas.openxmlformats.org/officeDocument/2006/relationships/slideMaster" Target="../slideMasters/slideMaster1.xml"/><Relationship Id="rId5" Type="http://schemas.openxmlformats.org/officeDocument/2006/relationships/tags" Target="../tags/tag63.xml"/><Relationship Id="rId4" Type="http://schemas.openxmlformats.org/officeDocument/2006/relationships/tags" Target="../tags/tag62.xml"/></Relationships>
</file>

<file path=ppt/slideLayouts/_rels/slideLayout2.xml.rels><?xml version="1.0" encoding="UTF-8" standalone="yes"?>
<Relationships xmlns="http://schemas.openxmlformats.org/package/2006/relationships"><Relationship Id="rId3" Type="http://schemas.openxmlformats.org/officeDocument/2006/relationships/tags" Target="../tags/tag13.xml"/><Relationship Id="rId2" Type="http://schemas.openxmlformats.org/officeDocument/2006/relationships/tags" Target="../tags/tag12.xml"/><Relationship Id="rId1" Type="http://schemas.openxmlformats.org/officeDocument/2006/relationships/tags" Target="../tags/tag11.xml"/><Relationship Id="rId6" Type="http://schemas.openxmlformats.org/officeDocument/2006/relationships/slideMaster" Target="../slideMasters/slideMaster1.xml"/><Relationship Id="rId5" Type="http://schemas.openxmlformats.org/officeDocument/2006/relationships/tags" Target="../tags/tag15.xml"/><Relationship Id="rId4" Type="http://schemas.openxmlformats.org/officeDocument/2006/relationships/tags" Target="../tags/tag14.xml"/></Relationships>
</file>

<file path=ppt/slideLayouts/_rels/slideLayout3.xml.rels><?xml version="1.0" encoding="UTF-8" standalone="yes"?>
<Relationships xmlns="http://schemas.openxmlformats.org/package/2006/relationships"><Relationship Id="rId3" Type="http://schemas.openxmlformats.org/officeDocument/2006/relationships/tags" Target="../tags/tag18.xml"/><Relationship Id="rId2" Type="http://schemas.openxmlformats.org/officeDocument/2006/relationships/tags" Target="../tags/tag17.xml"/><Relationship Id="rId1" Type="http://schemas.openxmlformats.org/officeDocument/2006/relationships/tags" Target="../tags/tag16.xml"/><Relationship Id="rId6" Type="http://schemas.openxmlformats.org/officeDocument/2006/relationships/slideMaster" Target="../slideMasters/slideMaster1.xml"/><Relationship Id="rId5" Type="http://schemas.openxmlformats.org/officeDocument/2006/relationships/tags" Target="../tags/tag20.xml"/><Relationship Id="rId4" Type="http://schemas.openxmlformats.org/officeDocument/2006/relationships/tags" Target="../tags/tag19.xml"/></Relationships>
</file>

<file path=ppt/slideLayouts/_rels/slideLayout4.xml.rels><?xml version="1.0" encoding="UTF-8" standalone="yes"?>
<Relationships xmlns="http://schemas.openxmlformats.org/package/2006/relationships"><Relationship Id="rId3" Type="http://schemas.openxmlformats.org/officeDocument/2006/relationships/tags" Target="../tags/tag23.xml"/><Relationship Id="rId7" Type="http://schemas.openxmlformats.org/officeDocument/2006/relationships/slideMaster" Target="../slideMasters/slideMaster1.xml"/><Relationship Id="rId2" Type="http://schemas.openxmlformats.org/officeDocument/2006/relationships/tags" Target="../tags/tag22.xml"/><Relationship Id="rId1" Type="http://schemas.openxmlformats.org/officeDocument/2006/relationships/tags" Target="../tags/tag21.xml"/><Relationship Id="rId6" Type="http://schemas.openxmlformats.org/officeDocument/2006/relationships/tags" Target="../tags/tag26.xml"/><Relationship Id="rId5" Type="http://schemas.openxmlformats.org/officeDocument/2006/relationships/tags" Target="../tags/tag25.xml"/><Relationship Id="rId4" Type="http://schemas.openxmlformats.org/officeDocument/2006/relationships/tags" Target="../tags/tag24.xml"/></Relationships>
</file>

<file path=ppt/slideLayouts/_rels/slideLayout5.xml.rels><?xml version="1.0" encoding="UTF-8" standalone="yes"?>
<Relationships xmlns="http://schemas.openxmlformats.org/package/2006/relationships"><Relationship Id="rId8" Type="http://schemas.openxmlformats.org/officeDocument/2006/relationships/tags" Target="../tags/tag34.xml"/><Relationship Id="rId3" Type="http://schemas.openxmlformats.org/officeDocument/2006/relationships/tags" Target="../tags/tag29.xml"/><Relationship Id="rId7" Type="http://schemas.openxmlformats.org/officeDocument/2006/relationships/tags" Target="../tags/tag33.xml"/><Relationship Id="rId2" Type="http://schemas.openxmlformats.org/officeDocument/2006/relationships/tags" Target="../tags/tag28.xml"/><Relationship Id="rId1" Type="http://schemas.openxmlformats.org/officeDocument/2006/relationships/tags" Target="../tags/tag27.xml"/><Relationship Id="rId6" Type="http://schemas.openxmlformats.org/officeDocument/2006/relationships/tags" Target="../tags/tag32.xml"/><Relationship Id="rId5" Type="http://schemas.openxmlformats.org/officeDocument/2006/relationships/tags" Target="../tags/tag31.xml"/><Relationship Id="rId4" Type="http://schemas.openxmlformats.org/officeDocument/2006/relationships/tags" Target="../tags/tag30.xml"/><Relationship Id="rId9"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tags" Target="../tags/tag37.xml"/><Relationship Id="rId2" Type="http://schemas.openxmlformats.org/officeDocument/2006/relationships/tags" Target="../tags/tag36.xml"/><Relationship Id="rId1" Type="http://schemas.openxmlformats.org/officeDocument/2006/relationships/tags" Target="../tags/tag35.xml"/><Relationship Id="rId5" Type="http://schemas.openxmlformats.org/officeDocument/2006/relationships/slideMaster" Target="../slideMasters/slideMaster1.xml"/><Relationship Id="rId4" Type="http://schemas.openxmlformats.org/officeDocument/2006/relationships/tags" Target="../tags/tag38.xml"/></Relationships>
</file>

<file path=ppt/slideLayouts/_rels/slideLayout7.xml.rels><?xml version="1.0" encoding="UTF-8" standalone="yes"?>
<Relationships xmlns="http://schemas.openxmlformats.org/package/2006/relationships"><Relationship Id="rId3" Type="http://schemas.openxmlformats.org/officeDocument/2006/relationships/tags" Target="../tags/tag41.xml"/><Relationship Id="rId2" Type="http://schemas.openxmlformats.org/officeDocument/2006/relationships/tags" Target="../tags/tag40.xml"/><Relationship Id="rId1" Type="http://schemas.openxmlformats.org/officeDocument/2006/relationships/tags" Target="../tags/tag39.xml"/><Relationship Id="rId4"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tags" Target="../tags/tag44.xml"/><Relationship Id="rId7" Type="http://schemas.openxmlformats.org/officeDocument/2006/relationships/slideMaster" Target="../slideMasters/slideMaster1.xml"/><Relationship Id="rId2" Type="http://schemas.openxmlformats.org/officeDocument/2006/relationships/tags" Target="../tags/tag43.xml"/><Relationship Id="rId1" Type="http://schemas.openxmlformats.org/officeDocument/2006/relationships/tags" Target="../tags/tag42.xml"/><Relationship Id="rId6" Type="http://schemas.openxmlformats.org/officeDocument/2006/relationships/tags" Target="../tags/tag47.xml"/><Relationship Id="rId5" Type="http://schemas.openxmlformats.org/officeDocument/2006/relationships/tags" Target="../tags/tag46.xml"/><Relationship Id="rId4" Type="http://schemas.openxmlformats.org/officeDocument/2006/relationships/tags" Target="../tags/tag45.xml"/></Relationships>
</file>

<file path=ppt/slideLayouts/_rels/slideLayout9.xml.rels><?xml version="1.0" encoding="UTF-8" standalone="yes"?>
<Relationships xmlns="http://schemas.openxmlformats.org/package/2006/relationships"><Relationship Id="rId3" Type="http://schemas.openxmlformats.org/officeDocument/2006/relationships/tags" Target="../tags/tag50.xml"/><Relationship Id="rId7" Type="http://schemas.openxmlformats.org/officeDocument/2006/relationships/slideMaster" Target="../slideMasters/slideMaster1.xml"/><Relationship Id="rId2" Type="http://schemas.openxmlformats.org/officeDocument/2006/relationships/tags" Target="../tags/tag49.xml"/><Relationship Id="rId1" Type="http://schemas.openxmlformats.org/officeDocument/2006/relationships/tags" Target="../tags/tag48.xml"/><Relationship Id="rId6" Type="http://schemas.openxmlformats.org/officeDocument/2006/relationships/tags" Target="../tags/tag53.xml"/><Relationship Id="rId5" Type="http://schemas.openxmlformats.org/officeDocument/2006/relationships/tags" Target="../tags/tag52.xml"/><Relationship Id="rId4" Type="http://schemas.openxmlformats.org/officeDocument/2006/relationships/tags" Target="../tags/tag5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custDataLst>
              <p:tags r:id="rId1"/>
            </p:custDataLst>
          </p:nvPr>
        </p:nvSpPr>
        <p:spPr>
          <a:xfrm>
            <a:off x="685800" y="2130425"/>
            <a:ext cx="7772400" cy="1470025"/>
          </a:xfrm>
        </p:spPr>
        <p:txBody>
          <a:bodyPr/>
          <a:lstStyle>
            <a:lvl1pPr>
              <a:defRPr b="1">
                <a:solidFill>
                  <a:schemeClr val="tx2"/>
                </a:solidFill>
              </a:defRPr>
            </a:lvl1pPr>
          </a:lstStyle>
          <a:p>
            <a:r>
              <a:rPr lang="en-US" dirty="0" smtClean="0"/>
              <a:t>Click to edit Master title style</a:t>
            </a:r>
            <a:endParaRPr lang="en-US" dirty="0"/>
          </a:p>
        </p:txBody>
      </p:sp>
      <p:sp>
        <p:nvSpPr>
          <p:cNvPr id="3" name="Subtitle 2"/>
          <p:cNvSpPr>
            <a:spLocks noGrp="1"/>
          </p:cNvSpPr>
          <p:nvPr>
            <p:ph type="subTitle" idx="1"/>
            <p:custDataLst>
              <p:tags r:id="rId2"/>
            </p:custDataLst>
          </p:nvPr>
        </p:nvSpPr>
        <p:spPr>
          <a:xfrm>
            <a:off x="1371600" y="3886200"/>
            <a:ext cx="6400800" cy="1752600"/>
          </a:xfrm>
        </p:spPr>
        <p:txBody>
          <a:bodyPr/>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4" name="Date Placeholder 3"/>
          <p:cNvSpPr>
            <a:spLocks noGrp="1"/>
          </p:cNvSpPr>
          <p:nvPr>
            <p:ph type="dt" sz="half" idx="10"/>
            <p:custDataLst>
              <p:tags r:id="rId3"/>
            </p:custDataLst>
          </p:nvPr>
        </p:nvSpPr>
        <p:spPr/>
        <p:txBody>
          <a:bodyPr/>
          <a:lstStyle/>
          <a:p>
            <a:endParaRPr lang="en-US" dirty="0"/>
          </a:p>
        </p:txBody>
      </p:sp>
      <p:sp>
        <p:nvSpPr>
          <p:cNvPr id="5" name="Footer Placeholder 4"/>
          <p:cNvSpPr>
            <a:spLocks noGrp="1"/>
          </p:cNvSpPr>
          <p:nvPr>
            <p:ph type="ftr" sz="quarter" idx="11"/>
            <p:custDataLst>
              <p:tags r:id="rId4"/>
            </p:custDataLst>
          </p:nvPr>
        </p:nvSpPr>
        <p:spPr/>
        <p:txBody>
          <a:bodyPr/>
          <a:lstStyle/>
          <a:p>
            <a:endParaRPr lang="en-US" dirty="0"/>
          </a:p>
        </p:txBody>
      </p:sp>
      <p:sp>
        <p:nvSpPr>
          <p:cNvPr id="6" name="Slide Number Placeholder 5"/>
          <p:cNvSpPr>
            <a:spLocks noGrp="1"/>
          </p:cNvSpPr>
          <p:nvPr>
            <p:ph type="sldNum" sz="quarter" idx="12"/>
            <p:custDataLst>
              <p:tags r:id="rId5"/>
            </p:custDataLst>
          </p:nvPr>
        </p:nvSpPr>
        <p:spPr/>
        <p:txBody>
          <a:bodyPr/>
          <a:lstStyle/>
          <a:p>
            <a:fld id="{68FBD721-3271-4DF0-B17E-844E969EC90E}" type="slidenum">
              <a:rPr lang="en-US" smtClean="0"/>
              <a:t>‹#›</a:t>
            </a:fld>
            <a:endParaRPr lang="en-US" dirty="0"/>
          </a:p>
        </p:txBody>
      </p:sp>
    </p:spTree>
    <p:extLst>
      <p:ext uri="{BB962C8B-B14F-4D97-AF65-F5344CB8AC3E}">
        <p14:creationId xmlns:p14="http://schemas.microsoft.com/office/powerpoint/2010/main" val="3609463764"/>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p:txBody>
          <a:bodyPr/>
          <a:lstStyle/>
          <a:p>
            <a:r>
              <a:rPr lang="en-US" smtClean="0"/>
              <a:t>Click to edit Master title style</a:t>
            </a:r>
            <a:endParaRPr lang="en-US"/>
          </a:p>
        </p:txBody>
      </p:sp>
      <p:sp>
        <p:nvSpPr>
          <p:cNvPr id="3" name="Vertical Text Placeholder 2"/>
          <p:cNvSpPr>
            <a:spLocks noGrp="1"/>
          </p:cNvSpPr>
          <p:nvPr>
            <p:ph type="body" orient="vert" idx="1"/>
            <p:custDataLst>
              <p:tags r:id="rId2"/>
            </p:custDataLst>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custDataLst>
              <p:tags r:id="rId3"/>
            </p:custDataLst>
          </p:nvPr>
        </p:nvSpPr>
        <p:spPr/>
        <p:txBody>
          <a:bodyPr/>
          <a:lstStyle/>
          <a:p>
            <a:endParaRPr lang="en-US" dirty="0"/>
          </a:p>
        </p:txBody>
      </p:sp>
      <p:sp>
        <p:nvSpPr>
          <p:cNvPr id="5" name="Footer Placeholder 4"/>
          <p:cNvSpPr>
            <a:spLocks noGrp="1"/>
          </p:cNvSpPr>
          <p:nvPr>
            <p:ph type="ftr" sz="quarter" idx="11"/>
            <p:custDataLst>
              <p:tags r:id="rId4"/>
            </p:custDataLst>
          </p:nvPr>
        </p:nvSpPr>
        <p:spPr/>
        <p:txBody>
          <a:bodyPr/>
          <a:lstStyle/>
          <a:p>
            <a:endParaRPr lang="en-US" dirty="0"/>
          </a:p>
        </p:txBody>
      </p:sp>
      <p:sp>
        <p:nvSpPr>
          <p:cNvPr id="6" name="Slide Number Placeholder 5"/>
          <p:cNvSpPr>
            <a:spLocks noGrp="1"/>
          </p:cNvSpPr>
          <p:nvPr>
            <p:ph type="sldNum" sz="quarter" idx="12"/>
            <p:custDataLst>
              <p:tags r:id="rId5"/>
            </p:custDataLst>
          </p:nvPr>
        </p:nvSpPr>
        <p:spPr/>
        <p:txBody>
          <a:bodyPr/>
          <a:lstStyle/>
          <a:p>
            <a:fld id="{68FBD721-3271-4DF0-B17E-844E969EC90E}" type="slidenum">
              <a:rPr lang="en-US" smtClean="0"/>
              <a:t>‹#›</a:t>
            </a:fld>
            <a:endParaRPr lang="en-US" dirty="0"/>
          </a:p>
        </p:txBody>
      </p:sp>
    </p:spTree>
    <p:extLst>
      <p:ext uri="{BB962C8B-B14F-4D97-AF65-F5344CB8AC3E}">
        <p14:creationId xmlns:p14="http://schemas.microsoft.com/office/powerpoint/2010/main" val="4008038368"/>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custDataLst>
              <p:tags r:id="rId1"/>
            </p:custDataLs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custDataLst>
              <p:tags r:id="rId2"/>
            </p:custDataLst>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custDataLst>
              <p:tags r:id="rId3"/>
            </p:custDataLst>
          </p:nvPr>
        </p:nvSpPr>
        <p:spPr/>
        <p:txBody>
          <a:bodyPr/>
          <a:lstStyle/>
          <a:p>
            <a:endParaRPr lang="en-US" dirty="0"/>
          </a:p>
        </p:txBody>
      </p:sp>
      <p:sp>
        <p:nvSpPr>
          <p:cNvPr id="5" name="Footer Placeholder 4"/>
          <p:cNvSpPr>
            <a:spLocks noGrp="1"/>
          </p:cNvSpPr>
          <p:nvPr>
            <p:ph type="ftr" sz="quarter" idx="11"/>
            <p:custDataLst>
              <p:tags r:id="rId4"/>
            </p:custDataLst>
          </p:nvPr>
        </p:nvSpPr>
        <p:spPr/>
        <p:txBody>
          <a:bodyPr/>
          <a:lstStyle/>
          <a:p>
            <a:endParaRPr lang="en-US" dirty="0"/>
          </a:p>
        </p:txBody>
      </p:sp>
      <p:sp>
        <p:nvSpPr>
          <p:cNvPr id="6" name="Slide Number Placeholder 5"/>
          <p:cNvSpPr>
            <a:spLocks noGrp="1"/>
          </p:cNvSpPr>
          <p:nvPr>
            <p:ph type="sldNum" sz="quarter" idx="12"/>
            <p:custDataLst>
              <p:tags r:id="rId5"/>
            </p:custDataLst>
          </p:nvPr>
        </p:nvSpPr>
        <p:spPr/>
        <p:txBody>
          <a:bodyPr/>
          <a:lstStyle/>
          <a:p>
            <a:fld id="{68FBD721-3271-4DF0-B17E-844E969EC90E}" type="slidenum">
              <a:rPr lang="en-US" smtClean="0"/>
              <a:t>‹#›</a:t>
            </a:fld>
            <a:endParaRPr lang="en-US" dirty="0"/>
          </a:p>
        </p:txBody>
      </p:sp>
    </p:spTree>
    <p:extLst>
      <p:ext uri="{BB962C8B-B14F-4D97-AF65-F5344CB8AC3E}">
        <p14:creationId xmlns:p14="http://schemas.microsoft.com/office/powerpoint/2010/main" val="3979102369"/>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a:xfrm>
            <a:off x="457200" y="274638"/>
            <a:ext cx="8229600" cy="715962"/>
          </a:xfrm>
        </p:spPr>
        <p:txBody>
          <a:bodyPr>
            <a:normAutofit/>
          </a:bodyPr>
          <a:lstStyle>
            <a:lvl1pPr algn="l">
              <a:defRPr sz="4000" b="1">
                <a:solidFill>
                  <a:schemeClr val="tx2"/>
                </a:solidFill>
              </a:defRPr>
            </a:lvl1pPr>
          </a:lstStyle>
          <a:p>
            <a:r>
              <a:rPr lang="en-US" dirty="0" smtClean="0"/>
              <a:t>Click to edit Master title style</a:t>
            </a:r>
            <a:endParaRPr lang="en-US" dirty="0"/>
          </a:p>
        </p:txBody>
      </p:sp>
      <p:sp>
        <p:nvSpPr>
          <p:cNvPr id="3" name="Content Placeholder 2"/>
          <p:cNvSpPr>
            <a:spLocks noGrp="1"/>
          </p:cNvSpPr>
          <p:nvPr>
            <p:ph idx="1"/>
            <p:custDataLst>
              <p:tags r:id="rId2"/>
            </p:custDataLst>
          </p:nvPr>
        </p:nvSpPr>
        <p:spPr>
          <a:xfrm>
            <a:off x="457200" y="1143000"/>
            <a:ext cx="8229600" cy="4983163"/>
          </a:xfrm>
        </p:spPr>
        <p:txBody>
          <a:bodyPr/>
          <a:lstStyle>
            <a:lvl1pPr>
              <a:defRPr sz="2800"/>
            </a:lvl1pPr>
            <a:lvl2pPr marL="742950" indent="-285750">
              <a:buFont typeface="Arial" pitchFamily="34" charset="0"/>
              <a:buChar char="•"/>
              <a:defRPr sz="2400"/>
            </a:lvl2pPr>
            <a:lvl3pPr>
              <a:defRPr sz="2000"/>
            </a:lvl3pPr>
            <a:lvl4pPr marL="1600200" indent="-228600">
              <a:buFont typeface="Arial" pitchFamily="34" charset="0"/>
              <a:buChar char="•"/>
              <a:defRPr sz="1800"/>
            </a:lvl4pPr>
            <a:lvl5pPr marL="2057400" indent="-228600">
              <a:buFont typeface="Arial" pitchFamily="34" charset="0"/>
              <a:buChar char="•"/>
              <a:defRPr sz="18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custDataLst>
              <p:tags r:id="rId3"/>
            </p:custDataLst>
          </p:nvPr>
        </p:nvSpPr>
        <p:spPr/>
        <p:txBody>
          <a:bodyPr/>
          <a:lstStyle/>
          <a:p>
            <a:endParaRPr lang="en-US" dirty="0"/>
          </a:p>
        </p:txBody>
      </p:sp>
      <p:sp>
        <p:nvSpPr>
          <p:cNvPr id="5" name="Footer Placeholder 4"/>
          <p:cNvSpPr>
            <a:spLocks noGrp="1"/>
          </p:cNvSpPr>
          <p:nvPr>
            <p:ph type="ftr" sz="quarter" idx="11"/>
            <p:custDataLst>
              <p:tags r:id="rId4"/>
            </p:custDataLst>
          </p:nvPr>
        </p:nvSpPr>
        <p:spPr/>
        <p:txBody>
          <a:bodyPr/>
          <a:lstStyle/>
          <a:p>
            <a:endParaRPr lang="en-US" dirty="0"/>
          </a:p>
        </p:txBody>
      </p:sp>
      <p:sp>
        <p:nvSpPr>
          <p:cNvPr id="6" name="Slide Number Placeholder 5"/>
          <p:cNvSpPr>
            <a:spLocks noGrp="1"/>
          </p:cNvSpPr>
          <p:nvPr>
            <p:ph type="sldNum" sz="quarter" idx="12"/>
            <p:custDataLst>
              <p:tags r:id="rId5"/>
            </p:custDataLst>
          </p:nvPr>
        </p:nvSpPr>
        <p:spPr/>
        <p:txBody>
          <a:bodyPr/>
          <a:lstStyle/>
          <a:p>
            <a:fld id="{68FBD721-3271-4DF0-B17E-844E969EC90E}" type="slidenum">
              <a:rPr lang="en-US" smtClean="0"/>
              <a:t>‹#›</a:t>
            </a:fld>
            <a:endParaRPr lang="en-US" dirty="0"/>
          </a:p>
        </p:txBody>
      </p:sp>
    </p:spTree>
    <p:extLst>
      <p:ext uri="{BB962C8B-B14F-4D97-AF65-F5344CB8AC3E}">
        <p14:creationId xmlns:p14="http://schemas.microsoft.com/office/powerpoint/2010/main" val="2364211036"/>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3" name="Text Placeholder 2"/>
          <p:cNvSpPr>
            <a:spLocks noGrp="1"/>
          </p:cNvSpPr>
          <p:nvPr>
            <p:ph type="body" idx="1"/>
            <p:custDataLst>
              <p:tags r:id="rId1"/>
            </p:custDataLst>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7" name="Title 6"/>
          <p:cNvSpPr>
            <a:spLocks noGrp="1"/>
          </p:cNvSpPr>
          <p:nvPr>
            <p:ph type="title"/>
            <p:custDataLst>
              <p:tags r:id="rId2"/>
            </p:custDataLst>
          </p:nvPr>
        </p:nvSpPr>
        <p:spPr/>
        <p:txBody>
          <a:bodyPr/>
          <a:lstStyle/>
          <a:p>
            <a:r>
              <a:rPr lang="en-US" smtClean="0"/>
              <a:t>Click to edit Master title style</a:t>
            </a:r>
            <a:endParaRPr lang="en-US"/>
          </a:p>
        </p:txBody>
      </p:sp>
      <p:sp>
        <p:nvSpPr>
          <p:cNvPr id="8" name="Date Placeholder 7"/>
          <p:cNvSpPr>
            <a:spLocks noGrp="1"/>
          </p:cNvSpPr>
          <p:nvPr>
            <p:ph type="dt" sz="half" idx="10"/>
            <p:custDataLst>
              <p:tags r:id="rId3"/>
            </p:custDataLst>
          </p:nvPr>
        </p:nvSpPr>
        <p:spPr/>
        <p:txBody>
          <a:bodyPr/>
          <a:lstStyle/>
          <a:p>
            <a:endParaRPr lang="en-US" dirty="0"/>
          </a:p>
        </p:txBody>
      </p:sp>
      <p:sp>
        <p:nvSpPr>
          <p:cNvPr id="9" name="Footer Placeholder 8"/>
          <p:cNvSpPr>
            <a:spLocks noGrp="1"/>
          </p:cNvSpPr>
          <p:nvPr>
            <p:ph type="ftr" sz="quarter" idx="11"/>
            <p:custDataLst>
              <p:tags r:id="rId4"/>
            </p:custDataLst>
          </p:nvPr>
        </p:nvSpPr>
        <p:spPr/>
        <p:txBody>
          <a:bodyPr/>
          <a:lstStyle/>
          <a:p>
            <a:endParaRPr lang="en-US" dirty="0"/>
          </a:p>
        </p:txBody>
      </p:sp>
      <p:sp>
        <p:nvSpPr>
          <p:cNvPr id="10" name="Slide Number Placeholder 9"/>
          <p:cNvSpPr>
            <a:spLocks noGrp="1"/>
          </p:cNvSpPr>
          <p:nvPr>
            <p:ph type="sldNum" sz="quarter" idx="12"/>
            <p:custDataLst>
              <p:tags r:id="rId5"/>
            </p:custDataLst>
          </p:nvPr>
        </p:nvSpPr>
        <p:spPr/>
        <p:txBody>
          <a:bodyPr/>
          <a:lstStyle/>
          <a:p>
            <a:fld id="{68FBD721-3271-4DF0-B17E-844E969EC90E}" type="slidenum">
              <a:rPr lang="en-US" smtClean="0"/>
              <a:t>‹#›</a:t>
            </a:fld>
            <a:endParaRPr lang="en-US" dirty="0"/>
          </a:p>
        </p:txBody>
      </p:sp>
    </p:spTree>
    <p:extLst>
      <p:ext uri="{BB962C8B-B14F-4D97-AF65-F5344CB8AC3E}">
        <p14:creationId xmlns:p14="http://schemas.microsoft.com/office/powerpoint/2010/main" val="2643056779"/>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p:txBody>
          <a:bodyPr/>
          <a:lstStyle/>
          <a:p>
            <a:r>
              <a:rPr lang="en-US" smtClean="0"/>
              <a:t>Click to edit Master title style</a:t>
            </a:r>
            <a:endParaRPr lang="en-US"/>
          </a:p>
        </p:txBody>
      </p:sp>
      <p:sp>
        <p:nvSpPr>
          <p:cNvPr id="3" name="Content Placeholder 2"/>
          <p:cNvSpPr>
            <a:spLocks noGrp="1"/>
          </p:cNvSpPr>
          <p:nvPr>
            <p:ph sz="half" idx="1"/>
            <p:custDataLst>
              <p:tags r:id="rId2"/>
            </p:custDataLst>
          </p:nvPr>
        </p:nvSpPr>
        <p:spPr>
          <a:xfrm>
            <a:off x="457200" y="1143000"/>
            <a:ext cx="4038600" cy="49831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custDataLst>
              <p:tags r:id="rId3"/>
            </p:custDataLst>
          </p:nvPr>
        </p:nvSpPr>
        <p:spPr>
          <a:xfrm>
            <a:off x="4648200" y="1143000"/>
            <a:ext cx="4038600" cy="49831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Date Placeholder 4"/>
          <p:cNvSpPr>
            <a:spLocks noGrp="1"/>
          </p:cNvSpPr>
          <p:nvPr>
            <p:ph type="dt" sz="half" idx="10"/>
            <p:custDataLst>
              <p:tags r:id="rId4"/>
            </p:custDataLst>
          </p:nvPr>
        </p:nvSpPr>
        <p:spPr/>
        <p:txBody>
          <a:bodyPr/>
          <a:lstStyle/>
          <a:p>
            <a:endParaRPr lang="en-US" dirty="0"/>
          </a:p>
        </p:txBody>
      </p:sp>
      <p:sp>
        <p:nvSpPr>
          <p:cNvPr id="6" name="Footer Placeholder 5"/>
          <p:cNvSpPr>
            <a:spLocks noGrp="1"/>
          </p:cNvSpPr>
          <p:nvPr>
            <p:ph type="ftr" sz="quarter" idx="11"/>
            <p:custDataLst>
              <p:tags r:id="rId5"/>
            </p:custDataLst>
          </p:nvPr>
        </p:nvSpPr>
        <p:spPr/>
        <p:txBody>
          <a:bodyPr/>
          <a:lstStyle/>
          <a:p>
            <a:endParaRPr lang="en-US" dirty="0"/>
          </a:p>
        </p:txBody>
      </p:sp>
      <p:sp>
        <p:nvSpPr>
          <p:cNvPr id="7" name="Slide Number Placeholder 6"/>
          <p:cNvSpPr>
            <a:spLocks noGrp="1"/>
          </p:cNvSpPr>
          <p:nvPr>
            <p:ph type="sldNum" sz="quarter" idx="12"/>
            <p:custDataLst>
              <p:tags r:id="rId6"/>
            </p:custDataLst>
          </p:nvPr>
        </p:nvSpPr>
        <p:spPr/>
        <p:txBody>
          <a:bodyPr/>
          <a:lstStyle/>
          <a:p>
            <a:fld id="{68FBD721-3271-4DF0-B17E-844E969EC90E}" type="slidenum">
              <a:rPr lang="en-US" smtClean="0"/>
              <a:t>‹#›</a:t>
            </a:fld>
            <a:endParaRPr lang="en-US" dirty="0"/>
          </a:p>
        </p:txBody>
      </p:sp>
    </p:spTree>
    <p:extLst>
      <p:ext uri="{BB962C8B-B14F-4D97-AF65-F5344CB8AC3E}">
        <p14:creationId xmlns:p14="http://schemas.microsoft.com/office/powerpoint/2010/main" val="2333988893"/>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a:xfrm>
            <a:off x="457200" y="274638"/>
            <a:ext cx="8229600" cy="868362"/>
          </a:xfrm>
        </p:spPr>
        <p:txBody>
          <a:bodyPr>
            <a:normAutofit/>
          </a:bodyPr>
          <a:lstStyle>
            <a:lvl1pPr algn="l">
              <a:defRPr sz="4000" b="1">
                <a:solidFill>
                  <a:schemeClr val="tx2"/>
                </a:solidFill>
              </a:defRPr>
            </a:lvl1pPr>
          </a:lstStyle>
          <a:p>
            <a:r>
              <a:rPr lang="en-US" dirty="0" smtClean="0"/>
              <a:t>Click to edit Master title style</a:t>
            </a:r>
            <a:endParaRPr lang="en-US" dirty="0"/>
          </a:p>
        </p:txBody>
      </p:sp>
      <p:sp>
        <p:nvSpPr>
          <p:cNvPr id="3" name="Text Placeholder 2"/>
          <p:cNvSpPr>
            <a:spLocks noGrp="1"/>
          </p:cNvSpPr>
          <p:nvPr>
            <p:ph type="body" idx="1"/>
            <p:custDataLst>
              <p:tags r:id="rId2"/>
            </p:custDataLst>
          </p:nvPr>
        </p:nvSpPr>
        <p:spPr>
          <a:xfrm>
            <a:off x="457200" y="1143000"/>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custDataLst>
              <p:tags r:id="rId3"/>
            </p:custDataLst>
          </p:nvPr>
        </p:nvSpPr>
        <p:spPr>
          <a:xfrm>
            <a:off x="457200" y="1828800"/>
            <a:ext cx="4040188" cy="429736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3"/>
            <p:custDataLst>
              <p:tags r:id="rId4"/>
            </p:custDataLst>
          </p:nvPr>
        </p:nvSpPr>
        <p:spPr>
          <a:xfrm>
            <a:off x="4645025" y="1143000"/>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6" name="Content Placeholder 5"/>
          <p:cNvSpPr>
            <a:spLocks noGrp="1"/>
          </p:cNvSpPr>
          <p:nvPr>
            <p:ph sz="quarter" idx="4"/>
            <p:custDataLst>
              <p:tags r:id="rId5"/>
            </p:custDataLst>
          </p:nvPr>
        </p:nvSpPr>
        <p:spPr>
          <a:xfrm>
            <a:off x="4645025" y="1828800"/>
            <a:ext cx="4041775" cy="429736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Date Placeholder 6"/>
          <p:cNvSpPr>
            <a:spLocks noGrp="1"/>
          </p:cNvSpPr>
          <p:nvPr>
            <p:ph type="dt" sz="half" idx="10"/>
            <p:custDataLst>
              <p:tags r:id="rId6"/>
            </p:custDataLst>
          </p:nvPr>
        </p:nvSpPr>
        <p:spPr/>
        <p:txBody>
          <a:bodyPr/>
          <a:lstStyle/>
          <a:p>
            <a:endParaRPr lang="en-US" dirty="0"/>
          </a:p>
        </p:txBody>
      </p:sp>
      <p:sp>
        <p:nvSpPr>
          <p:cNvPr id="8" name="Footer Placeholder 7"/>
          <p:cNvSpPr>
            <a:spLocks noGrp="1"/>
          </p:cNvSpPr>
          <p:nvPr>
            <p:ph type="ftr" sz="quarter" idx="11"/>
            <p:custDataLst>
              <p:tags r:id="rId7"/>
            </p:custDataLst>
          </p:nvPr>
        </p:nvSpPr>
        <p:spPr/>
        <p:txBody>
          <a:bodyPr/>
          <a:lstStyle/>
          <a:p>
            <a:endParaRPr lang="en-US" dirty="0"/>
          </a:p>
        </p:txBody>
      </p:sp>
      <p:sp>
        <p:nvSpPr>
          <p:cNvPr id="9" name="Slide Number Placeholder 8"/>
          <p:cNvSpPr>
            <a:spLocks noGrp="1"/>
          </p:cNvSpPr>
          <p:nvPr>
            <p:ph type="sldNum" sz="quarter" idx="12"/>
            <p:custDataLst>
              <p:tags r:id="rId8"/>
            </p:custDataLst>
          </p:nvPr>
        </p:nvSpPr>
        <p:spPr/>
        <p:txBody>
          <a:bodyPr/>
          <a:lstStyle/>
          <a:p>
            <a:fld id="{68FBD721-3271-4DF0-B17E-844E969EC90E}" type="slidenum">
              <a:rPr lang="en-US" smtClean="0"/>
              <a:t>‹#›</a:t>
            </a:fld>
            <a:endParaRPr lang="en-US" dirty="0"/>
          </a:p>
        </p:txBody>
      </p:sp>
    </p:spTree>
    <p:extLst>
      <p:ext uri="{BB962C8B-B14F-4D97-AF65-F5344CB8AC3E}">
        <p14:creationId xmlns:p14="http://schemas.microsoft.com/office/powerpoint/2010/main" val="758951940"/>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p:txBody>
          <a:bodyPr/>
          <a:lstStyle/>
          <a:p>
            <a:r>
              <a:rPr lang="en-US" smtClean="0"/>
              <a:t>Click to edit Master title style</a:t>
            </a:r>
            <a:endParaRPr lang="en-US"/>
          </a:p>
        </p:txBody>
      </p:sp>
      <p:sp>
        <p:nvSpPr>
          <p:cNvPr id="3" name="Date Placeholder 2"/>
          <p:cNvSpPr>
            <a:spLocks noGrp="1"/>
          </p:cNvSpPr>
          <p:nvPr>
            <p:ph type="dt" sz="half" idx="10"/>
            <p:custDataLst>
              <p:tags r:id="rId2"/>
            </p:custDataLst>
          </p:nvPr>
        </p:nvSpPr>
        <p:spPr/>
        <p:txBody>
          <a:bodyPr/>
          <a:lstStyle/>
          <a:p>
            <a:endParaRPr lang="en-US" dirty="0"/>
          </a:p>
        </p:txBody>
      </p:sp>
      <p:sp>
        <p:nvSpPr>
          <p:cNvPr id="4" name="Footer Placeholder 3"/>
          <p:cNvSpPr>
            <a:spLocks noGrp="1"/>
          </p:cNvSpPr>
          <p:nvPr>
            <p:ph type="ftr" sz="quarter" idx="11"/>
            <p:custDataLst>
              <p:tags r:id="rId3"/>
            </p:custDataLst>
          </p:nvPr>
        </p:nvSpPr>
        <p:spPr/>
        <p:txBody>
          <a:bodyPr/>
          <a:lstStyle/>
          <a:p>
            <a:endParaRPr lang="en-US" dirty="0"/>
          </a:p>
        </p:txBody>
      </p:sp>
      <p:sp>
        <p:nvSpPr>
          <p:cNvPr id="5" name="Slide Number Placeholder 4"/>
          <p:cNvSpPr>
            <a:spLocks noGrp="1"/>
          </p:cNvSpPr>
          <p:nvPr>
            <p:ph type="sldNum" sz="quarter" idx="12"/>
            <p:custDataLst>
              <p:tags r:id="rId4"/>
            </p:custDataLst>
          </p:nvPr>
        </p:nvSpPr>
        <p:spPr/>
        <p:txBody>
          <a:bodyPr/>
          <a:lstStyle/>
          <a:p>
            <a:fld id="{68FBD721-3271-4DF0-B17E-844E969EC90E}" type="slidenum">
              <a:rPr lang="en-US" smtClean="0"/>
              <a:t>‹#›</a:t>
            </a:fld>
            <a:endParaRPr lang="en-US" dirty="0"/>
          </a:p>
        </p:txBody>
      </p:sp>
    </p:spTree>
    <p:extLst>
      <p:ext uri="{BB962C8B-B14F-4D97-AF65-F5344CB8AC3E}">
        <p14:creationId xmlns:p14="http://schemas.microsoft.com/office/powerpoint/2010/main" val="981285477"/>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custDataLst>
              <p:tags r:id="rId1"/>
            </p:custDataLst>
          </p:nvPr>
        </p:nvSpPr>
        <p:spPr/>
        <p:txBody>
          <a:bodyPr/>
          <a:lstStyle/>
          <a:p>
            <a:endParaRPr lang="en-US" dirty="0"/>
          </a:p>
        </p:txBody>
      </p:sp>
      <p:sp>
        <p:nvSpPr>
          <p:cNvPr id="3" name="Footer Placeholder 2"/>
          <p:cNvSpPr>
            <a:spLocks noGrp="1"/>
          </p:cNvSpPr>
          <p:nvPr>
            <p:ph type="ftr" sz="quarter" idx="11"/>
            <p:custDataLst>
              <p:tags r:id="rId2"/>
            </p:custDataLst>
          </p:nvPr>
        </p:nvSpPr>
        <p:spPr/>
        <p:txBody>
          <a:bodyPr/>
          <a:lstStyle/>
          <a:p>
            <a:endParaRPr lang="en-US" dirty="0"/>
          </a:p>
        </p:txBody>
      </p:sp>
      <p:sp>
        <p:nvSpPr>
          <p:cNvPr id="4" name="Slide Number Placeholder 3"/>
          <p:cNvSpPr>
            <a:spLocks noGrp="1"/>
          </p:cNvSpPr>
          <p:nvPr>
            <p:ph type="sldNum" sz="quarter" idx="12"/>
            <p:custDataLst>
              <p:tags r:id="rId3"/>
            </p:custDataLst>
          </p:nvPr>
        </p:nvSpPr>
        <p:spPr/>
        <p:txBody>
          <a:bodyPr/>
          <a:lstStyle/>
          <a:p>
            <a:fld id="{68FBD721-3271-4DF0-B17E-844E969EC90E}" type="slidenum">
              <a:rPr lang="en-US" smtClean="0"/>
              <a:t>‹#›</a:t>
            </a:fld>
            <a:endParaRPr lang="en-US" dirty="0"/>
          </a:p>
        </p:txBody>
      </p:sp>
    </p:spTree>
    <p:extLst>
      <p:ext uri="{BB962C8B-B14F-4D97-AF65-F5344CB8AC3E}">
        <p14:creationId xmlns:p14="http://schemas.microsoft.com/office/powerpoint/2010/main" val="4204490983"/>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custDataLst>
              <p:tags r:id="rId2"/>
            </p:custDataLst>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custDataLst>
              <p:tags r:id="rId3"/>
            </p:custDataLst>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custDataLst>
              <p:tags r:id="rId4"/>
            </p:custDataLst>
          </p:nvPr>
        </p:nvSpPr>
        <p:spPr/>
        <p:txBody>
          <a:bodyPr/>
          <a:lstStyle/>
          <a:p>
            <a:endParaRPr lang="en-US" dirty="0"/>
          </a:p>
        </p:txBody>
      </p:sp>
      <p:sp>
        <p:nvSpPr>
          <p:cNvPr id="6" name="Footer Placeholder 5"/>
          <p:cNvSpPr>
            <a:spLocks noGrp="1"/>
          </p:cNvSpPr>
          <p:nvPr>
            <p:ph type="ftr" sz="quarter" idx="11"/>
            <p:custDataLst>
              <p:tags r:id="rId5"/>
            </p:custDataLst>
          </p:nvPr>
        </p:nvSpPr>
        <p:spPr/>
        <p:txBody>
          <a:bodyPr/>
          <a:lstStyle/>
          <a:p>
            <a:endParaRPr lang="en-US" dirty="0"/>
          </a:p>
        </p:txBody>
      </p:sp>
      <p:sp>
        <p:nvSpPr>
          <p:cNvPr id="7" name="Slide Number Placeholder 6"/>
          <p:cNvSpPr>
            <a:spLocks noGrp="1"/>
          </p:cNvSpPr>
          <p:nvPr>
            <p:ph type="sldNum" sz="quarter" idx="12"/>
            <p:custDataLst>
              <p:tags r:id="rId6"/>
            </p:custDataLst>
          </p:nvPr>
        </p:nvSpPr>
        <p:spPr/>
        <p:txBody>
          <a:bodyPr/>
          <a:lstStyle/>
          <a:p>
            <a:fld id="{68FBD721-3271-4DF0-B17E-844E969EC90E}" type="slidenum">
              <a:rPr lang="en-US" smtClean="0"/>
              <a:t>‹#›</a:t>
            </a:fld>
            <a:endParaRPr lang="en-US" dirty="0"/>
          </a:p>
        </p:txBody>
      </p:sp>
    </p:spTree>
    <p:extLst>
      <p:ext uri="{BB962C8B-B14F-4D97-AF65-F5344CB8AC3E}">
        <p14:creationId xmlns:p14="http://schemas.microsoft.com/office/powerpoint/2010/main" val="2217816211"/>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custDataLst>
              <p:tags r:id="rId2"/>
            </p:custDataLst>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custDataLst>
              <p:tags r:id="rId3"/>
            </p:custDataLst>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custDataLst>
              <p:tags r:id="rId4"/>
            </p:custDataLst>
          </p:nvPr>
        </p:nvSpPr>
        <p:spPr/>
        <p:txBody>
          <a:bodyPr/>
          <a:lstStyle/>
          <a:p>
            <a:endParaRPr lang="en-US" dirty="0"/>
          </a:p>
        </p:txBody>
      </p:sp>
      <p:sp>
        <p:nvSpPr>
          <p:cNvPr id="6" name="Footer Placeholder 5"/>
          <p:cNvSpPr>
            <a:spLocks noGrp="1"/>
          </p:cNvSpPr>
          <p:nvPr>
            <p:ph type="ftr" sz="quarter" idx="11"/>
            <p:custDataLst>
              <p:tags r:id="rId5"/>
            </p:custDataLst>
          </p:nvPr>
        </p:nvSpPr>
        <p:spPr/>
        <p:txBody>
          <a:bodyPr/>
          <a:lstStyle/>
          <a:p>
            <a:endParaRPr lang="en-US" dirty="0"/>
          </a:p>
        </p:txBody>
      </p:sp>
      <p:sp>
        <p:nvSpPr>
          <p:cNvPr id="7" name="Slide Number Placeholder 6"/>
          <p:cNvSpPr>
            <a:spLocks noGrp="1"/>
          </p:cNvSpPr>
          <p:nvPr>
            <p:ph type="sldNum" sz="quarter" idx="12"/>
            <p:custDataLst>
              <p:tags r:id="rId6"/>
            </p:custDataLst>
          </p:nvPr>
        </p:nvSpPr>
        <p:spPr/>
        <p:txBody>
          <a:bodyPr/>
          <a:lstStyle/>
          <a:p>
            <a:fld id="{68FBD721-3271-4DF0-B17E-844E969EC90E}" type="slidenum">
              <a:rPr lang="en-US" smtClean="0"/>
              <a:t>‹#›</a:t>
            </a:fld>
            <a:endParaRPr lang="en-US" dirty="0"/>
          </a:p>
        </p:txBody>
      </p:sp>
    </p:spTree>
    <p:extLst>
      <p:ext uri="{BB962C8B-B14F-4D97-AF65-F5344CB8AC3E}">
        <p14:creationId xmlns:p14="http://schemas.microsoft.com/office/powerpoint/2010/main" val="2018626450"/>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ags" Target="../tags/tag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17" Type="http://schemas.openxmlformats.org/officeDocument/2006/relationships/tags" Target="../tags/tag5.xml"/><Relationship Id="rId2" Type="http://schemas.openxmlformats.org/officeDocument/2006/relationships/slideLayout" Target="../slideLayouts/slideLayout2.xml"/><Relationship Id="rId16" Type="http://schemas.openxmlformats.org/officeDocument/2006/relationships/tags" Target="../tags/tag4.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ags" Target="../tags/tag3.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ags" Target="../tags/tag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custDataLst>
              <p:tags r:id="rId13"/>
            </p:custDataLst>
          </p:nvPr>
        </p:nvSpPr>
        <p:spPr>
          <a:xfrm>
            <a:off x="457200" y="274638"/>
            <a:ext cx="8229600" cy="715962"/>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custDataLst>
              <p:tags r:id="rId14"/>
            </p:custDataLst>
          </p:nvPr>
        </p:nvSpPr>
        <p:spPr>
          <a:xfrm>
            <a:off x="457200" y="1143000"/>
            <a:ext cx="8229600" cy="49831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custDataLst>
              <p:tags r:id="rId15"/>
            </p:custDataLst>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dirty="0"/>
          </a:p>
        </p:txBody>
      </p:sp>
      <p:sp>
        <p:nvSpPr>
          <p:cNvPr id="5" name="Footer Placeholder 4"/>
          <p:cNvSpPr>
            <a:spLocks noGrp="1"/>
          </p:cNvSpPr>
          <p:nvPr>
            <p:ph type="ftr" sz="quarter" idx="3"/>
            <p:custDataLst>
              <p:tags r:id="rId16"/>
            </p:custDataLst>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custDataLst>
              <p:tags r:id="rId17"/>
            </p:custDataLst>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8FBD721-3271-4DF0-B17E-844E969EC90E}" type="slidenum">
              <a:rPr lang="en-US" smtClean="0"/>
              <a:t>‹#›</a:t>
            </a:fld>
            <a:endParaRPr lang="en-US" dirty="0"/>
          </a:p>
        </p:txBody>
      </p:sp>
    </p:spTree>
    <p:extLst>
      <p:ext uri="{BB962C8B-B14F-4D97-AF65-F5344CB8AC3E}">
        <p14:creationId xmlns:p14="http://schemas.microsoft.com/office/powerpoint/2010/main" val="95122053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iming>
    <p:tnLst>
      <p:par>
        <p:cTn id="1" dur="indefinite" restart="never" nodeType="tmRoot"/>
      </p:par>
    </p:tnLst>
  </p:timing>
  <p:hf hdr="0" ftr="0" dt="0"/>
  <p:txStyles>
    <p:titleStyle>
      <a:lvl1pPr algn="l" defTabSz="914400" rtl="0" eaLnBrk="1" latinLnBrk="0" hangingPunct="1">
        <a:spcBef>
          <a:spcPct val="0"/>
        </a:spcBef>
        <a:buNone/>
        <a:defRPr sz="4000" b="1" kern="1200">
          <a:solidFill>
            <a:schemeClr val="tx2"/>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tags" Target="../tags/tag66.xml"/><Relationship Id="rId2" Type="http://schemas.openxmlformats.org/officeDocument/2006/relationships/tags" Target="../tags/tag65.xml"/><Relationship Id="rId1" Type="http://schemas.openxmlformats.org/officeDocument/2006/relationships/tags" Target="../tags/tag64.xml"/><Relationship Id="rId5" Type="http://schemas.openxmlformats.org/officeDocument/2006/relationships/notesSlide" Target="../notesSlides/notesSlide1.xml"/><Relationship Id="rId4"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tags" Target="../tags/tag149.xml"/><Relationship Id="rId13" Type="http://schemas.openxmlformats.org/officeDocument/2006/relationships/tags" Target="../tags/tag154.xml"/><Relationship Id="rId18" Type="http://schemas.openxmlformats.org/officeDocument/2006/relationships/tags" Target="../tags/tag159.xml"/><Relationship Id="rId26" Type="http://schemas.openxmlformats.org/officeDocument/2006/relationships/tags" Target="../tags/tag167.xml"/><Relationship Id="rId3" Type="http://schemas.openxmlformats.org/officeDocument/2006/relationships/tags" Target="../tags/tag144.xml"/><Relationship Id="rId21" Type="http://schemas.openxmlformats.org/officeDocument/2006/relationships/tags" Target="../tags/tag162.xml"/><Relationship Id="rId34" Type="http://schemas.openxmlformats.org/officeDocument/2006/relationships/tags" Target="../tags/tag175.xml"/><Relationship Id="rId7" Type="http://schemas.openxmlformats.org/officeDocument/2006/relationships/tags" Target="../tags/tag148.xml"/><Relationship Id="rId12" Type="http://schemas.openxmlformats.org/officeDocument/2006/relationships/tags" Target="../tags/tag153.xml"/><Relationship Id="rId17" Type="http://schemas.openxmlformats.org/officeDocument/2006/relationships/tags" Target="../tags/tag158.xml"/><Relationship Id="rId25" Type="http://schemas.openxmlformats.org/officeDocument/2006/relationships/tags" Target="../tags/tag166.xml"/><Relationship Id="rId33" Type="http://schemas.openxmlformats.org/officeDocument/2006/relationships/tags" Target="../tags/tag174.xml"/><Relationship Id="rId2" Type="http://schemas.openxmlformats.org/officeDocument/2006/relationships/tags" Target="../tags/tag143.xml"/><Relationship Id="rId16" Type="http://schemas.openxmlformats.org/officeDocument/2006/relationships/tags" Target="../tags/tag157.xml"/><Relationship Id="rId20" Type="http://schemas.openxmlformats.org/officeDocument/2006/relationships/tags" Target="../tags/tag161.xml"/><Relationship Id="rId29" Type="http://schemas.openxmlformats.org/officeDocument/2006/relationships/tags" Target="../tags/tag170.xml"/><Relationship Id="rId1" Type="http://schemas.openxmlformats.org/officeDocument/2006/relationships/tags" Target="../tags/tag142.xml"/><Relationship Id="rId6" Type="http://schemas.openxmlformats.org/officeDocument/2006/relationships/tags" Target="../tags/tag147.xml"/><Relationship Id="rId11" Type="http://schemas.openxmlformats.org/officeDocument/2006/relationships/tags" Target="../tags/tag152.xml"/><Relationship Id="rId24" Type="http://schemas.openxmlformats.org/officeDocument/2006/relationships/tags" Target="../tags/tag165.xml"/><Relationship Id="rId32" Type="http://schemas.openxmlformats.org/officeDocument/2006/relationships/tags" Target="../tags/tag173.xml"/><Relationship Id="rId5" Type="http://schemas.openxmlformats.org/officeDocument/2006/relationships/tags" Target="../tags/tag146.xml"/><Relationship Id="rId15" Type="http://schemas.openxmlformats.org/officeDocument/2006/relationships/tags" Target="../tags/tag156.xml"/><Relationship Id="rId23" Type="http://schemas.openxmlformats.org/officeDocument/2006/relationships/tags" Target="../tags/tag164.xml"/><Relationship Id="rId28" Type="http://schemas.openxmlformats.org/officeDocument/2006/relationships/tags" Target="../tags/tag169.xml"/><Relationship Id="rId36" Type="http://schemas.openxmlformats.org/officeDocument/2006/relationships/slideLayout" Target="../slideLayouts/slideLayout2.xml"/><Relationship Id="rId10" Type="http://schemas.openxmlformats.org/officeDocument/2006/relationships/tags" Target="../tags/tag151.xml"/><Relationship Id="rId19" Type="http://schemas.openxmlformats.org/officeDocument/2006/relationships/tags" Target="../tags/tag160.xml"/><Relationship Id="rId31" Type="http://schemas.openxmlformats.org/officeDocument/2006/relationships/tags" Target="../tags/tag172.xml"/><Relationship Id="rId4" Type="http://schemas.openxmlformats.org/officeDocument/2006/relationships/tags" Target="../tags/tag145.xml"/><Relationship Id="rId9" Type="http://schemas.openxmlformats.org/officeDocument/2006/relationships/tags" Target="../tags/tag150.xml"/><Relationship Id="rId14" Type="http://schemas.openxmlformats.org/officeDocument/2006/relationships/tags" Target="../tags/tag155.xml"/><Relationship Id="rId22" Type="http://schemas.openxmlformats.org/officeDocument/2006/relationships/tags" Target="../tags/tag163.xml"/><Relationship Id="rId27" Type="http://schemas.openxmlformats.org/officeDocument/2006/relationships/tags" Target="../tags/tag168.xml"/><Relationship Id="rId30" Type="http://schemas.openxmlformats.org/officeDocument/2006/relationships/tags" Target="../tags/tag171.xml"/><Relationship Id="rId35" Type="http://schemas.openxmlformats.org/officeDocument/2006/relationships/tags" Target="../tags/tag176.xml"/></Relationships>
</file>

<file path=ppt/slides/_rels/slide100.xml.rels><?xml version="1.0" encoding="UTF-8" standalone="yes"?>
<Relationships xmlns="http://schemas.openxmlformats.org/package/2006/relationships"><Relationship Id="rId3" Type="http://schemas.openxmlformats.org/officeDocument/2006/relationships/tags" Target="../tags/tag1371.xml"/><Relationship Id="rId2" Type="http://schemas.openxmlformats.org/officeDocument/2006/relationships/tags" Target="../tags/tag1370.xml"/><Relationship Id="rId1" Type="http://schemas.openxmlformats.org/officeDocument/2006/relationships/tags" Target="../tags/tag1369.xml"/><Relationship Id="rId4"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3" Type="http://schemas.openxmlformats.org/officeDocument/2006/relationships/tags" Target="../tags/tag1374.xml"/><Relationship Id="rId2" Type="http://schemas.openxmlformats.org/officeDocument/2006/relationships/tags" Target="../tags/tag1373.xml"/><Relationship Id="rId1" Type="http://schemas.openxmlformats.org/officeDocument/2006/relationships/tags" Target="../tags/tag1372.xml"/><Relationship Id="rId5" Type="http://schemas.openxmlformats.org/officeDocument/2006/relationships/slideLayout" Target="../slideLayouts/slideLayout2.xml"/><Relationship Id="rId4" Type="http://schemas.openxmlformats.org/officeDocument/2006/relationships/tags" Target="../tags/tag1375.xml"/></Relationships>
</file>

<file path=ppt/slides/_rels/slide104.xml.rels><?xml version="1.0" encoding="UTF-8" standalone="yes"?>
<Relationships xmlns="http://schemas.openxmlformats.org/package/2006/relationships"><Relationship Id="rId3" Type="http://schemas.openxmlformats.org/officeDocument/2006/relationships/tags" Target="../tags/tag1378.xml"/><Relationship Id="rId2" Type="http://schemas.openxmlformats.org/officeDocument/2006/relationships/tags" Target="../tags/tag1377.xml"/><Relationship Id="rId1" Type="http://schemas.openxmlformats.org/officeDocument/2006/relationships/tags" Target="../tags/tag1376.xml"/><Relationship Id="rId6" Type="http://schemas.openxmlformats.org/officeDocument/2006/relationships/notesSlide" Target="../notesSlides/notesSlide54.xml"/><Relationship Id="rId5" Type="http://schemas.openxmlformats.org/officeDocument/2006/relationships/slideLayout" Target="../slideLayouts/slideLayout2.xml"/><Relationship Id="rId4" Type="http://schemas.openxmlformats.org/officeDocument/2006/relationships/tags" Target="../tags/tag1379.xml"/></Relationships>
</file>

<file path=ppt/slides/_rels/slide105.xml.rels><?xml version="1.0" encoding="UTF-8" standalone="yes"?>
<Relationships xmlns="http://schemas.openxmlformats.org/package/2006/relationships"><Relationship Id="rId8" Type="http://schemas.openxmlformats.org/officeDocument/2006/relationships/tags" Target="../tags/tag1387.xml"/><Relationship Id="rId13" Type="http://schemas.openxmlformats.org/officeDocument/2006/relationships/tags" Target="../tags/tag1392.xml"/><Relationship Id="rId18" Type="http://schemas.openxmlformats.org/officeDocument/2006/relationships/tags" Target="../tags/tag1397.xml"/><Relationship Id="rId26" Type="http://schemas.openxmlformats.org/officeDocument/2006/relationships/tags" Target="../tags/tag1405.xml"/><Relationship Id="rId39" Type="http://schemas.openxmlformats.org/officeDocument/2006/relationships/tags" Target="../tags/tag1418.xml"/><Relationship Id="rId3" Type="http://schemas.openxmlformats.org/officeDocument/2006/relationships/tags" Target="../tags/tag1382.xml"/><Relationship Id="rId21" Type="http://schemas.openxmlformats.org/officeDocument/2006/relationships/tags" Target="../tags/tag1400.xml"/><Relationship Id="rId34" Type="http://schemas.openxmlformats.org/officeDocument/2006/relationships/tags" Target="../tags/tag1413.xml"/><Relationship Id="rId7" Type="http://schemas.openxmlformats.org/officeDocument/2006/relationships/tags" Target="../tags/tag1386.xml"/><Relationship Id="rId12" Type="http://schemas.openxmlformats.org/officeDocument/2006/relationships/tags" Target="../tags/tag1391.xml"/><Relationship Id="rId17" Type="http://schemas.openxmlformats.org/officeDocument/2006/relationships/tags" Target="../tags/tag1396.xml"/><Relationship Id="rId25" Type="http://schemas.openxmlformats.org/officeDocument/2006/relationships/tags" Target="../tags/tag1404.xml"/><Relationship Id="rId33" Type="http://schemas.openxmlformats.org/officeDocument/2006/relationships/tags" Target="../tags/tag1412.xml"/><Relationship Id="rId38" Type="http://schemas.openxmlformats.org/officeDocument/2006/relationships/tags" Target="../tags/tag1417.xml"/><Relationship Id="rId2" Type="http://schemas.openxmlformats.org/officeDocument/2006/relationships/tags" Target="../tags/tag1381.xml"/><Relationship Id="rId16" Type="http://schemas.openxmlformats.org/officeDocument/2006/relationships/tags" Target="../tags/tag1395.xml"/><Relationship Id="rId20" Type="http://schemas.openxmlformats.org/officeDocument/2006/relationships/tags" Target="../tags/tag1399.xml"/><Relationship Id="rId29" Type="http://schemas.openxmlformats.org/officeDocument/2006/relationships/tags" Target="../tags/tag1408.xml"/><Relationship Id="rId41" Type="http://schemas.openxmlformats.org/officeDocument/2006/relationships/notesSlide" Target="../notesSlides/notesSlide55.xml"/><Relationship Id="rId1" Type="http://schemas.openxmlformats.org/officeDocument/2006/relationships/tags" Target="../tags/tag1380.xml"/><Relationship Id="rId6" Type="http://schemas.openxmlformats.org/officeDocument/2006/relationships/tags" Target="../tags/tag1385.xml"/><Relationship Id="rId11" Type="http://schemas.openxmlformats.org/officeDocument/2006/relationships/tags" Target="../tags/tag1390.xml"/><Relationship Id="rId24" Type="http://schemas.openxmlformats.org/officeDocument/2006/relationships/tags" Target="../tags/tag1403.xml"/><Relationship Id="rId32" Type="http://schemas.openxmlformats.org/officeDocument/2006/relationships/tags" Target="../tags/tag1411.xml"/><Relationship Id="rId37" Type="http://schemas.openxmlformats.org/officeDocument/2006/relationships/tags" Target="../tags/tag1416.xml"/><Relationship Id="rId40" Type="http://schemas.openxmlformats.org/officeDocument/2006/relationships/slideLayout" Target="../slideLayouts/slideLayout2.xml"/><Relationship Id="rId5" Type="http://schemas.openxmlformats.org/officeDocument/2006/relationships/tags" Target="../tags/tag1384.xml"/><Relationship Id="rId15" Type="http://schemas.openxmlformats.org/officeDocument/2006/relationships/tags" Target="../tags/tag1394.xml"/><Relationship Id="rId23" Type="http://schemas.openxmlformats.org/officeDocument/2006/relationships/tags" Target="../tags/tag1402.xml"/><Relationship Id="rId28" Type="http://schemas.openxmlformats.org/officeDocument/2006/relationships/tags" Target="../tags/tag1407.xml"/><Relationship Id="rId36" Type="http://schemas.openxmlformats.org/officeDocument/2006/relationships/tags" Target="../tags/tag1415.xml"/><Relationship Id="rId10" Type="http://schemas.openxmlformats.org/officeDocument/2006/relationships/tags" Target="../tags/tag1389.xml"/><Relationship Id="rId19" Type="http://schemas.openxmlformats.org/officeDocument/2006/relationships/tags" Target="../tags/tag1398.xml"/><Relationship Id="rId31" Type="http://schemas.openxmlformats.org/officeDocument/2006/relationships/tags" Target="../tags/tag1410.xml"/><Relationship Id="rId4" Type="http://schemas.openxmlformats.org/officeDocument/2006/relationships/tags" Target="../tags/tag1383.xml"/><Relationship Id="rId9" Type="http://schemas.openxmlformats.org/officeDocument/2006/relationships/tags" Target="../tags/tag1388.xml"/><Relationship Id="rId14" Type="http://schemas.openxmlformats.org/officeDocument/2006/relationships/tags" Target="../tags/tag1393.xml"/><Relationship Id="rId22" Type="http://schemas.openxmlformats.org/officeDocument/2006/relationships/tags" Target="../tags/tag1401.xml"/><Relationship Id="rId27" Type="http://schemas.openxmlformats.org/officeDocument/2006/relationships/tags" Target="../tags/tag1406.xml"/><Relationship Id="rId30" Type="http://schemas.openxmlformats.org/officeDocument/2006/relationships/tags" Target="../tags/tag1409.xml"/><Relationship Id="rId35" Type="http://schemas.openxmlformats.org/officeDocument/2006/relationships/tags" Target="../tags/tag1414.xml"/></Relationships>
</file>

<file path=ppt/slides/_rels/slide106.xml.rels><?xml version="1.0" encoding="UTF-8" standalone="yes"?>
<Relationships xmlns="http://schemas.openxmlformats.org/package/2006/relationships"><Relationship Id="rId8" Type="http://schemas.openxmlformats.org/officeDocument/2006/relationships/tags" Target="../tags/tag1426.xml"/><Relationship Id="rId13" Type="http://schemas.openxmlformats.org/officeDocument/2006/relationships/tags" Target="../tags/tag1431.xml"/><Relationship Id="rId18" Type="http://schemas.openxmlformats.org/officeDocument/2006/relationships/tags" Target="../tags/tag1436.xml"/><Relationship Id="rId26" Type="http://schemas.openxmlformats.org/officeDocument/2006/relationships/tags" Target="../tags/tag1444.xml"/><Relationship Id="rId3" Type="http://schemas.openxmlformats.org/officeDocument/2006/relationships/tags" Target="../tags/tag1421.xml"/><Relationship Id="rId21" Type="http://schemas.openxmlformats.org/officeDocument/2006/relationships/tags" Target="../tags/tag1439.xml"/><Relationship Id="rId7" Type="http://schemas.openxmlformats.org/officeDocument/2006/relationships/tags" Target="../tags/tag1425.xml"/><Relationship Id="rId12" Type="http://schemas.openxmlformats.org/officeDocument/2006/relationships/tags" Target="../tags/tag1430.xml"/><Relationship Id="rId17" Type="http://schemas.openxmlformats.org/officeDocument/2006/relationships/tags" Target="../tags/tag1435.xml"/><Relationship Id="rId25" Type="http://schemas.openxmlformats.org/officeDocument/2006/relationships/tags" Target="../tags/tag1443.xml"/><Relationship Id="rId33" Type="http://schemas.openxmlformats.org/officeDocument/2006/relationships/notesSlide" Target="../notesSlides/notesSlide56.xml"/><Relationship Id="rId2" Type="http://schemas.openxmlformats.org/officeDocument/2006/relationships/tags" Target="../tags/tag1420.xml"/><Relationship Id="rId16" Type="http://schemas.openxmlformats.org/officeDocument/2006/relationships/tags" Target="../tags/tag1434.xml"/><Relationship Id="rId20" Type="http://schemas.openxmlformats.org/officeDocument/2006/relationships/tags" Target="../tags/tag1438.xml"/><Relationship Id="rId29" Type="http://schemas.openxmlformats.org/officeDocument/2006/relationships/tags" Target="../tags/tag1447.xml"/><Relationship Id="rId1" Type="http://schemas.openxmlformats.org/officeDocument/2006/relationships/tags" Target="../tags/tag1419.xml"/><Relationship Id="rId6" Type="http://schemas.openxmlformats.org/officeDocument/2006/relationships/tags" Target="../tags/tag1424.xml"/><Relationship Id="rId11" Type="http://schemas.openxmlformats.org/officeDocument/2006/relationships/tags" Target="../tags/tag1429.xml"/><Relationship Id="rId24" Type="http://schemas.openxmlformats.org/officeDocument/2006/relationships/tags" Target="../tags/tag1442.xml"/><Relationship Id="rId32" Type="http://schemas.openxmlformats.org/officeDocument/2006/relationships/slideLayout" Target="../slideLayouts/slideLayout2.xml"/><Relationship Id="rId5" Type="http://schemas.openxmlformats.org/officeDocument/2006/relationships/tags" Target="../tags/tag1423.xml"/><Relationship Id="rId15" Type="http://schemas.openxmlformats.org/officeDocument/2006/relationships/tags" Target="../tags/tag1433.xml"/><Relationship Id="rId23" Type="http://schemas.openxmlformats.org/officeDocument/2006/relationships/tags" Target="../tags/tag1441.xml"/><Relationship Id="rId28" Type="http://schemas.openxmlformats.org/officeDocument/2006/relationships/tags" Target="../tags/tag1446.xml"/><Relationship Id="rId10" Type="http://schemas.openxmlformats.org/officeDocument/2006/relationships/tags" Target="../tags/tag1428.xml"/><Relationship Id="rId19" Type="http://schemas.openxmlformats.org/officeDocument/2006/relationships/tags" Target="../tags/tag1437.xml"/><Relationship Id="rId31" Type="http://schemas.openxmlformats.org/officeDocument/2006/relationships/tags" Target="../tags/tag1449.xml"/><Relationship Id="rId4" Type="http://schemas.openxmlformats.org/officeDocument/2006/relationships/tags" Target="../tags/tag1422.xml"/><Relationship Id="rId9" Type="http://schemas.openxmlformats.org/officeDocument/2006/relationships/tags" Target="../tags/tag1427.xml"/><Relationship Id="rId14" Type="http://schemas.openxmlformats.org/officeDocument/2006/relationships/tags" Target="../tags/tag1432.xml"/><Relationship Id="rId22" Type="http://schemas.openxmlformats.org/officeDocument/2006/relationships/tags" Target="../tags/tag1440.xml"/><Relationship Id="rId27" Type="http://schemas.openxmlformats.org/officeDocument/2006/relationships/tags" Target="../tags/tag1445.xml"/><Relationship Id="rId30" Type="http://schemas.openxmlformats.org/officeDocument/2006/relationships/tags" Target="../tags/tag1448.xml"/></Relationships>
</file>

<file path=ppt/slides/_rels/slide107.xml.rels><?xml version="1.0" encoding="UTF-8" standalone="yes"?>
<Relationships xmlns="http://schemas.openxmlformats.org/package/2006/relationships"><Relationship Id="rId3" Type="http://schemas.openxmlformats.org/officeDocument/2006/relationships/tags" Target="../tags/tag1452.xml"/><Relationship Id="rId2" Type="http://schemas.openxmlformats.org/officeDocument/2006/relationships/tags" Target="../tags/tag1451.xml"/><Relationship Id="rId1" Type="http://schemas.openxmlformats.org/officeDocument/2006/relationships/tags" Target="../tags/tag1450.xml"/><Relationship Id="rId6" Type="http://schemas.openxmlformats.org/officeDocument/2006/relationships/notesSlide" Target="../notesSlides/notesSlide57.xml"/><Relationship Id="rId5" Type="http://schemas.openxmlformats.org/officeDocument/2006/relationships/slideLayout" Target="../slideLayouts/slideLayout2.xml"/><Relationship Id="rId4" Type="http://schemas.openxmlformats.org/officeDocument/2006/relationships/tags" Target="../tags/tag1453.xml"/></Relationships>
</file>

<file path=ppt/slides/_rels/slide108.xml.rels><?xml version="1.0" encoding="UTF-8" standalone="yes"?>
<Relationships xmlns="http://schemas.openxmlformats.org/package/2006/relationships"><Relationship Id="rId3" Type="http://schemas.openxmlformats.org/officeDocument/2006/relationships/tags" Target="../tags/tag1456.xml"/><Relationship Id="rId2" Type="http://schemas.openxmlformats.org/officeDocument/2006/relationships/tags" Target="../tags/tag1455.xml"/><Relationship Id="rId1" Type="http://schemas.openxmlformats.org/officeDocument/2006/relationships/tags" Target="../tags/tag1454.xml"/><Relationship Id="rId6" Type="http://schemas.openxmlformats.org/officeDocument/2006/relationships/notesSlide" Target="../notesSlides/notesSlide58.xml"/><Relationship Id="rId5" Type="http://schemas.openxmlformats.org/officeDocument/2006/relationships/slideLayout" Target="../slideLayouts/slideLayout2.xml"/><Relationship Id="rId4" Type="http://schemas.openxmlformats.org/officeDocument/2006/relationships/tags" Target="../tags/tag1457.xml"/></Relationships>
</file>

<file path=ppt/slides/_rels/slide109.xml.rels><?xml version="1.0" encoding="UTF-8" standalone="yes"?>
<Relationships xmlns="http://schemas.openxmlformats.org/package/2006/relationships"><Relationship Id="rId3" Type="http://schemas.openxmlformats.org/officeDocument/2006/relationships/tags" Target="../tags/tag1460.xml"/><Relationship Id="rId2" Type="http://schemas.openxmlformats.org/officeDocument/2006/relationships/tags" Target="../tags/tag1459.xml"/><Relationship Id="rId1" Type="http://schemas.openxmlformats.org/officeDocument/2006/relationships/tags" Target="../tags/tag1458.xml"/><Relationship Id="rId6" Type="http://schemas.openxmlformats.org/officeDocument/2006/relationships/notesSlide" Target="../notesSlides/notesSlide59.xml"/><Relationship Id="rId5" Type="http://schemas.openxmlformats.org/officeDocument/2006/relationships/slideLayout" Target="../slideLayouts/slideLayout2.xml"/><Relationship Id="rId4" Type="http://schemas.openxmlformats.org/officeDocument/2006/relationships/tags" Target="../tags/tag1461.xml"/></Relationships>
</file>

<file path=ppt/slides/_rels/slide11.xml.rels><?xml version="1.0" encoding="UTF-8" standalone="yes"?>
<Relationships xmlns="http://schemas.openxmlformats.org/package/2006/relationships"><Relationship Id="rId3" Type="http://schemas.openxmlformats.org/officeDocument/2006/relationships/tags" Target="../tags/tag179.xml"/><Relationship Id="rId2" Type="http://schemas.openxmlformats.org/officeDocument/2006/relationships/tags" Target="../tags/tag178.xml"/><Relationship Id="rId1" Type="http://schemas.openxmlformats.org/officeDocument/2006/relationships/tags" Target="../tags/tag177.xml"/><Relationship Id="rId6" Type="http://schemas.openxmlformats.org/officeDocument/2006/relationships/notesSlide" Target="../notesSlides/notesSlide9.xml"/><Relationship Id="rId5" Type="http://schemas.openxmlformats.org/officeDocument/2006/relationships/slideLayout" Target="../slideLayouts/slideLayout2.xml"/><Relationship Id="rId4" Type="http://schemas.openxmlformats.org/officeDocument/2006/relationships/tags" Target="../tags/tag180.xml"/></Relationships>
</file>

<file path=ppt/slides/_rels/slide12.xml.rels><?xml version="1.0" encoding="UTF-8" standalone="yes"?>
<Relationships xmlns="http://schemas.openxmlformats.org/package/2006/relationships"><Relationship Id="rId8" Type="http://schemas.openxmlformats.org/officeDocument/2006/relationships/tags" Target="../tags/tag188.xml"/><Relationship Id="rId13" Type="http://schemas.openxmlformats.org/officeDocument/2006/relationships/tags" Target="../tags/tag193.xml"/><Relationship Id="rId18" Type="http://schemas.openxmlformats.org/officeDocument/2006/relationships/tags" Target="../tags/tag198.xml"/><Relationship Id="rId26" Type="http://schemas.openxmlformats.org/officeDocument/2006/relationships/tags" Target="../tags/tag206.xml"/><Relationship Id="rId3" Type="http://schemas.openxmlformats.org/officeDocument/2006/relationships/tags" Target="../tags/tag183.xml"/><Relationship Id="rId21" Type="http://schemas.openxmlformats.org/officeDocument/2006/relationships/tags" Target="../tags/tag201.xml"/><Relationship Id="rId34" Type="http://schemas.openxmlformats.org/officeDocument/2006/relationships/slideLayout" Target="../slideLayouts/slideLayout2.xml"/><Relationship Id="rId7" Type="http://schemas.openxmlformats.org/officeDocument/2006/relationships/tags" Target="../tags/tag187.xml"/><Relationship Id="rId12" Type="http://schemas.openxmlformats.org/officeDocument/2006/relationships/tags" Target="../tags/tag192.xml"/><Relationship Id="rId17" Type="http://schemas.openxmlformats.org/officeDocument/2006/relationships/tags" Target="../tags/tag197.xml"/><Relationship Id="rId25" Type="http://schemas.openxmlformats.org/officeDocument/2006/relationships/tags" Target="../tags/tag205.xml"/><Relationship Id="rId33" Type="http://schemas.openxmlformats.org/officeDocument/2006/relationships/tags" Target="../tags/tag213.xml"/><Relationship Id="rId2" Type="http://schemas.openxmlformats.org/officeDocument/2006/relationships/tags" Target="../tags/tag182.xml"/><Relationship Id="rId16" Type="http://schemas.openxmlformats.org/officeDocument/2006/relationships/tags" Target="../tags/tag196.xml"/><Relationship Id="rId20" Type="http://schemas.openxmlformats.org/officeDocument/2006/relationships/tags" Target="../tags/tag200.xml"/><Relationship Id="rId29" Type="http://schemas.openxmlformats.org/officeDocument/2006/relationships/tags" Target="../tags/tag209.xml"/><Relationship Id="rId1" Type="http://schemas.openxmlformats.org/officeDocument/2006/relationships/tags" Target="../tags/tag181.xml"/><Relationship Id="rId6" Type="http://schemas.openxmlformats.org/officeDocument/2006/relationships/tags" Target="../tags/tag186.xml"/><Relationship Id="rId11" Type="http://schemas.openxmlformats.org/officeDocument/2006/relationships/tags" Target="../tags/tag191.xml"/><Relationship Id="rId24" Type="http://schemas.openxmlformats.org/officeDocument/2006/relationships/tags" Target="../tags/tag204.xml"/><Relationship Id="rId32" Type="http://schemas.openxmlformats.org/officeDocument/2006/relationships/tags" Target="../tags/tag212.xml"/><Relationship Id="rId5" Type="http://schemas.openxmlformats.org/officeDocument/2006/relationships/tags" Target="../tags/tag185.xml"/><Relationship Id="rId15" Type="http://schemas.openxmlformats.org/officeDocument/2006/relationships/tags" Target="../tags/tag195.xml"/><Relationship Id="rId23" Type="http://schemas.openxmlformats.org/officeDocument/2006/relationships/tags" Target="../tags/tag203.xml"/><Relationship Id="rId28" Type="http://schemas.openxmlformats.org/officeDocument/2006/relationships/tags" Target="../tags/tag208.xml"/><Relationship Id="rId10" Type="http://schemas.openxmlformats.org/officeDocument/2006/relationships/tags" Target="../tags/tag190.xml"/><Relationship Id="rId19" Type="http://schemas.openxmlformats.org/officeDocument/2006/relationships/tags" Target="../tags/tag199.xml"/><Relationship Id="rId31" Type="http://schemas.openxmlformats.org/officeDocument/2006/relationships/tags" Target="../tags/tag211.xml"/><Relationship Id="rId4" Type="http://schemas.openxmlformats.org/officeDocument/2006/relationships/tags" Target="../tags/tag184.xml"/><Relationship Id="rId9" Type="http://schemas.openxmlformats.org/officeDocument/2006/relationships/tags" Target="../tags/tag189.xml"/><Relationship Id="rId14" Type="http://schemas.openxmlformats.org/officeDocument/2006/relationships/tags" Target="../tags/tag194.xml"/><Relationship Id="rId22" Type="http://schemas.openxmlformats.org/officeDocument/2006/relationships/tags" Target="../tags/tag202.xml"/><Relationship Id="rId27" Type="http://schemas.openxmlformats.org/officeDocument/2006/relationships/tags" Target="../tags/tag207.xml"/><Relationship Id="rId30" Type="http://schemas.openxmlformats.org/officeDocument/2006/relationships/tags" Target="../tags/tag210.xml"/><Relationship Id="rId35" Type="http://schemas.openxmlformats.org/officeDocument/2006/relationships/notesSlide" Target="../notesSlides/notesSlide10.xml"/></Relationships>
</file>

<file path=ppt/slides/_rels/slide13.xml.rels><?xml version="1.0" encoding="UTF-8" standalone="yes"?>
<Relationships xmlns="http://schemas.openxmlformats.org/package/2006/relationships"><Relationship Id="rId8" Type="http://schemas.openxmlformats.org/officeDocument/2006/relationships/tags" Target="../tags/tag221.xml"/><Relationship Id="rId13" Type="http://schemas.openxmlformats.org/officeDocument/2006/relationships/tags" Target="../tags/tag226.xml"/><Relationship Id="rId18" Type="http://schemas.openxmlformats.org/officeDocument/2006/relationships/tags" Target="../tags/tag231.xml"/><Relationship Id="rId26" Type="http://schemas.openxmlformats.org/officeDocument/2006/relationships/tags" Target="../tags/tag239.xml"/><Relationship Id="rId39" Type="http://schemas.openxmlformats.org/officeDocument/2006/relationships/tags" Target="../tags/tag252.xml"/><Relationship Id="rId3" Type="http://schemas.openxmlformats.org/officeDocument/2006/relationships/tags" Target="../tags/tag216.xml"/><Relationship Id="rId21" Type="http://schemas.openxmlformats.org/officeDocument/2006/relationships/tags" Target="../tags/tag234.xml"/><Relationship Id="rId34" Type="http://schemas.openxmlformats.org/officeDocument/2006/relationships/tags" Target="../tags/tag247.xml"/><Relationship Id="rId42" Type="http://schemas.openxmlformats.org/officeDocument/2006/relationships/slideLayout" Target="../slideLayouts/slideLayout2.xml"/><Relationship Id="rId7" Type="http://schemas.openxmlformats.org/officeDocument/2006/relationships/tags" Target="../tags/tag220.xml"/><Relationship Id="rId12" Type="http://schemas.openxmlformats.org/officeDocument/2006/relationships/tags" Target="../tags/tag225.xml"/><Relationship Id="rId17" Type="http://schemas.openxmlformats.org/officeDocument/2006/relationships/tags" Target="../tags/tag230.xml"/><Relationship Id="rId25" Type="http://schemas.openxmlformats.org/officeDocument/2006/relationships/tags" Target="../tags/tag238.xml"/><Relationship Id="rId33" Type="http://schemas.openxmlformats.org/officeDocument/2006/relationships/tags" Target="../tags/tag246.xml"/><Relationship Id="rId38" Type="http://schemas.openxmlformats.org/officeDocument/2006/relationships/tags" Target="../tags/tag251.xml"/><Relationship Id="rId2" Type="http://schemas.openxmlformats.org/officeDocument/2006/relationships/tags" Target="../tags/tag215.xml"/><Relationship Id="rId16" Type="http://schemas.openxmlformats.org/officeDocument/2006/relationships/tags" Target="../tags/tag229.xml"/><Relationship Id="rId20" Type="http://schemas.openxmlformats.org/officeDocument/2006/relationships/tags" Target="../tags/tag233.xml"/><Relationship Id="rId29" Type="http://schemas.openxmlformats.org/officeDocument/2006/relationships/tags" Target="../tags/tag242.xml"/><Relationship Id="rId41" Type="http://schemas.openxmlformats.org/officeDocument/2006/relationships/tags" Target="../tags/tag254.xml"/><Relationship Id="rId1" Type="http://schemas.openxmlformats.org/officeDocument/2006/relationships/tags" Target="../tags/tag214.xml"/><Relationship Id="rId6" Type="http://schemas.openxmlformats.org/officeDocument/2006/relationships/tags" Target="../tags/tag219.xml"/><Relationship Id="rId11" Type="http://schemas.openxmlformats.org/officeDocument/2006/relationships/tags" Target="../tags/tag224.xml"/><Relationship Id="rId24" Type="http://schemas.openxmlformats.org/officeDocument/2006/relationships/tags" Target="../tags/tag237.xml"/><Relationship Id="rId32" Type="http://schemas.openxmlformats.org/officeDocument/2006/relationships/tags" Target="../tags/tag245.xml"/><Relationship Id="rId37" Type="http://schemas.openxmlformats.org/officeDocument/2006/relationships/tags" Target="../tags/tag250.xml"/><Relationship Id="rId40" Type="http://schemas.openxmlformats.org/officeDocument/2006/relationships/tags" Target="../tags/tag253.xml"/><Relationship Id="rId5" Type="http://schemas.openxmlformats.org/officeDocument/2006/relationships/tags" Target="../tags/tag218.xml"/><Relationship Id="rId15" Type="http://schemas.openxmlformats.org/officeDocument/2006/relationships/tags" Target="../tags/tag228.xml"/><Relationship Id="rId23" Type="http://schemas.openxmlformats.org/officeDocument/2006/relationships/tags" Target="../tags/tag236.xml"/><Relationship Id="rId28" Type="http://schemas.openxmlformats.org/officeDocument/2006/relationships/tags" Target="../tags/tag241.xml"/><Relationship Id="rId36" Type="http://schemas.openxmlformats.org/officeDocument/2006/relationships/tags" Target="../tags/tag249.xml"/><Relationship Id="rId10" Type="http://schemas.openxmlformats.org/officeDocument/2006/relationships/tags" Target="../tags/tag223.xml"/><Relationship Id="rId19" Type="http://schemas.openxmlformats.org/officeDocument/2006/relationships/tags" Target="../tags/tag232.xml"/><Relationship Id="rId31" Type="http://schemas.openxmlformats.org/officeDocument/2006/relationships/tags" Target="../tags/tag244.xml"/><Relationship Id="rId4" Type="http://schemas.openxmlformats.org/officeDocument/2006/relationships/tags" Target="../tags/tag217.xml"/><Relationship Id="rId9" Type="http://schemas.openxmlformats.org/officeDocument/2006/relationships/tags" Target="../tags/tag222.xml"/><Relationship Id="rId14" Type="http://schemas.openxmlformats.org/officeDocument/2006/relationships/tags" Target="../tags/tag227.xml"/><Relationship Id="rId22" Type="http://schemas.openxmlformats.org/officeDocument/2006/relationships/tags" Target="../tags/tag235.xml"/><Relationship Id="rId27" Type="http://schemas.openxmlformats.org/officeDocument/2006/relationships/tags" Target="../tags/tag240.xml"/><Relationship Id="rId30" Type="http://schemas.openxmlformats.org/officeDocument/2006/relationships/tags" Target="../tags/tag243.xml"/><Relationship Id="rId35" Type="http://schemas.openxmlformats.org/officeDocument/2006/relationships/tags" Target="../tags/tag248.xml"/><Relationship Id="rId43" Type="http://schemas.openxmlformats.org/officeDocument/2006/relationships/notesSlide" Target="../notesSlides/notesSlide11.xml"/></Relationships>
</file>

<file path=ppt/slides/_rels/slide14.xml.rels><?xml version="1.0" encoding="UTF-8" standalone="yes"?>
<Relationships xmlns="http://schemas.openxmlformats.org/package/2006/relationships"><Relationship Id="rId13" Type="http://schemas.openxmlformats.org/officeDocument/2006/relationships/tags" Target="../tags/tag267.xml"/><Relationship Id="rId18" Type="http://schemas.openxmlformats.org/officeDocument/2006/relationships/tags" Target="../tags/tag272.xml"/><Relationship Id="rId26" Type="http://schemas.openxmlformats.org/officeDocument/2006/relationships/tags" Target="../tags/tag280.xml"/><Relationship Id="rId39" Type="http://schemas.openxmlformats.org/officeDocument/2006/relationships/tags" Target="../tags/tag293.xml"/><Relationship Id="rId21" Type="http://schemas.openxmlformats.org/officeDocument/2006/relationships/tags" Target="../tags/tag275.xml"/><Relationship Id="rId34" Type="http://schemas.openxmlformats.org/officeDocument/2006/relationships/tags" Target="../tags/tag288.xml"/><Relationship Id="rId42" Type="http://schemas.openxmlformats.org/officeDocument/2006/relationships/tags" Target="../tags/tag296.xml"/><Relationship Id="rId47" Type="http://schemas.openxmlformats.org/officeDocument/2006/relationships/tags" Target="../tags/tag301.xml"/><Relationship Id="rId50" Type="http://schemas.openxmlformats.org/officeDocument/2006/relationships/tags" Target="../tags/tag304.xml"/><Relationship Id="rId55" Type="http://schemas.openxmlformats.org/officeDocument/2006/relationships/tags" Target="../tags/tag309.xml"/><Relationship Id="rId63" Type="http://schemas.openxmlformats.org/officeDocument/2006/relationships/tags" Target="../tags/tag317.xml"/><Relationship Id="rId68" Type="http://schemas.openxmlformats.org/officeDocument/2006/relationships/tags" Target="../tags/tag322.xml"/><Relationship Id="rId76" Type="http://schemas.openxmlformats.org/officeDocument/2006/relationships/notesSlide" Target="../notesSlides/notesSlide12.xml"/><Relationship Id="rId7" Type="http://schemas.openxmlformats.org/officeDocument/2006/relationships/tags" Target="../tags/tag261.xml"/><Relationship Id="rId71" Type="http://schemas.openxmlformats.org/officeDocument/2006/relationships/tags" Target="../tags/tag325.xml"/><Relationship Id="rId2" Type="http://schemas.openxmlformats.org/officeDocument/2006/relationships/tags" Target="../tags/tag256.xml"/><Relationship Id="rId16" Type="http://schemas.openxmlformats.org/officeDocument/2006/relationships/tags" Target="../tags/tag270.xml"/><Relationship Id="rId29" Type="http://schemas.openxmlformats.org/officeDocument/2006/relationships/tags" Target="../tags/tag283.xml"/><Relationship Id="rId11" Type="http://schemas.openxmlformats.org/officeDocument/2006/relationships/tags" Target="../tags/tag265.xml"/><Relationship Id="rId24" Type="http://schemas.openxmlformats.org/officeDocument/2006/relationships/tags" Target="../tags/tag278.xml"/><Relationship Id="rId32" Type="http://schemas.openxmlformats.org/officeDocument/2006/relationships/tags" Target="../tags/tag286.xml"/><Relationship Id="rId37" Type="http://schemas.openxmlformats.org/officeDocument/2006/relationships/tags" Target="../tags/tag291.xml"/><Relationship Id="rId40" Type="http://schemas.openxmlformats.org/officeDocument/2006/relationships/tags" Target="../tags/tag294.xml"/><Relationship Id="rId45" Type="http://schemas.openxmlformats.org/officeDocument/2006/relationships/tags" Target="../tags/tag299.xml"/><Relationship Id="rId53" Type="http://schemas.openxmlformats.org/officeDocument/2006/relationships/tags" Target="../tags/tag307.xml"/><Relationship Id="rId58" Type="http://schemas.openxmlformats.org/officeDocument/2006/relationships/tags" Target="../tags/tag312.xml"/><Relationship Id="rId66" Type="http://schemas.openxmlformats.org/officeDocument/2006/relationships/tags" Target="../tags/tag320.xml"/><Relationship Id="rId74" Type="http://schemas.openxmlformats.org/officeDocument/2006/relationships/tags" Target="../tags/tag328.xml"/><Relationship Id="rId5" Type="http://schemas.openxmlformats.org/officeDocument/2006/relationships/tags" Target="../tags/tag259.xml"/><Relationship Id="rId15" Type="http://schemas.openxmlformats.org/officeDocument/2006/relationships/tags" Target="../tags/tag269.xml"/><Relationship Id="rId23" Type="http://schemas.openxmlformats.org/officeDocument/2006/relationships/tags" Target="../tags/tag277.xml"/><Relationship Id="rId28" Type="http://schemas.openxmlformats.org/officeDocument/2006/relationships/tags" Target="../tags/tag282.xml"/><Relationship Id="rId36" Type="http://schemas.openxmlformats.org/officeDocument/2006/relationships/tags" Target="../tags/tag290.xml"/><Relationship Id="rId49" Type="http://schemas.openxmlformats.org/officeDocument/2006/relationships/tags" Target="../tags/tag303.xml"/><Relationship Id="rId57" Type="http://schemas.openxmlformats.org/officeDocument/2006/relationships/tags" Target="../tags/tag311.xml"/><Relationship Id="rId61" Type="http://schemas.openxmlformats.org/officeDocument/2006/relationships/tags" Target="../tags/tag315.xml"/><Relationship Id="rId10" Type="http://schemas.openxmlformats.org/officeDocument/2006/relationships/tags" Target="../tags/tag264.xml"/><Relationship Id="rId19" Type="http://schemas.openxmlformats.org/officeDocument/2006/relationships/tags" Target="../tags/tag273.xml"/><Relationship Id="rId31" Type="http://schemas.openxmlformats.org/officeDocument/2006/relationships/tags" Target="../tags/tag285.xml"/><Relationship Id="rId44" Type="http://schemas.openxmlformats.org/officeDocument/2006/relationships/tags" Target="../tags/tag298.xml"/><Relationship Id="rId52" Type="http://schemas.openxmlformats.org/officeDocument/2006/relationships/tags" Target="../tags/tag306.xml"/><Relationship Id="rId60" Type="http://schemas.openxmlformats.org/officeDocument/2006/relationships/tags" Target="../tags/tag314.xml"/><Relationship Id="rId65" Type="http://schemas.openxmlformats.org/officeDocument/2006/relationships/tags" Target="../tags/tag319.xml"/><Relationship Id="rId73" Type="http://schemas.openxmlformats.org/officeDocument/2006/relationships/tags" Target="../tags/tag327.xml"/><Relationship Id="rId4" Type="http://schemas.openxmlformats.org/officeDocument/2006/relationships/tags" Target="../tags/tag258.xml"/><Relationship Id="rId9" Type="http://schemas.openxmlformats.org/officeDocument/2006/relationships/tags" Target="../tags/tag263.xml"/><Relationship Id="rId14" Type="http://schemas.openxmlformats.org/officeDocument/2006/relationships/tags" Target="../tags/tag268.xml"/><Relationship Id="rId22" Type="http://schemas.openxmlformats.org/officeDocument/2006/relationships/tags" Target="../tags/tag276.xml"/><Relationship Id="rId27" Type="http://schemas.openxmlformats.org/officeDocument/2006/relationships/tags" Target="../tags/tag281.xml"/><Relationship Id="rId30" Type="http://schemas.openxmlformats.org/officeDocument/2006/relationships/tags" Target="../tags/tag284.xml"/><Relationship Id="rId35" Type="http://schemas.openxmlformats.org/officeDocument/2006/relationships/tags" Target="../tags/tag289.xml"/><Relationship Id="rId43" Type="http://schemas.openxmlformats.org/officeDocument/2006/relationships/tags" Target="../tags/tag297.xml"/><Relationship Id="rId48" Type="http://schemas.openxmlformats.org/officeDocument/2006/relationships/tags" Target="../tags/tag302.xml"/><Relationship Id="rId56" Type="http://schemas.openxmlformats.org/officeDocument/2006/relationships/tags" Target="../tags/tag310.xml"/><Relationship Id="rId64" Type="http://schemas.openxmlformats.org/officeDocument/2006/relationships/tags" Target="../tags/tag318.xml"/><Relationship Id="rId69" Type="http://schemas.openxmlformats.org/officeDocument/2006/relationships/tags" Target="../tags/tag323.xml"/><Relationship Id="rId8" Type="http://schemas.openxmlformats.org/officeDocument/2006/relationships/tags" Target="../tags/tag262.xml"/><Relationship Id="rId51" Type="http://schemas.openxmlformats.org/officeDocument/2006/relationships/tags" Target="../tags/tag305.xml"/><Relationship Id="rId72" Type="http://schemas.openxmlformats.org/officeDocument/2006/relationships/tags" Target="../tags/tag326.xml"/><Relationship Id="rId3" Type="http://schemas.openxmlformats.org/officeDocument/2006/relationships/tags" Target="../tags/tag257.xml"/><Relationship Id="rId12" Type="http://schemas.openxmlformats.org/officeDocument/2006/relationships/tags" Target="../tags/tag266.xml"/><Relationship Id="rId17" Type="http://schemas.openxmlformats.org/officeDocument/2006/relationships/tags" Target="../tags/tag271.xml"/><Relationship Id="rId25" Type="http://schemas.openxmlformats.org/officeDocument/2006/relationships/tags" Target="../tags/tag279.xml"/><Relationship Id="rId33" Type="http://schemas.openxmlformats.org/officeDocument/2006/relationships/tags" Target="../tags/tag287.xml"/><Relationship Id="rId38" Type="http://schemas.openxmlformats.org/officeDocument/2006/relationships/tags" Target="../tags/tag292.xml"/><Relationship Id="rId46" Type="http://schemas.openxmlformats.org/officeDocument/2006/relationships/tags" Target="../tags/tag300.xml"/><Relationship Id="rId59" Type="http://schemas.openxmlformats.org/officeDocument/2006/relationships/tags" Target="../tags/tag313.xml"/><Relationship Id="rId67" Type="http://schemas.openxmlformats.org/officeDocument/2006/relationships/tags" Target="../tags/tag321.xml"/><Relationship Id="rId20" Type="http://schemas.openxmlformats.org/officeDocument/2006/relationships/tags" Target="../tags/tag274.xml"/><Relationship Id="rId41" Type="http://schemas.openxmlformats.org/officeDocument/2006/relationships/tags" Target="../tags/tag295.xml"/><Relationship Id="rId54" Type="http://schemas.openxmlformats.org/officeDocument/2006/relationships/tags" Target="../tags/tag308.xml"/><Relationship Id="rId62" Type="http://schemas.openxmlformats.org/officeDocument/2006/relationships/tags" Target="../tags/tag316.xml"/><Relationship Id="rId70" Type="http://schemas.openxmlformats.org/officeDocument/2006/relationships/tags" Target="../tags/tag324.xml"/><Relationship Id="rId75" Type="http://schemas.openxmlformats.org/officeDocument/2006/relationships/slideLayout" Target="../slideLayouts/slideLayout2.xml"/><Relationship Id="rId1" Type="http://schemas.openxmlformats.org/officeDocument/2006/relationships/tags" Target="../tags/tag255.xml"/><Relationship Id="rId6" Type="http://schemas.openxmlformats.org/officeDocument/2006/relationships/tags" Target="../tags/tag260.xml"/></Relationships>
</file>

<file path=ppt/slides/_rels/slide15.xml.rels><?xml version="1.0" encoding="UTF-8" standalone="yes"?>
<Relationships xmlns="http://schemas.openxmlformats.org/package/2006/relationships"><Relationship Id="rId13" Type="http://schemas.openxmlformats.org/officeDocument/2006/relationships/tags" Target="../tags/tag341.xml"/><Relationship Id="rId18" Type="http://schemas.openxmlformats.org/officeDocument/2006/relationships/tags" Target="../tags/tag346.xml"/><Relationship Id="rId26" Type="http://schemas.openxmlformats.org/officeDocument/2006/relationships/tags" Target="../tags/tag354.xml"/><Relationship Id="rId39" Type="http://schemas.openxmlformats.org/officeDocument/2006/relationships/tags" Target="../tags/tag367.xml"/><Relationship Id="rId3" Type="http://schemas.openxmlformats.org/officeDocument/2006/relationships/tags" Target="../tags/tag331.xml"/><Relationship Id="rId21" Type="http://schemas.openxmlformats.org/officeDocument/2006/relationships/tags" Target="../tags/tag349.xml"/><Relationship Id="rId34" Type="http://schemas.openxmlformats.org/officeDocument/2006/relationships/tags" Target="../tags/tag362.xml"/><Relationship Id="rId42" Type="http://schemas.openxmlformats.org/officeDocument/2006/relationships/tags" Target="../tags/tag370.xml"/><Relationship Id="rId47" Type="http://schemas.openxmlformats.org/officeDocument/2006/relationships/tags" Target="../tags/tag375.xml"/><Relationship Id="rId50" Type="http://schemas.openxmlformats.org/officeDocument/2006/relationships/tags" Target="../tags/tag378.xml"/><Relationship Id="rId7" Type="http://schemas.openxmlformats.org/officeDocument/2006/relationships/tags" Target="../tags/tag335.xml"/><Relationship Id="rId12" Type="http://schemas.openxmlformats.org/officeDocument/2006/relationships/tags" Target="../tags/tag340.xml"/><Relationship Id="rId17" Type="http://schemas.openxmlformats.org/officeDocument/2006/relationships/tags" Target="../tags/tag345.xml"/><Relationship Id="rId25" Type="http://schemas.openxmlformats.org/officeDocument/2006/relationships/tags" Target="../tags/tag353.xml"/><Relationship Id="rId33" Type="http://schemas.openxmlformats.org/officeDocument/2006/relationships/tags" Target="../tags/tag361.xml"/><Relationship Id="rId38" Type="http://schemas.openxmlformats.org/officeDocument/2006/relationships/tags" Target="../tags/tag366.xml"/><Relationship Id="rId46" Type="http://schemas.openxmlformats.org/officeDocument/2006/relationships/tags" Target="../tags/tag374.xml"/><Relationship Id="rId2" Type="http://schemas.openxmlformats.org/officeDocument/2006/relationships/tags" Target="../tags/tag330.xml"/><Relationship Id="rId16" Type="http://schemas.openxmlformats.org/officeDocument/2006/relationships/tags" Target="../tags/tag344.xml"/><Relationship Id="rId20" Type="http://schemas.openxmlformats.org/officeDocument/2006/relationships/tags" Target="../tags/tag348.xml"/><Relationship Id="rId29" Type="http://schemas.openxmlformats.org/officeDocument/2006/relationships/tags" Target="../tags/tag357.xml"/><Relationship Id="rId41" Type="http://schemas.openxmlformats.org/officeDocument/2006/relationships/tags" Target="../tags/tag369.xml"/><Relationship Id="rId1" Type="http://schemas.openxmlformats.org/officeDocument/2006/relationships/tags" Target="../tags/tag329.xml"/><Relationship Id="rId6" Type="http://schemas.openxmlformats.org/officeDocument/2006/relationships/tags" Target="../tags/tag334.xml"/><Relationship Id="rId11" Type="http://schemas.openxmlformats.org/officeDocument/2006/relationships/tags" Target="../tags/tag339.xml"/><Relationship Id="rId24" Type="http://schemas.openxmlformats.org/officeDocument/2006/relationships/tags" Target="../tags/tag352.xml"/><Relationship Id="rId32" Type="http://schemas.openxmlformats.org/officeDocument/2006/relationships/tags" Target="../tags/tag360.xml"/><Relationship Id="rId37" Type="http://schemas.openxmlformats.org/officeDocument/2006/relationships/tags" Target="../tags/tag365.xml"/><Relationship Id="rId40" Type="http://schemas.openxmlformats.org/officeDocument/2006/relationships/tags" Target="../tags/tag368.xml"/><Relationship Id="rId45" Type="http://schemas.openxmlformats.org/officeDocument/2006/relationships/tags" Target="../tags/tag373.xml"/><Relationship Id="rId53" Type="http://schemas.openxmlformats.org/officeDocument/2006/relationships/notesSlide" Target="../notesSlides/notesSlide13.xml"/><Relationship Id="rId5" Type="http://schemas.openxmlformats.org/officeDocument/2006/relationships/tags" Target="../tags/tag333.xml"/><Relationship Id="rId15" Type="http://schemas.openxmlformats.org/officeDocument/2006/relationships/tags" Target="../tags/tag343.xml"/><Relationship Id="rId23" Type="http://schemas.openxmlformats.org/officeDocument/2006/relationships/tags" Target="../tags/tag351.xml"/><Relationship Id="rId28" Type="http://schemas.openxmlformats.org/officeDocument/2006/relationships/tags" Target="../tags/tag356.xml"/><Relationship Id="rId36" Type="http://schemas.openxmlformats.org/officeDocument/2006/relationships/tags" Target="../tags/tag364.xml"/><Relationship Id="rId49" Type="http://schemas.openxmlformats.org/officeDocument/2006/relationships/tags" Target="../tags/tag377.xml"/><Relationship Id="rId10" Type="http://schemas.openxmlformats.org/officeDocument/2006/relationships/tags" Target="../tags/tag338.xml"/><Relationship Id="rId19" Type="http://schemas.openxmlformats.org/officeDocument/2006/relationships/tags" Target="../tags/tag347.xml"/><Relationship Id="rId31" Type="http://schemas.openxmlformats.org/officeDocument/2006/relationships/tags" Target="../tags/tag359.xml"/><Relationship Id="rId44" Type="http://schemas.openxmlformats.org/officeDocument/2006/relationships/tags" Target="../tags/tag372.xml"/><Relationship Id="rId52" Type="http://schemas.openxmlformats.org/officeDocument/2006/relationships/slideLayout" Target="../slideLayouts/slideLayout2.xml"/><Relationship Id="rId4" Type="http://schemas.openxmlformats.org/officeDocument/2006/relationships/tags" Target="../tags/tag332.xml"/><Relationship Id="rId9" Type="http://schemas.openxmlformats.org/officeDocument/2006/relationships/tags" Target="../tags/tag337.xml"/><Relationship Id="rId14" Type="http://schemas.openxmlformats.org/officeDocument/2006/relationships/tags" Target="../tags/tag342.xml"/><Relationship Id="rId22" Type="http://schemas.openxmlformats.org/officeDocument/2006/relationships/tags" Target="../tags/tag350.xml"/><Relationship Id="rId27" Type="http://schemas.openxmlformats.org/officeDocument/2006/relationships/tags" Target="../tags/tag355.xml"/><Relationship Id="rId30" Type="http://schemas.openxmlformats.org/officeDocument/2006/relationships/tags" Target="../tags/tag358.xml"/><Relationship Id="rId35" Type="http://schemas.openxmlformats.org/officeDocument/2006/relationships/tags" Target="../tags/tag363.xml"/><Relationship Id="rId43" Type="http://schemas.openxmlformats.org/officeDocument/2006/relationships/tags" Target="../tags/tag371.xml"/><Relationship Id="rId48" Type="http://schemas.openxmlformats.org/officeDocument/2006/relationships/tags" Target="../tags/tag376.xml"/><Relationship Id="rId8" Type="http://schemas.openxmlformats.org/officeDocument/2006/relationships/tags" Target="../tags/tag336.xml"/><Relationship Id="rId51" Type="http://schemas.openxmlformats.org/officeDocument/2006/relationships/tags" Target="../tags/tag379.xml"/></Relationships>
</file>

<file path=ppt/slides/_rels/slide16.xml.rels><?xml version="1.0" encoding="UTF-8" standalone="yes"?>
<Relationships xmlns="http://schemas.openxmlformats.org/package/2006/relationships"><Relationship Id="rId3" Type="http://schemas.openxmlformats.org/officeDocument/2006/relationships/tags" Target="../tags/tag382.xml"/><Relationship Id="rId2" Type="http://schemas.openxmlformats.org/officeDocument/2006/relationships/tags" Target="../tags/tag381.xml"/><Relationship Id="rId1" Type="http://schemas.openxmlformats.org/officeDocument/2006/relationships/tags" Target="../tags/tag380.xml"/><Relationship Id="rId6" Type="http://schemas.openxmlformats.org/officeDocument/2006/relationships/notesSlide" Target="../notesSlides/notesSlide14.xml"/><Relationship Id="rId5" Type="http://schemas.openxmlformats.org/officeDocument/2006/relationships/slideLayout" Target="../slideLayouts/slideLayout2.xml"/><Relationship Id="rId4" Type="http://schemas.openxmlformats.org/officeDocument/2006/relationships/tags" Target="../tags/tag383.xml"/></Relationships>
</file>

<file path=ppt/slides/_rels/slide17.xml.rels><?xml version="1.0" encoding="UTF-8" standalone="yes"?>
<Relationships xmlns="http://schemas.openxmlformats.org/package/2006/relationships"><Relationship Id="rId3" Type="http://schemas.openxmlformats.org/officeDocument/2006/relationships/tags" Target="../tags/tag386.xml"/><Relationship Id="rId2" Type="http://schemas.openxmlformats.org/officeDocument/2006/relationships/tags" Target="../tags/tag385.xml"/><Relationship Id="rId1" Type="http://schemas.openxmlformats.org/officeDocument/2006/relationships/tags" Target="../tags/tag384.xml"/><Relationship Id="rId6" Type="http://schemas.openxmlformats.org/officeDocument/2006/relationships/notesSlide" Target="../notesSlides/notesSlide15.xml"/><Relationship Id="rId5" Type="http://schemas.openxmlformats.org/officeDocument/2006/relationships/slideLayout" Target="../slideLayouts/slideLayout2.xml"/><Relationship Id="rId4" Type="http://schemas.openxmlformats.org/officeDocument/2006/relationships/tags" Target="../tags/tag387.xml"/></Relationships>
</file>

<file path=ppt/slides/_rels/slide18.xml.rels><?xml version="1.0" encoding="UTF-8" standalone="yes"?>
<Relationships xmlns="http://schemas.openxmlformats.org/package/2006/relationships"><Relationship Id="rId8" Type="http://schemas.openxmlformats.org/officeDocument/2006/relationships/tags" Target="../tags/tag395.xml"/><Relationship Id="rId13" Type="http://schemas.openxmlformats.org/officeDocument/2006/relationships/tags" Target="../tags/tag400.xml"/><Relationship Id="rId18" Type="http://schemas.openxmlformats.org/officeDocument/2006/relationships/tags" Target="../tags/tag405.xml"/><Relationship Id="rId26" Type="http://schemas.openxmlformats.org/officeDocument/2006/relationships/tags" Target="../tags/tag413.xml"/><Relationship Id="rId39" Type="http://schemas.openxmlformats.org/officeDocument/2006/relationships/tags" Target="../tags/tag426.xml"/><Relationship Id="rId3" Type="http://schemas.openxmlformats.org/officeDocument/2006/relationships/tags" Target="../tags/tag390.xml"/><Relationship Id="rId21" Type="http://schemas.openxmlformats.org/officeDocument/2006/relationships/tags" Target="../tags/tag408.xml"/><Relationship Id="rId34" Type="http://schemas.openxmlformats.org/officeDocument/2006/relationships/tags" Target="../tags/tag421.xml"/><Relationship Id="rId7" Type="http://schemas.openxmlformats.org/officeDocument/2006/relationships/tags" Target="../tags/tag394.xml"/><Relationship Id="rId12" Type="http://schemas.openxmlformats.org/officeDocument/2006/relationships/tags" Target="../tags/tag399.xml"/><Relationship Id="rId17" Type="http://schemas.openxmlformats.org/officeDocument/2006/relationships/tags" Target="../tags/tag404.xml"/><Relationship Id="rId25" Type="http://schemas.openxmlformats.org/officeDocument/2006/relationships/tags" Target="../tags/tag412.xml"/><Relationship Id="rId33" Type="http://schemas.openxmlformats.org/officeDocument/2006/relationships/tags" Target="../tags/tag420.xml"/><Relationship Id="rId38" Type="http://schemas.openxmlformats.org/officeDocument/2006/relationships/tags" Target="../tags/tag425.xml"/><Relationship Id="rId2" Type="http://schemas.openxmlformats.org/officeDocument/2006/relationships/tags" Target="../tags/tag389.xml"/><Relationship Id="rId16" Type="http://schemas.openxmlformats.org/officeDocument/2006/relationships/tags" Target="../tags/tag403.xml"/><Relationship Id="rId20" Type="http://schemas.openxmlformats.org/officeDocument/2006/relationships/tags" Target="../tags/tag407.xml"/><Relationship Id="rId29" Type="http://schemas.openxmlformats.org/officeDocument/2006/relationships/tags" Target="../tags/tag416.xml"/><Relationship Id="rId41" Type="http://schemas.openxmlformats.org/officeDocument/2006/relationships/notesSlide" Target="../notesSlides/notesSlide16.xml"/><Relationship Id="rId1" Type="http://schemas.openxmlformats.org/officeDocument/2006/relationships/tags" Target="../tags/tag388.xml"/><Relationship Id="rId6" Type="http://schemas.openxmlformats.org/officeDocument/2006/relationships/tags" Target="../tags/tag393.xml"/><Relationship Id="rId11" Type="http://schemas.openxmlformats.org/officeDocument/2006/relationships/tags" Target="../tags/tag398.xml"/><Relationship Id="rId24" Type="http://schemas.openxmlformats.org/officeDocument/2006/relationships/tags" Target="../tags/tag411.xml"/><Relationship Id="rId32" Type="http://schemas.openxmlformats.org/officeDocument/2006/relationships/tags" Target="../tags/tag419.xml"/><Relationship Id="rId37" Type="http://schemas.openxmlformats.org/officeDocument/2006/relationships/tags" Target="../tags/tag424.xml"/><Relationship Id="rId40" Type="http://schemas.openxmlformats.org/officeDocument/2006/relationships/slideLayout" Target="../slideLayouts/slideLayout2.xml"/><Relationship Id="rId5" Type="http://schemas.openxmlformats.org/officeDocument/2006/relationships/tags" Target="../tags/tag392.xml"/><Relationship Id="rId15" Type="http://schemas.openxmlformats.org/officeDocument/2006/relationships/tags" Target="../tags/tag402.xml"/><Relationship Id="rId23" Type="http://schemas.openxmlformats.org/officeDocument/2006/relationships/tags" Target="../tags/tag410.xml"/><Relationship Id="rId28" Type="http://schemas.openxmlformats.org/officeDocument/2006/relationships/tags" Target="../tags/tag415.xml"/><Relationship Id="rId36" Type="http://schemas.openxmlformats.org/officeDocument/2006/relationships/tags" Target="../tags/tag423.xml"/><Relationship Id="rId10" Type="http://schemas.openxmlformats.org/officeDocument/2006/relationships/tags" Target="../tags/tag397.xml"/><Relationship Id="rId19" Type="http://schemas.openxmlformats.org/officeDocument/2006/relationships/tags" Target="../tags/tag406.xml"/><Relationship Id="rId31" Type="http://schemas.openxmlformats.org/officeDocument/2006/relationships/tags" Target="../tags/tag418.xml"/><Relationship Id="rId4" Type="http://schemas.openxmlformats.org/officeDocument/2006/relationships/tags" Target="../tags/tag391.xml"/><Relationship Id="rId9" Type="http://schemas.openxmlformats.org/officeDocument/2006/relationships/tags" Target="../tags/tag396.xml"/><Relationship Id="rId14" Type="http://schemas.openxmlformats.org/officeDocument/2006/relationships/tags" Target="../tags/tag401.xml"/><Relationship Id="rId22" Type="http://schemas.openxmlformats.org/officeDocument/2006/relationships/tags" Target="../tags/tag409.xml"/><Relationship Id="rId27" Type="http://schemas.openxmlformats.org/officeDocument/2006/relationships/tags" Target="../tags/tag414.xml"/><Relationship Id="rId30" Type="http://schemas.openxmlformats.org/officeDocument/2006/relationships/tags" Target="../tags/tag417.xml"/><Relationship Id="rId35" Type="http://schemas.openxmlformats.org/officeDocument/2006/relationships/tags" Target="../tags/tag422.xml"/></Relationships>
</file>

<file path=ppt/slides/_rels/slide19.xml.rels><?xml version="1.0" encoding="UTF-8" standalone="yes"?>
<Relationships xmlns="http://schemas.openxmlformats.org/package/2006/relationships"><Relationship Id="rId8" Type="http://schemas.openxmlformats.org/officeDocument/2006/relationships/tags" Target="../tags/tag434.xml"/><Relationship Id="rId13" Type="http://schemas.openxmlformats.org/officeDocument/2006/relationships/tags" Target="../tags/tag439.xml"/><Relationship Id="rId18" Type="http://schemas.openxmlformats.org/officeDocument/2006/relationships/tags" Target="../tags/tag444.xml"/><Relationship Id="rId26" Type="http://schemas.openxmlformats.org/officeDocument/2006/relationships/tags" Target="../tags/tag452.xml"/><Relationship Id="rId3" Type="http://schemas.openxmlformats.org/officeDocument/2006/relationships/tags" Target="../tags/tag429.xml"/><Relationship Id="rId21" Type="http://schemas.openxmlformats.org/officeDocument/2006/relationships/tags" Target="../tags/tag447.xml"/><Relationship Id="rId7" Type="http://schemas.openxmlformats.org/officeDocument/2006/relationships/tags" Target="../tags/tag433.xml"/><Relationship Id="rId12" Type="http://schemas.openxmlformats.org/officeDocument/2006/relationships/tags" Target="../tags/tag438.xml"/><Relationship Id="rId17" Type="http://schemas.openxmlformats.org/officeDocument/2006/relationships/tags" Target="../tags/tag443.xml"/><Relationship Id="rId25" Type="http://schemas.openxmlformats.org/officeDocument/2006/relationships/tags" Target="../tags/tag451.xml"/><Relationship Id="rId33" Type="http://schemas.openxmlformats.org/officeDocument/2006/relationships/notesSlide" Target="../notesSlides/notesSlide17.xml"/><Relationship Id="rId2" Type="http://schemas.openxmlformats.org/officeDocument/2006/relationships/tags" Target="../tags/tag428.xml"/><Relationship Id="rId16" Type="http://schemas.openxmlformats.org/officeDocument/2006/relationships/tags" Target="../tags/tag442.xml"/><Relationship Id="rId20" Type="http://schemas.openxmlformats.org/officeDocument/2006/relationships/tags" Target="../tags/tag446.xml"/><Relationship Id="rId29" Type="http://schemas.openxmlformats.org/officeDocument/2006/relationships/tags" Target="../tags/tag455.xml"/><Relationship Id="rId1" Type="http://schemas.openxmlformats.org/officeDocument/2006/relationships/tags" Target="../tags/tag427.xml"/><Relationship Id="rId6" Type="http://schemas.openxmlformats.org/officeDocument/2006/relationships/tags" Target="../tags/tag432.xml"/><Relationship Id="rId11" Type="http://schemas.openxmlformats.org/officeDocument/2006/relationships/tags" Target="../tags/tag437.xml"/><Relationship Id="rId24" Type="http://schemas.openxmlformats.org/officeDocument/2006/relationships/tags" Target="../tags/tag450.xml"/><Relationship Id="rId32" Type="http://schemas.openxmlformats.org/officeDocument/2006/relationships/slideLayout" Target="../slideLayouts/slideLayout2.xml"/><Relationship Id="rId5" Type="http://schemas.openxmlformats.org/officeDocument/2006/relationships/tags" Target="../tags/tag431.xml"/><Relationship Id="rId15" Type="http://schemas.openxmlformats.org/officeDocument/2006/relationships/tags" Target="../tags/tag441.xml"/><Relationship Id="rId23" Type="http://schemas.openxmlformats.org/officeDocument/2006/relationships/tags" Target="../tags/tag449.xml"/><Relationship Id="rId28" Type="http://schemas.openxmlformats.org/officeDocument/2006/relationships/tags" Target="../tags/tag454.xml"/><Relationship Id="rId10" Type="http://schemas.openxmlformats.org/officeDocument/2006/relationships/tags" Target="../tags/tag436.xml"/><Relationship Id="rId19" Type="http://schemas.openxmlformats.org/officeDocument/2006/relationships/tags" Target="../tags/tag445.xml"/><Relationship Id="rId31" Type="http://schemas.openxmlformats.org/officeDocument/2006/relationships/tags" Target="../tags/tag457.xml"/><Relationship Id="rId4" Type="http://schemas.openxmlformats.org/officeDocument/2006/relationships/tags" Target="../tags/tag430.xml"/><Relationship Id="rId9" Type="http://schemas.openxmlformats.org/officeDocument/2006/relationships/tags" Target="../tags/tag435.xml"/><Relationship Id="rId14" Type="http://schemas.openxmlformats.org/officeDocument/2006/relationships/tags" Target="../tags/tag440.xml"/><Relationship Id="rId22" Type="http://schemas.openxmlformats.org/officeDocument/2006/relationships/tags" Target="../tags/tag448.xml"/><Relationship Id="rId27" Type="http://schemas.openxmlformats.org/officeDocument/2006/relationships/tags" Target="../tags/tag453.xml"/><Relationship Id="rId30" Type="http://schemas.openxmlformats.org/officeDocument/2006/relationships/tags" Target="../tags/tag456.xml"/></Relationships>
</file>

<file path=ppt/slides/_rels/slide2.xml.rels><?xml version="1.0" encoding="UTF-8" standalone="yes"?>
<Relationships xmlns="http://schemas.openxmlformats.org/package/2006/relationships"><Relationship Id="rId3" Type="http://schemas.openxmlformats.org/officeDocument/2006/relationships/tags" Target="../tags/tag69.xml"/><Relationship Id="rId2" Type="http://schemas.openxmlformats.org/officeDocument/2006/relationships/tags" Target="../tags/tag68.xml"/><Relationship Id="rId1" Type="http://schemas.openxmlformats.org/officeDocument/2006/relationships/tags" Target="../tags/tag67.xml"/><Relationship Id="rId6" Type="http://schemas.openxmlformats.org/officeDocument/2006/relationships/notesSlide" Target="../notesSlides/notesSlide2.xml"/><Relationship Id="rId5" Type="http://schemas.openxmlformats.org/officeDocument/2006/relationships/slideLayout" Target="../slideLayouts/slideLayout2.xml"/><Relationship Id="rId4" Type="http://schemas.openxmlformats.org/officeDocument/2006/relationships/tags" Target="../tags/tag70.xml"/></Relationships>
</file>

<file path=ppt/slides/_rels/slide20.xml.rels><?xml version="1.0" encoding="UTF-8" standalone="yes"?>
<Relationships xmlns="http://schemas.openxmlformats.org/package/2006/relationships"><Relationship Id="rId3" Type="http://schemas.openxmlformats.org/officeDocument/2006/relationships/tags" Target="../tags/tag460.xml"/><Relationship Id="rId2" Type="http://schemas.openxmlformats.org/officeDocument/2006/relationships/tags" Target="../tags/tag459.xml"/><Relationship Id="rId1" Type="http://schemas.openxmlformats.org/officeDocument/2006/relationships/tags" Target="../tags/tag458.xml"/><Relationship Id="rId6" Type="http://schemas.openxmlformats.org/officeDocument/2006/relationships/notesSlide" Target="../notesSlides/notesSlide18.xml"/><Relationship Id="rId5" Type="http://schemas.openxmlformats.org/officeDocument/2006/relationships/slideLayout" Target="../slideLayouts/slideLayout2.xml"/><Relationship Id="rId4" Type="http://schemas.openxmlformats.org/officeDocument/2006/relationships/tags" Target="../tags/tag461.xml"/></Relationships>
</file>

<file path=ppt/slides/_rels/slide21.xml.rels><?xml version="1.0" encoding="UTF-8" standalone="yes"?>
<Relationships xmlns="http://schemas.openxmlformats.org/package/2006/relationships"><Relationship Id="rId3" Type="http://schemas.openxmlformats.org/officeDocument/2006/relationships/tags" Target="../tags/tag464.xml"/><Relationship Id="rId2" Type="http://schemas.openxmlformats.org/officeDocument/2006/relationships/tags" Target="../tags/tag463.xml"/><Relationship Id="rId1" Type="http://schemas.openxmlformats.org/officeDocument/2006/relationships/tags" Target="../tags/tag462.xml"/><Relationship Id="rId5" Type="http://schemas.openxmlformats.org/officeDocument/2006/relationships/slideLayout" Target="../slideLayouts/slideLayout2.xml"/><Relationship Id="rId4" Type="http://schemas.openxmlformats.org/officeDocument/2006/relationships/tags" Target="../tags/tag465.xml"/></Relationships>
</file>

<file path=ppt/slides/_rels/slide22.xml.rels><?xml version="1.0" encoding="UTF-8" standalone="yes"?>
<Relationships xmlns="http://schemas.openxmlformats.org/package/2006/relationships"><Relationship Id="rId8" Type="http://schemas.openxmlformats.org/officeDocument/2006/relationships/tags" Target="../tags/tag473.xml"/><Relationship Id="rId13" Type="http://schemas.openxmlformats.org/officeDocument/2006/relationships/notesSlide" Target="../notesSlides/notesSlide19.xml"/><Relationship Id="rId3" Type="http://schemas.openxmlformats.org/officeDocument/2006/relationships/tags" Target="../tags/tag468.xml"/><Relationship Id="rId7" Type="http://schemas.openxmlformats.org/officeDocument/2006/relationships/tags" Target="../tags/tag472.xml"/><Relationship Id="rId12" Type="http://schemas.openxmlformats.org/officeDocument/2006/relationships/slideLayout" Target="../slideLayouts/slideLayout2.xml"/><Relationship Id="rId2" Type="http://schemas.openxmlformats.org/officeDocument/2006/relationships/tags" Target="../tags/tag467.xml"/><Relationship Id="rId1" Type="http://schemas.openxmlformats.org/officeDocument/2006/relationships/tags" Target="../tags/tag466.xml"/><Relationship Id="rId6" Type="http://schemas.openxmlformats.org/officeDocument/2006/relationships/tags" Target="../tags/tag471.xml"/><Relationship Id="rId11" Type="http://schemas.openxmlformats.org/officeDocument/2006/relationships/tags" Target="../tags/tag476.xml"/><Relationship Id="rId5" Type="http://schemas.openxmlformats.org/officeDocument/2006/relationships/tags" Target="../tags/tag470.xml"/><Relationship Id="rId10" Type="http://schemas.openxmlformats.org/officeDocument/2006/relationships/tags" Target="../tags/tag475.xml"/><Relationship Id="rId4" Type="http://schemas.openxmlformats.org/officeDocument/2006/relationships/tags" Target="../tags/tag469.xml"/><Relationship Id="rId9" Type="http://schemas.openxmlformats.org/officeDocument/2006/relationships/tags" Target="../tags/tag474.xml"/></Relationships>
</file>

<file path=ppt/slides/_rels/slide23.xml.rels><?xml version="1.0" encoding="UTF-8" standalone="yes"?>
<Relationships xmlns="http://schemas.openxmlformats.org/package/2006/relationships"><Relationship Id="rId8" Type="http://schemas.openxmlformats.org/officeDocument/2006/relationships/tags" Target="../tags/tag484.xml"/><Relationship Id="rId13" Type="http://schemas.openxmlformats.org/officeDocument/2006/relationships/tags" Target="../tags/tag489.xml"/><Relationship Id="rId18" Type="http://schemas.openxmlformats.org/officeDocument/2006/relationships/tags" Target="../tags/tag494.xml"/><Relationship Id="rId26" Type="http://schemas.openxmlformats.org/officeDocument/2006/relationships/slideLayout" Target="../slideLayouts/slideLayout2.xml"/><Relationship Id="rId3" Type="http://schemas.openxmlformats.org/officeDocument/2006/relationships/tags" Target="../tags/tag479.xml"/><Relationship Id="rId21" Type="http://schemas.openxmlformats.org/officeDocument/2006/relationships/tags" Target="../tags/tag497.xml"/><Relationship Id="rId7" Type="http://schemas.openxmlformats.org/officeDocument/2006/relationships/tags" Target="../tags/tag483.xml"/><Relationship Id="rId12" Type="http://schemas.openxmlformats.org/officeDocument/2006/relationships/tags" Target="../tags/tag488.xml"/><Relationship Id="rId17" Type="http://schemas.openxmlformats.org/officeDocument/2006/relationships/tags" Target="../tags/tag493.xml"/><Relationship Id="rId25" Type="http://schemas.openxmlformats.org/officeDocument/2006/relationships/tags" Target="../tags/tag501.xml"/><Relationship Id="rId2" Type="http://schemas.openxmlformats.org/officeDocument/2006/relationships/tags" Target="../tags/tag478.xml"/><Relationship Id="rId16" Type="http://schemas.openxmlformats.org/officeDocument/2006/relationships/tags" Target="../tags/tag492.xml"/><Relationship Id="rId20" Type="http://schemas.openxmlformats.org/officeDocument/2006/relationships/tags" Target="../tags/tag496.xml"/><Relationship Id="rId1" Type="http://schemas.openxmlformats.org/officeDocument/2006/relationships/tags" Target="../tags/tag477.xml"/><Relationship Id="rId6" Type="http://schemas.openxmlformats.org/officeDocument/2006/relationships/tags" Target="../tags/tag482.xml"/><Relationship Id="rId11" Type="http://schemas.openxmlformats.org/officeDocument/2006/relationships/tags" Target="../tags/tag487.xml"/><Relationship Id="rId24" Type="http://schemas.openxmlformats.org/officeDocument/2006/relationships/tags" Target="../tags/tag500.xml"/><Relationship Id="rId5" Type="http://schemas.openxmlformats.org/officeDocument/2006/relationships/tags" Target="../tags/tag481.xml"/><Relationship Id="rId15" Type="http://schemas.openxmlformats.org/officeDocument/2006/relationships/tags" Target="../tags/tag491.xml"/><Relationship Id="rId23" Type="http://schemas.openxmlformats.org/officeDocument/2006/relationships/tags" Target="../tags/tag499.xml"/><Relationship Id="rId10" Type="http://schemas.openxmlformats.org/officeDocument/2006/relationships/tags" Target="../tags/tag486.xml"/><Relationship Id="rId19" Type="http://schemas.openxmlformats.org/officeDocument/2006/relationships/tags" Target="../tags/tag495.xml"/><Relationship Id="rId4" Type="http://schemas.openxmlformats.org/officeDocument/2006/relationships/tags" Target="../tags/tag480.xml"/><Relationship Id="rId9" Type="http://schemas.openxmlformats.org/officeDocument/2006/relationships/tags" Target="../tags/tag485.xml"/><Relationship Id="rId14" Type="http://schemas.openxmlformats.org/officeDocument/2006/relationships/tags" Target="../tags/tag490.xml"/><Relationship Id="rId22" Type="http://schemas.openxmlformats.org/officeDocument/2006/relationships/tags" Target="../tags/tag498.xml"/></Relationships>
</file>

<file path=ppt/slides/_rels/slide24.xml.rels><?xml version="1.0" encoding="UTF-8" standalone="yes"?>
<Relationships xmlns="http://schemas.openxmlformats.org/package/2006/relationships"><Relationship Id="rId3" Type="http://schemas.openxmlformats.org/officeDocument/2006/relationships/tags" Target="../tags/tag504.xml"/><Relationship Id="rId2" Type="http://schemas.openxmlformats.org/officeDocument/2006/relationships/tags" Target="../tags/tag503.xml"/><Relationship Id="rId1" Type="http://schemas.openxmlformats.org/officeDocument/2006/relationships/tags" Target="../tags/tag502.xml"/><Relationship Id="rId6" Type="http://schemas.openxmlformats.org/officeDocument/2006/relationships/notesSlide" Target="../notesSlides/notesSlide20.xml"/><Relationship Id="rId5" Type="http://schemas.openxmlformats.org/officeDocument/2006/relationships/slideLayout" Target="../slideLayouts/slideLayout2.xml"/><Relationship Id="rId4" Type="http://schemas.openxmlformats.org/officeDocument/2006/relationships/tags" Target="../tags/tag505.xml"/></Relationships>
</file>

<file path=ppt/slides/_rels/slide25.xml.rels><?xml version="1.0" encoding="UTF-8" standalone="yes"?>
<Relationships xmlns="http://schemas.openxmlformats.org/package/2006/relationships"><Relationship Id="rId3" Type="http://schemas.openxmlformats.org/officeDocument/2006/relationships/tags" Target="../tags/tag508.xml"/><Relationship Id="rId2" Type="http://schemas.openxmlformats.org/officeDocument/2006/relationships/tags" Target="../tags/tag507.xml"/><Relationship Id="rId1" Type="http://schemas.openxmlformats.org/officeDocument/2006/relationships/tags" Target="../tags/tag506.xml"/><Relationship Id="rId5" Type="http://schemas.openxmlformats.org/officeDocument/2006/relationships/slideLayout" Target="../slideLayouts/slideLayout2.xml"/><Relationship Id="rId4" Type="http://schemas.openxmlformats.org/officeDocument/2006/relationships/tags" Target="../tags/tag509.xml"/></Relationships>
</file>

<file path=ppt/slides/_rels/slide26.xml.rels><?xml version="1.0" encoding="UTF-8" standalone="yes"?>
<Relationships xmlns="http://schemas.openxmlformats.org/package/2006/relationships"><Relationship Id="rId3" Type="http://schemas.openxmlformats.org/officeDocument/2006/relationships/tags" Target="../tags/tag512.xml"/><Relationship Id="rId7" Type="http://schemas.openxmlformats.org/officeDocument/2006/relationships/notesSlide" Target="../notesSlides/notesSlide21.xml"/><Relationship Id="rId2" Type="http://schemas.openxmlformats.org/officeDocument/2006/relationships/tags" Target="../tags/tag511.xml"/><Relationship Id="rId1" Type="http://schemas.openxmlformats.org/officeDocument/2006/relationships/tags" Target="../tags/tag510.xml"/><Relationship Id="rId6" Type="http://schemas.openxmlformats.org/officeDocument/2006/relationships/slideLayout" Target="../slideLayouts/slideLayout2.xml"/><Relationship Id="rId5" Type="http://schemas.openxmlformats.org/officeDocument/2006/relationships/tags" Target="../tags/tag514.xml"/><Relationship Id="rId4" Type="http://schemas.openxmlformats.org/officeDocument/2006/relationships/tags" Target="../tags/tag513.xml"/></Relationships>
</file>

<file path=ppt/slides/_rels/slide27.xml.rels><?xml version="1.0" encoding="UTF-8" standalone="yes"?>
<Relationships xmlns="http://schemas.openxmlformats.org/package/2006/relationships"><Relationship Id="rId8" Type="http://schemas.openxmlformats.org/officeDocument/2006/relationships/tags" Target="../tags/tag522.xml"/><Relationship Id="rId13" Type="http://schemas.openxmlformats.org/officeDocument/2006/relationships/tags" Target="../tags/tag527.xml"/><Relationship Id="rId18" Type="http://schemas.openxmlformats.org/officeDocument/2006/relationships/tags" Target="../tags/tag532.xml"/><Relationship Id="rId26" Type="http://schemas.openxmlformats.org/officeDocument/2006/relationships/tags" Target="../tags/tag540.xml"/><Relationship Id="rId3" Type="http://schemas.openxmlformats.org/officeDocument/2006/relationships/tags" Target="../tags/tag517.xml"/><Relationship Id="rId21" Type="http://schemas.openxmlformats.org/officeDocument/2006/relationships/tags" Target="../tags/tag535.xml"/><Relationship Id="rId7" Type="http://schemas.openxmlformats.org/officeDocument/2006/relationships/tags" Target="../tags/tag521.xml"/><Relationship Id="rId12" Type="http://schemas.openxmlformats.org/officeDocument/2006/relationships/tags" Target="../tags/tag526.xml"/><Relationship Id="rId17" Type="http://schemas.openxmlformats.org/officeDocument/2006/relationships/tags" Target="../tags/tag531.xml"/><Relationship Id="rId25" Type="http://schemas.openxmlformats.org/officeDocument/2006/relationships/tags" Target="../tags/tag539.xml"/><Relationship Id="rId2" Type="http://schemas.openxmlformats.org/officeDocument/2006/relationships/tags" Target="../tags/tag516.xml"/><Relationship Id="rId16" Type="http://schemas.openxmlformats.org/officeDocument/2006/relationships/tags" Target="../tags/tag530.xml"/><Relationship Id="rId20" Type="http://schemas.openxmlformats.org/officeDocument/2006/relationships/tags" Target="../tags/tag534.xml"/><Relationship Id="rId29" Type="http://schemas.openxmlformats.org/officeDocument/2006/relationships/tags" Target="../tags/tag543.xml"/><Relationship Id="rId1" Type="http://schemas.openxmlformats.org/officeDocument/2006/relationships/tags" Target="../tags/tag515.xml"/><Relationship Id="rId6" Type="http://schemas.openxmlformats.org/officeDocument/2006/relationships/tags" Target="../tags/tag520.xml"/><Relationship Id="rId11" Type="http://schemas.openxmlformats.org/officeDocument/2006/relationships/tags" Target="../tags/tag525.xml"/><Relationship Id="rId24" Type="http://schemas.openxmlformats.org/officeDocument/2006/relationships/tags" Target="../tags/tag538.xml"/><Relationship Id="rId5" Type="http://schemas.openxmlformats.org/officeDocument/2006/relationships/tags" Target="../tags/tag519.xml"/><Relationship Id="rId15" Type="http://schemas.openxmlformats.org/officeDocument/2006/relationships/tags" Target="../tags/tag529.xml"/><Relationship Id="rId23" Type="http://schemas.openxmlformats.org/officeDocument/2006/relationships/tags" Target="../tags/tag537.xml"/><Relationship Id="rId28" Type="http://schemas.openxmlformats.org/officeDocument/2006/relationships/tags" Target="../tags/tag542.xml"/><Relationship Id="rId10" Type="http://schemas.openxmlformats.org/officeDocument/2006/relationships/tags" Target="../tags/tag524.xml"/><Relationship Id="rId19" Type="http://schemas.openxmlformats.org/officeDocument/2006/relationships/tags" Target="../tags/tag533.xml"/><Relationship Id="rId31" Type="http://schemas.openxmlformats.org/officeDocument/2006/relationships/notesSlide" Target="../notesSlides/notesSlide22.xml"/><Relationship Id="rId4" Type="http://schemas.openxmlformats.org/officeDocument/2006/relationships/tags" Target="../tags/tag518.xml"/><Relationship Id="rId9" Type="http://schemas.openxmlformats.org/officeDocument/2006/relationships/tags" Target="../tags/tag523.xml"/><Relationship Id="rId14" Type="http://schemas.openxmlformats.org/officeDocument/2006/relationships/tags" Target="../tags/tag528.xml"/><Relationship Id="rId22" Type="http://schemas.openxmlformats.org/officeDocument/2006/relationships/tags" Target="../tags/tag536.xml"/><Relationship Id="rId27" Type="http://schemas.openxmlformats.org/officeDocument/2006/relationships/tags" Target="../tags/tag541.xml"/><Relationship Id="rId30"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3" Type="http://schemas.openxmlformats.org/officeDocument/2006/relationships/tags" Target="../tags/tag556.xml"/><Relationship Id="rId18" Type="http://schemas.openxmlformats.org/officeDocument/2006/relationships/tags" Target="../tags/tag561.xml"/><Relationship Id="rId26" Type="http://schemas.openxmlformats.org/officeDocument/2006/relationships/tags" Target="../tags/tag569.xml"/><Relationship Id="rId39" Type="http://schemas.openxmlformats.org/officeDocument/2006/relationships/tags" Target="../tags/tag582.xml"/><Relationship Id="rId21" Type="http://schemas.openxmlformats.org/officeDocument/2006/relationships/tags" Target="../tags/tag564.xml"/><Relationship Id="rId34" Type="http://schemas.openxmlformats.org/officeDocument/2006/relationships/tags" Target="../tags/tag577.xml"/><Relationship Id="rId42" Type="http://schemas.openxmlformats.org/officeDocument/2006/relationships/tags" Target="../tags/tag585.xml"/><Relationship Id="rId47" Type="http://schemas.openxmlformats.org/officeDocument/2006/relationships/tags" Target="../tags/tag590.xml"/><Relationship Id="rId50" Type="http://schemas.openxmlformats.org/officeDocument/2006/relationships/tags" Target="../tags/tag593.xml"/><Relationship Id="rId55" Type="http://schemas.openxmlformats.org/officeDocument/2006/relationships/tags" Target="../tags/tag598.xml"/><Relationship Id="rId7" Type="http://schemas.openxmlformats.org/officeDocument/2006/relationships/tags" Target="../tags/tag550.xml"/><Relationship Id="rId2" Type="http://schemas.openxmlformats.org/officeDocument/2006/relationships/tags" Target="../tags/tag545.xml"/><Relationship Id="rId16" Type="http://schemas.openxmlformats.org/officeDocument/2006/relationships/tags" Target="../tags/tag559.xml"/><Relationship Id="rId20" Type="http://schemas.openxmlformats.org/officeDocument/2006/relationships/tags" Target="../tags/tag563.xml"/><Relationship Id="rId29" Type="http://schemas.openxmlformats.org/officeDocument/2006/relationships/tags" Target="../tags/tag572.xml"/><Relationship Id="rId41" Type="http://schemas.openxmlformats.org/officeDocument/2006/relationships/tags" Target="../tags/tag584.xml"/><Relationship Id="rId54" Type="http://schemas.openxmlformats.org/officeDocument/2006/relationships/tags" Target="../tags/tag597.xml"/><Relationship Id="rId62" Type="http://schemas.openxmlformats.org/officeDocument/2006/relationships/notesSlide" Target="../notesSlides/notesSlide23.xml"/><Relationship Id="rId1" Type="http://schemas.openxmlformats.org/officeDocument/2006/relationships/tags" Target="../tags/tag544.xml"/><Relationship Id="rId6" Type="http://schemas.openxmlformats.org/officeDocument/2006/relationships/tags" Target="../tags/tag549.xml"/><Relationship Id="rId11" Type="http://schemas.openxmlformats.org/officeDocument/2006/relationships/tags" Target="../tags/tag554.xml"/><Relationship Id="rId24" Type="http://schemas.openxmlformats.org/officeDocument/2006/relationships/tags" Target="../tags/tag567.xml"/><Relationship Id="rId32" Type="http://schemas.openxmlformats.org/officeDocument/2006/relationships/tags" Target="../tags/tag575.xml"/><Relationship Id="rId37" Type="http://schemas.openxmlformats.org/officeDocument/2006/relationships/tags" Target="../tags/tag580.xml"/><Relationship Id="rId40" Type="http://schemas.openxmlformats.org/officeDocument/2006/relationships/tags" Target="../tags/tag583.xml"/><Relationship Id="rId45" Type="http://schemas.openxmlformats.org/officeDocument/2006/relationships/tags" Target="../tags/tag588.xml"/><Relationship Id="rId53" Type="http://schemas.openxmlformats.org/officeDocument/2006/relationships/tags" Target="../tags/tag596.xml"/><Relationship Id="rId58" Type="http://schemas.openxmlformats.org/officeDocument/2006/relationships/tags" Target="../tags/tag601.xml"/><Relationship Id="rId5" Type="http://schemas.openxmlformats.org/officeDocument/2006/relationships/tags" Target="../tags/tag548.xml"/><Relationship Id="rId15" Type="http://schemas.openxmlformats.org/officeDocument/2006/relationships/tags" Target="../tags/tag558.xml"/><Relationship Id="rId23" Type="http://schemas.openxmlformats.org/officeDocument/2006/relationships/tags" Target="../tags/tag566.xml"/><Relationship Id="rId28" Type="http://schemas.openxmlformats.org/officeDocument/2006/relationships/tags" Target="../tags/tag571.xml"/><Relationship Id="rId36" Type="http://schemas.openxmlformats.org/officeDocument/2006/relationships/tags" Target="../tags/tag579.xml"/><Relationship Id="rId49" Type="http://schemas.openxmlformats.org/officeDocument/2006/relationships/tags" Target="../tags/tag592.xml"/><Relationship Id="rId57" Type="http://schemas.openxmlformats.org/officeDocument/2006/relationships/tags" Target="../tags/tag600.xml"/><Relationship Id="rId61" Type="http://schemas.openxmlformats.org/officeDocument/2006/relationships/slideLayout" Target="../slideLayouts/slideLayout2.xml"/><Relationship Id="rId10" Type="http://schemas.openxmlformats.org/officeDocument/2006/relationships/tags" Target="../tags/tag553.xml"/><Relationship Id="rId19" Type="http://schemas.openxmlformats.org/officeDocument/2006/relationships/tags" Target="../tags/tag562.xml"/><Relationship Id="rId31" Type="http://schemas.openxmlformats.org/officeDocument/2006/relationships/tags" Target="../tags/tag574.xml"/><Relationship Id="rId44" Type="http://schemas.openxmlformats.org/officeDocument/2006/relationships/tags" Target="../tags/tag587.xml"/><Relationship Id="rId52" Type="http://schemas.openxmlformats.org/officeDocument/2006/relationships/tags" Target="../tags/tag595.xml"/><Relationship Id="rId60" Type="http://schemas.openxmlformats.org/officeDocument/2006/relationships/tags" Target="../tags/tag603.xml"/><Relationship Id="rId4" Type="http://schemas.openxmlformats.org/officeDocument/2006/relationships/tags" Target="../tags/tag547.xml"/><Relationship Id="rId9" Type="http://schemas.openxmlformats.org/officeDocument/2006/relationships/tags" Target="../tags/tag552.xml"/><Relationship Id="rId14" Type="http://schemas.openxmlformats.org/officeDocument/2006/relationships/tags" Target="../tags/tag557.xml"/><Relationship Id="rId22" Type="http://schemas.openxmlformats.org/officeDocument/2006/relationships/tags" Target="../tags/tag565.xml"/><Relationship Id="rId27" Type="http://schemas.openxmlformats.org/officeDocument/2006/relationships/tags" Target="../tags/tag570.xml"/><Relationship Id="rId30" Type="http://schemas.openxmlformats.org/officeDocument/2006/relationships/tags" Target="../tags/tag573.xml"/><Relationship Id="rId35" Type="http://schemas.openxmlformats.org/officeDocument/2006/relationships/tags" Target="../tags/tag578.xml"/><Relationship Id="rId43" Type="http://schemas.openxmlformats.org/officeDocument/2006/relationships/tags" Target="../tags/tag586.xml"/><Relationship Id="rId48" Type="http://schemas.openxmlformats.org/officeDocument/2006/relationships/tags" Target="../tags/tag591.xml"/><Relationship Id="rId56" Type="http://schemas.openxmlformats.org/officeDocument/2006/relationships/tags" Target="../tags/tag599.xml"/><Relationship Id="rId8" Type="http://schemas.openxmlformats.org/officeDocument/2006/relationships/tags" Target="../tags/tag551.xml"/><Relationship Id="rId51" Type="http://schemas.openxmlformats.org/officeDocument/2006/relationships/tags" Target="../tags/tag594.xml"/><Relationship Id="rId3" Type="http://schemas.openxmlformats.org/officeDocument/2006/relationships/tags" Target="../tags/tag546.xml"/><Relationship Id="rId12" Type="http://schemas.openxmlformats.org/officeDocument/2006/relationships/tags" Target="../tags/tag555.xml"/><Relationship Id="rId17" Type="http://schemas.openxmlformats.org/officeDocument/2006/relationships/tags" Target="../tags/tag560.xml"/><Relationship Id="rId25" Type="http://schemas.openxmlformats.org/officeDocument/2006/relationships/tags" Target="../tags/tag568.xml"/><Relationship Id="rId33" Type="http://schemas.openxmlformats.org/officeDocument/2006/relationships/tags" Target="../tags/tag576.xml"/><Relationship Id="rId38" Type="http://schemas.openxmlformats.org/officeDocument/2006/relationships/tags" Target="../tags/tag581.xml"/><Relationship Id="rId46" Type="http://schemas.openxmlformats.org/officeDocument/2006/relationships/tags" Target="../tags/tag589.xml"/><Relationship Id="rId59" Type="http://schemas.openxmlformats.org/officeDocument/2006/relationships/tags" Target="../tags/tag602.xml"/></Relationships>
</file>

<file path=ppt/slides/_rels/slide29.xml.rels><?xml version="1.0" encoding="UTF-8" standalone="yes"?>
<Relationships xmlns="http://schemas.openxmlformats.org/package/2006/relationships"><Relationship Id="rId26" Type="http://schemas.openxmlformats.org/officeDocument/2006/relationships/tags" Target="../tags/tag629.xml"/><Relationship Id="rId117" Type="http://schemas.openxmlformats.org/officeDocument/2006/relationships/tags" Target="../tags/tag720.xml"/><Relationship Id="rId21" Type="http://schemas.openxmlformats.org/officeDocument/2006/relationships/tags" Target="../tags/tag624.xml"/><Relationship Id="rId42" Type="http://schemas.openxmlformats.org/officeDocument/2006/relationships/tags" Target="../tags/tag645.xml"/><Relationship Id="rId47" Type="http://schemas.openxmlformats.org/officeDocument/2006/relationships/tags" Target="../tags/tag650.xml"/><Relationship Id="rId63" Type="http://schemas.openxmlformats.org/officeDocument/2006/relationships/tags" Target="../tags/tag666.xml"/><Relationship Id="rId68" Type="http://schemas.openxmlformats.org/officeDocument/2006/relationships/tags" Target="../tags/tag671.xml"/><Relationship Id="rId84" Type="http://schemas.openxmlformats.org/officeDocument/2006/relationships/tags" Target="../tags/tag687.xml"/><Relationship Id="rId89" Type="http://schemas.openxmlformats.org/officeDocument/2006/relationships/tags" Target="../tags/tag692.xml"/><Relationship Id="rId112" Type="http://schemas.openxmlformats.org/officeDocument/2006/relationships/tags" Target="../tags/tag715.xml"/><Relationship Id="rId133" Type="http://schemas.openxmlformats.org/officeDocument/2006/relationships/tags" Target="../tags/tag736.xml"/><Relationship Id="rId138" Type="http://schemas.openxmlformats.org/officeDocument/2006/relationships/tags" Target="../tags/tag741.xml"/><Relationship Id="rId154" Type="http://schemas.openxmlformats.org/officeDocument/2006/relationships/tags" Target="../tags/tag757.xml"/><Relationship Id="rId159" Type="http://schemas.openxmlformats.org/officeDocument/2006/relationships/tags" Target="../tags/tag762.xml"/><Relationship Id="rId16" Type="http://schemas.openxmlformats.org/officeDocument/2006/relationships/tags" Target="../tags/tag619.xml"/><Relationship Id="rId107" Type="http://schemas.openxmlformats.org/officeDocument/2006/relationships/tags" Target="../tags/tag710.xml"/><Relationship Id="rId11" Type="http://schemas.openxmlformats.org/officeDocument/2006/relationships/tags" Target="../tags/tag614.xml"/><Relationship Id="rId32" Type="http://schemas.openxmlformats.org/officeDocument/2006/relationships/tags" Target="../tags/tag635.xml"/><Relationship Id="rId37" Type="http://schemas.openxmlformats.org/officeDocument/2006/relationships/tags" Target="../tags/tag640.xml"/><Relationship Id="rId53" Type="http://schemas.openxmlformats.org/officeDocument/2006/relationships/tags" Target="../tags/tag656.xml"/><Relationship Id="rId58" Type="http://schemas.openxmlformats.org/officeDocument/2006/relationships/tags" Target="../tags/tag661.xml"/><Relationship Id="rId74" Type="http://schemas.openxmlformats.org/officeDocument/2006/relationships/tags" Target="../tags/tag677.xml"/><Relationship Id="rId79" Type="http://schemas.openxmlformats.org/officeDocument/2006/relationships/tags" Target="../tags/tag682.xml"/><Relationship Id="rId102" Type="http://schemas.openxmlformats.org/officeDocument/2006/relationships/tags" Target="../tags/tag705.xml"/><Relationship Id="rId123" Type="http://schemas.openxmlformats.org/officeDocument/2006/relationships/tags" Target="../tags/tag726.xml"/><Relationship Id="rId128" Type="http://schemas.openxmlformats.org/officeDocument/2006/relationships/tags" Target="../tags/tag731.xml"/><Relationship Id="rId144" Type="http://schemas.openxmlformats.org/officeDocument/2006/relationships/tags" Target="../tags/tag747.xml"/><Relationship Id="rId149" Type="http://schemas.openxmlformats.org/officeDocument/2006/relationships/tags" Target="../tags/tag752.xml"/><Relationship Id="rId5" Type="http://schemas.openxmlformats.org/officeDocument/2006/relationships/tags" Target="../tags/tag608.xml"/><Relationship Id="rId90" Type="http://schemas.openxmlformats.org/officeDocument/2006/relationships/tags" Target="../tags/tag693.xml"/><Relationship Id="rId95" Type="http://schemas.openxmlformats.org/officeDocument/2006/relationships/tags" Target="../tags/tag698.xml"/><Relationship Id="rId160" Type="http://schemas.openxmlformats.org/officeDocument/2006/relationships/tags" Target="../tags/tag763.xml"/><Relationship Id="rId22" Type="http://schemas.openxmlformats.org/officeDocument/2006/relationships/tags" Target="../tags/tag625.xml"/><Relationship Id="rId27" Type="http://schemas.openxmlformats.org/officeDocument/2006/relationships/tags" Target="../tags/tag630.xml"/><Relationship Id="rId43" Type="http://schemas.openxmlformats.org/officeDocument/2006/relationships/tags" Target="../tags/tag646.xml"/><Relationship Id="rId48" Type="http://schemas.openxmlformats.org/officeDocument/2006/relationships/tags" Target="../tags/tag651.xml"/><Relationship Id="rId64" Type="http://schemas.openxmlformats.org/officeDocument/2006/relationships/tags" Target="../tags/tag667.xml"/><Relationship Id="rId69" Type="http://schemas.openxmlformats.org/officeDocument/2006/relationships/tags" Target="../tags/tag672.xml"/><Relationship Id="rId113" Type="http://schemas.openxmlformats.org/officeDocument/2006/relationships/tags" Target="../tags/tag716.xml"/><Relationship Id="rId118" Type="http://schemas.openxmlformats.org/officeDocument/2006/relationships/tags" Target="../tags/tag721.xml"/><Relationship Id="rId134" Type="http://schemas.openxmlformats.org/officeDocument/2006/relationships/tags" Target="../tags/tag737.xml"/><Relationship Id="rId139" Type="http://schemas.openxmlformats.org/officeDocument/2006/relationships/tags" Target="../tags/tag742.xml"/><Relationship Id="rId80" Type="http://schemas.openxmlformats.org/officeDocument/2006/relationships/tags" Target="../tags/tag683.xml"/><Relationship Id="rId85" Type="http://schemas.openxmlformats.org/officeDocument/2006/relationships/tags" Target="../tags/tag688.xml"/><Relationship Id="rId150" Type="http://schemas.openxmlformats.org/officeDocument/2006/relationships/tags" Target="../tags/tag753.xml"/><Relationship Id="rId155" Type="http://schemas.openxmlformats.org/officeDocument/2006/relationships/tags" Target="../tags/tag758.xml"/><Relationship Id="rId12" Type="http://schemas.openxmlformats.org/officeDocument/2006/relationships/tags" Target="../tags/tag615.xml"/><Relationship Id="rId17" Type="http://schemas.openxmlformats.org/officeDocument/2006/relationships/tags" Target="../tags/tag620.xml"/><Relationship Id="rId33" Type="http://schemas.openxmlformats.org/officeDocument/2006/relationships/tags" Target="../tags/tag636.xml"/><Relationship Id="rId38" Type="http://schemas.openxmlformats.org/officeDocument/2006/relationships/tags" Target="../tags/tag641.xml"/><Relationship Id="rId59" Type="http://schemas.openxmlformats.org/officeDocument/2006/relationships/tags" Target="../tags/tag662.xml"/><Relationship Id="rId103" Type="http://schemas.openxmlformats.org/officeDocument/2006/relationships/tags" Target="../tags/tag706.xml"/><Relationship Id="rId108" Type="http://schemas.openxmlformats.org/officeDocument/2006/relationships/tags" Target="../tags/tag711.xml"/><Relationship Id="rId124" Type="http://schemas.openxmlformats.org/officeDocument/2006/relationships/tags" Target="../tags/tag727.xml"/><Relationship Id="rId129" Type="http://schemas.openxmlformats.org/officeDocument/2006/relationships/tags" Target="../tags/tag732.xml"/><Relationship Id="rId54" Type="http://schemas.openxmlformats.org/officeDocument/2006/relationships/tags" Target="../tags/tag657.xml"/><Relationship Id="rId70" Type="http://schemas.openxmlformats.org/officeDocument/2006/relationships/tags" Target="../tags/tag673.xml"/><Relationship Id="rId75" Type="http://schemas.openxmlformats.org/officeDocument/2006/relationships/tags" Target="../tags/tag678.xml"/><Relationship Id="rId91" Type="http://schemas.openxmlformats.org/officeDocument/2006/relationships/tags" Target="../tags/tag694.xml"/><Relationship Id="rId96" Type="http://schemas.openxmlformats.org/officeDocument/2006/relationships/tags" Target="../tags/tag699.xml"/><Relationship Id="rId140" Type="http://schemas.openxmlformats.org/officeDocument/2006/relationships/tags" Target="../tags/tag743.xml"/><Relationship Id="rId145" Type="http://schemas.openxmlformats.org/officeDocument/2006/relationships/tags" Target="../tags/tag748.xml"/><Relationship Id="rId161" Type="http://schemas.openxmlformats.org/officeDocument/2006/relationships/tags" Target="../tags/tag764.xml"/><Relationship Id="rId1" Type="http://schemas.openxmlformats.org/officeDocument/2006/relationships/tags" Target="../tags/tag604.xml"/><Relationship Id="rId6" Type="http://schemas.openxmlformats.org/officeDocument/2006/relationships/tags" Target="../tags/tag609.xml"/><Relationship Id="rId15" Type="http://schemas.openxmlformats.org/officeDocument/2006/relationships/tags" Target="../tags/tag618.xml"/><Relationship Id="rId23" Type="http://schemas.openxmlformats.org/officeDocument/2006/relationships/tags" Target="../tags/tag626.xml"/><Relationship Id="rId28" Type="http://schemas.openxmlformats.org/officeDocument/2006/relationships/tags" Target="../tags/tag631.xml"/><Relationship Id="rId36" Type="http://schemas.openxmlformats.org/officeDocument/2006/relationships/tags" Target="../tags/tag639.xml"/><Relationship Id="rId49" Type="http://schemas.openxmlformats.org/officeDocument/2006/relationships/tags" Target="../tags/tag652.xml"/><Relationship Id="rId57" Type="http://schemas.openxmlformats.org/officeDocument/2006/relationships/tags" Target="../tags/tag660.xml"/><Relationship Id="rId106" Type="http://schemas.openxmlformats.org/officeDocument/2006/relationships/tags" Target="../tags/tag709.xml"/><Relationship Id="rId114" Type="http://schemas.openxmlformats.org/officeDocument/2006/relationships/tags" Target="../tags/tag717.xml"/><Relationship Id="rId119" Type="http://schemas.openxmlformats.org/officeDocument/2006/relationships/tags" Target="../tags/tag722.xml"/><Relationship Id="rId127" Type="http://schemas.openxmlformats.org/officeDocument/2006/relationships/tags" Target="../tags/tag730.xml"/><Relationship Id="rId10" Type="http://schemas.openxmlformats.org/officeDocument/2006/relationships/tags" Target="../tags/tag613.xml"/><Relationship Id="rId31" Type="http://schemas.openxmlformats.org/officeDocument/2006/relationships/tags" Target="../tags/tag634.xml"/><Relationship Id="rId44" Type="http://schemas.openxmlformats.org/officeDocument/2006/relationships/tags" Target="../tags/tag647.xml"/><Relationship Id="rId52" Type="http://schemas.openxmlformats.org/officeDocument/2006/relationships/tags" Target="../tags/tag655.xml"/><Relationship Id="rId60" Type="http://schemas.openxmlformats.org/officeDocument/2006/relationships/tags" Target="../tags/tag663.xml"/><Relationship Id="rId65" Type="http://schemas.openxmlformats.org/officeDocument/2006/relationships/tags" Target="../tags/tag668.xml"/><Relationship Id="rId73" Type="http://schemas.openxmlformats.org/officeDocument/2006/relationships/tags" Target="../tags/tag676.xml"/><Relationship Id="rId78" Type="http://schemas.openxmlformats.org/officeDocument/2006/relationships/tags" Target="../tags/tag681.xml"/><Relationship Id="rId81" Type="http://schemas.openxmlformats.org/officeDocument/2006/relationships/tags" Target="../tags/tag684.xml"/><Relationship Id="rId86" Type="http://schemas.openxmlformats.org/officeDocument/2006/relationships/tags" Target="../tags/tag689.xml"/><Relationship Id="rId94" Type="http://schemas.openxmlformats.org/officeDocument/2006/relationships/tags" Target="../tags/tag697.xml"/><Relationship Id="rId99" Type="http://schemas.openxmlformats.org/officeDocument/2006/relationships/tags" Target="../tags/tag702.xml"/><Relationship Id="rId101" Type="http://schemas.openxmlformats.org/officeDocument/2006/relationships/tags" Target="../tags/tag704.xml"/><Relationship Id="rId122" Type="http://schemas.openxmlformats.org/officeDocument/2006/relationships/tags" Target="../tags/tag725.xml"/><Relationship Id="rId130" Type="http://schemas.openxmlformats.org/officeDocument/2006/relationships/tags" Target="../tags/tag733.xml"/><Relationship Id="rId135" Type="http://schemas.openxmlformats.org/officeDocument/2006/relationships/tags" Target="../tags/tag738.xml"/><Relationship Id="rId143" Type="http://schemas.openxmlformats.org/officeDocument/2006/relationships/tags" Target="../tags/tag746.xml"/><Relationship Id="rId148" Type="http://schemas.openxmlformats.org/officeDocument/2006/relationships/tags" Target="../tags/tag751.xml"/><Relationship Id="rId151" Type="http://schemas.openxmlformats.org/officeDocument/2006/relationships/tags" Target="../tags/tag754.xml"/><Relationship Id="rId156" Type="http://schemas.openxmlformats.org/officeDocument/2006/relationships/tags" Target="../tags/tag759.xml"/><Relationship Id="rId4" Type="http://schemas.openxmlformats.org/officeDocument/2006/relationships/tags" Target="../tags/tag607.xml"/><Relationship Id="rId9" Type="http://schemas.openxmlformats.org/officeDocument/2006/relationships/tags" Target="../tags/tag612.xml"/><Relationship Id="rId13" Type="http://schemas.openxmlformats.org/officeDocument/2006/relationships/tags" Target="../tags/tag616.xml"/><Relationship Id="rId18" Type="http://schemas.openxmlformats.org/officeDocument/2006/relationships/tags" Target="../tags/tag621.xml"/><Relationship Id="rId39" Type="http://schemas.openxmlformats.org/officeDocument/2006/relationships/tags" Target="../tags/tag642.xml"/><Relationship Id="rId109" Type="http://schemas.openxmlformats.org/officeDocument/2006/relationships/tags" Target="../tags/tag712.xml"/><Relationship Id="rId34" Type="http://schemas.openxmlformats.org/officeDocument/2006/relationships/tags" Target="../tags/tag637.xml"/><Relationship Id="rId50" Type="http://schemas.openxmlformats.org/officeDocument/2006/relationships/tags" Target="../tags/tag653.xml"/><Relationship Id="rId55" Type="http://schemas.openxmlformats.org/officeDocument/2006/relationships/tags" Target="../tags/tag658.xml"/><Relationship Id="rId76" Type="http://schemas.openxmlformats.org/officeDocument/2006/relationships/tags" Target="../tags/tag679.xml"/><Relationship Id="rId97" Type="http://schemas.openxmlformats.org/officeDocument/2006/relationships/tags" Target="../tags/tag700.xml"/><Relationship Id="rId104" Type="http://schemas.openxmlformats.org/officeDocument/2006/relationships/tags" Target="../tags/tag707.xml"/><Relationship Id="rId120" Type="http://schemas.openxmlformats.org/officeDocument/2006/relationships/tags" Target="../tags/tag723.xml"/><Relationship Id="rId125" Type="http://schemas.openxmlformats.org/officeDocument/2006/relationships/tags" Target="../tags/tag728.xml"/><Relationship Id="rId141" Type="http://schemas.openxmlformats.org/officeDocument/2006/relationships/tags" Target="../tags/tag744.xml"/><Relationship Id="rId146" Type="http://schemas.openxmlformats.org/officeDocument/2006/relationships/tags" Target="../tags/tag749.xml"/><Relationship Id="rId7" Type="http://schemas.openxmlformats.org/officeDocument/2006/relationships/tags" Target="../tags/tag610.xml"/><Relationship Id="rId71" Type="http://schemas.openxmlformats.org/officeDocument/2006/relationships/tags" Target="../tags/tag674.xml"/><Relationship Id="rId92" Type="http://schemas.openxmlformats.org/officeDocument/2006/relationships/tags" Target="../tags/tag695.xml"/><Relationship Id="rId162" Type="http://schemas.openxmlformats.org/officeDocument/2006/relationships/slideLayout" Target="../slideLayouts/slideLayout2.xml"/><Relationship Id="rId2" Type="http://schemas.openxmlformats.org/officeDocument/2006/relationships/tags" Target="../tags/tag605.xml"/><Relationship Id="rId29" Type="http://schemas.openxmlformats.org/officeDocument/2006/relationships/tags" Target="../tags/tag632.xml"/><Relationship Id="rId24" Type="http://schemas.openxmlformats.org/officeDocument/2006/relationships/tags" Target="../tags/tag627.xml"/><Relationship Id="rId40" Type="http://schemas.openxmlformats.org/officeDocument/2006/relationships/tags" Target="../tags/tag643.xml"/><Relationship Id="rId45" Type="http://schemas.openxmlformats.org/officeDocument/2006/relationships/tags" Target="../tags/tag648.xml"/><Relationship Id="rId66" Type="http://schemas.openxmlformats.org/officeDocument/2006/relationships/tags" Target="../tags/tag669.xml"/><Relationship Id="rId87" Type="http://schemas.openxmlformats.org/officeDocument/2006/relationships/tags" Target="../tags/tag690.xml"/><Relationship Id="rId110" Type="http://schemas.openxmlformats.org/officeDocument/2006/relationships/tags" Target="../tags/tag713.xml"/><Relationship Id="rId115" Type="http://schemas.openxmlformats.org/officeDocument/2006/relationships/tags" Target="../tags/tag718.xml"/><Relationship Id="rId131" Type="http://schemas.openxmlformats.org/officeDocument/2006/relationships/tags" Target="../tags/tag734.xml"/><Relationship Id="rId136" Type="http://schemas.openxmlformats.org/officeDocument/2006/relationships/tags" Target="../tags/tag739.xml"/><Relationship Id="rId157" Type="http://schemas.openxmlformats.org/officeDocument/2006/relationships/tags" Target="../tags/tag760.xml"/><Relationship Id="rId61" Type="http://schemas.openxmlformats.org/officeDocument/2006/relationships/tags" Target="../tags/tag664.xml"/><Relationship Id="rId82" Type="http://schemas.openxmlformats.org/officeDocument/2006/relationships/tags" Target="../tags/tag685.xml"/><Relationship Id="rId152" Type="http://schemas.openxmlformats.org/officeDocument/2006/relationships/tags" Target="../tags/tag755.xml"/><Relationship Id="rId19" Type="http://schemas.openxmlformats.org/officeDocument/2006/relationships/tags" Target="../tags/tag622.xml"/><Relationship Id="rId14" Type="http://schemas.openxmlformats.org/officeDocument/2006/relationships/tags" Target="../tags/tag617.xml"/><Relationship Id="rId30" Type="http://schemas.openxmlformats.org/officeDocument/2006/relationships/tags" Target="../tags/tag633.xml"/><Relationship Id="rId35" Type="http://schemas.openxmlformats.org/officeDocument/2006/relationships/tags" Target="../tags/tag638.xml"/><Relationship Id="rId56" Type="http://schemas.openxmlformats.org/officeDocument/2006/relationships/tags" Target="../tags/tag659.xml"/><Relationship Id="rId77" Type="http://schemas.openxmlformats.org/officeDocument/2006/relationships/tags" Target="../tags/tag680.xml"/><Relationship Id="rId100" Type="http://schemas.openxmlformats.org/officeDocument/2006/relationships/tags" Target="../tags/tag703.xml"/><Relationship Id="rId105" Type="http://schemas.openxmlformats.org/officeDocument/2006/relationships/tags" Target="../tags/tag708.xml"/><Relationship Id="rId126" Type="http://schemas.openxmlformats.org/officeDocument/2006/relationships/tags" Target="../tags/tag729.xml"/><Relationship Id="rId147" Type="http://schemas.openxmlformats.org/officeDocument/2006/relationships/tags" Target="../tags/tag750.xml"/><Relationship Id="rId8" Type="http://schemas.openxmlformats.org/officeDocument/2006/relationships/tags" Target="../tags/tag611.xml"/><Relationship Id="rId51" Type="http://schemas.openxmlformats.org/officeDocument/2006/relationships/tags" Target="../tags/tag654.xml"/><Relationship Id="rId72" Type="http://schemas.openxmlformats.org/officeDocument/2006/relationships/tags" Target="../tags/tag675.xml"/><Relationship Id="rId93" Type="http://schemas.openxmlformats.org/officeDocument/2006/relationships/tags" Target="../tags/tag696.xml"/><Relationship Id="rId98" Type="http://schemas.openxmlformats.org/officeDocument/2006/relationships/tags" Target="../tags/tag701.xml"/><Relationship Id="rId121" Type="http://schemas.openxmlformats.org/officeDocument/2006/relationships/tags" Target="../tags/tag724.xml"/><Relationship Id="rId142" Type="http://schemas.openxmlformats.org/officeDocument/2006/relationships/tags" Target="../tags/tag745.xml"/><Relationship Id="rId163" Type="http://schemas.openxmlformats.org/officeDocument/2006/relationships/notesSlide" Target="../notesSlides/notesSlide24.xml"/><Relationship Id="rId3" Type="http://schemas.openxmlformats.org/officeDocument/2006/relationships/tags" Target="../tags/tag606.xml"/><Relationship Id="rId25" Type="http://schemas.openxmlformats.org/officeDocument/2006/relationships/tags" Target="../tags/tag628.xml"/><Relationship Id="rId46" Type="http://schemas.openxmlformats.org/officeDocument/2006/relationships/tags" Target="../tags/tag649.xml"/><Relationship Id="rId67" Type="http://schemas.openxmlformats.org/officeDocument/2006/relationships/tags" Target="../tags/tag670.xml"/><Relationship Id="rId116" Type="http://schemas.openxmlformats.org/officeDocument/2006/relationships/tags" Target="../tags/tag719.xml"/><Relationship Id="rId137" Type="http://schemas.openxmlformats.org/officeDocument/2006/relationships/tags" Target="../tags/tag740.xml"/><Relationship Id="rId158" Type="http://schemas.openxmlformats.org/officeDocument/2006/relationships/tags" Target="../tags/tag761.xml"/><Relationship Id="rId20" Type="http://schemas.openxmlformats.org/officeDocument/2006/relationships/tags" Target="../tags/tag623.xml"/><Relationship Id="rId41" Type="http://schemas.openxmlformats.org/officeDocument/2006/relationships/tags" Target="../tags/tag644.xml"/><Relationship Id="rId62" Type="http://schemas.openxmlformats.org/officeDocument/2006/relationships/tags" Target="../tags/tag665.xml"/><Relationship Id="rId83" Type="http://schemas.openxmlformats.org/officeDocument/2006/relationships/tags" Target="../tags/tag686.xml"/><Relationship Id="rId88" Type="http://schemas.openxmlformats.org/officeDocument/2006/relationships/tags" Target="../tags/tag691.xml"/><Relationship Id="rId111" Type="http://schemas.openxmlformats.org/officeDocument/2006/relationships/tags" Target="../tags/tag714.xml"/><Relationship Id="rId132" Type="http://schemas.openxmlformats.org/officeDocument/2006/relationships/tags" Target="../tags/tag735.xml"/><Relationship Id="rId153" Type="http://schemas.openxmlformats.org/officeDocument/2006/relationships/tags" Target="../tags/tag756.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8" Type="http://schemas.openxmlformats.org/officeDocument/2006/relationships/tags" Target="../tags/tag772.xml"/><Relationship Id="rId13" Type="http://schemas.openxmlformats.org/officeDocument/2006/relationships/notesSlide" Target="../notesSlides/notesSlide25.xml"/><Relationship Id="rId3" Type="http://schemas.openxmlformats.org/officeDocument/2006/relationships/tags" Target="../tags/tag767.xml"/><Relationship Id="rId7" Type="http://schemas.openxmlformats.org/officeDocument/2006/relationships/tags" Target="../tags/tag771.xml"/><Relationship Id="rId12" Type="http://schemas.openxmlformats.org/officeDocument/2006/relationships/slideLayout" Target="../slideLayouts/slideLayout2.xml"/><Relationship Id="rId2" Type="http://schemas.openxmlformats.org/officeDocument/2006/relationships/tags" Target="../tags/tag766.xml"/><Relationship Id="rId1" Type="http://schemas.openxmlformats.org/officeDocument/2006/relationships/tags" Target="../tags/tag765.xml"/><Relationship Id="rId6" Type="http://schemas.openxmlformats.org/officeDocument/2006/relationships/tags" Target="../tags/tag770.xml"/><Relationship Id="rId11" Type="http://schemas.openxmlformats.org/officeDocument/2006/relationships/tags" Target="../tags/tag775.xml"/><Relationship Id="rId5" Type="http://schemas.openxmlformats.org/officeDocument/2006/relationships/tags" Target="../tags/tag769.xml"/><Relationship Id="rId10" Type="http://schemas.openxmlformats.org/officeDocument/2006/relationships/tags" Target="../tags/tag774.xml"/><Relationship Id="rId4" Type="http://schemas.openxmlformats.org/officeDocument/2006/relationships/tags" Target="../tags/tag768.xml"/><Relationship Id="rId9" Type="http://schemas.openxmlformats.org/officeDocument/2006/relationships/tags" Target="../tags/tag773.xml"/><Relationship Id="rId14" Type="http://schemas.openxmlformats.org/officeDocument/2006/relationships/chart" Target="../charts/chart1.xml"/></Relationships>
</file>

<file path=ppt/slides/_rels/slide31.xml.rels><?xml version="1.0" encoding="UTF-8" standalone="yes"?>
<Relationships xmlns="http://schemas.openxmlformats.org/package/2006/relationships"><Relationship Id="rId8" Type="http://schemas.openxmlformats.org/officeDocument/2006/relationships/tags" Target="../tags/tag783.xml"/><Relationship Id="rId3" Type="http://schemas.openxmlformats.org/officeDocument/2006/relationships/tags" Target="../tags/tag778.xml"/><Relationship Id="rId7" Type="http://schemas.openxmlformats.org/officeDocument/2006/relationships/tags" Target="../tags/tag782.xml"/><Relationship Id="rId2" Type="http://schemas.openxmlformats.org/officeDocument/2006/relationships/tags" Target="../tags/tag777.xml"/><Relationship Id="rId1" Type="http://schemas.openxmlformats.org/officeDocument/2006/relationships/tags" Target="../tags/tag776.xml"/><Relationship Id="rId6" Type="http://schemas.openxmlformats.org/officeDocument/2006/relationships/tags" Target="../tags/tag781.xml"/><Relationship Id="rId11" Type="http://schemas.openxmlformats.org/officeDocument/2006/relationships/chart" Target="../charts/chart2.xml"/><Relationship Id="rId5" Type="http://schemas.openxmlformats.org/officeDocument/2006/relationships/tags" Target="../tags/tag780.xml"/><Relationship Id="rId10" Type="http://schemas.openxmlformats.org/officeDocument/2006/relationships/notesSlide" Target="../notesSlides/notesSlide26.xml"/><Relationship Id="rId4" Type="http://schemas.openxmlformats.org/officeDocument/2006/relationships/tags" Target="../tags/tag779.xml"/><Relationship Id="rId9"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tags" Target="../tags/tag786.xml"/><Relationship Id="rId2" Type="http://schemas.openxmlformats.org/officeDocument/2006/relationships/tags" Target="../tags/tag785.xml"/><Relationship Id="rId1" Type="http://schemas.openxmlformats.org/officeDocument/2006/relationships/tags" Target="../tags/tag784.xml"/><Relationship Id="rId5" Type="http://schemas.openxmlformats.org/officeDocument/2006/relationships/slideLayout" Target="../slideLayouts/slideLayout2.xml"/><Relationship Id="rId4" Type="http://schemas.openxmlformats.org/officeDocument/2006/relationships/tags" Target="../tags/tag787.xml"/></Relationships>
</file>

<file path=ppt/slides/_rels/slide33.xml.rels><?xml version="1.0" encoding="UTF-8" standalone="yes"?>
<Relationships xmlns="http://schemas.openxmlformats.org/package/2006/relationships"><Relationship Id="rId3" Type="http://schemas.openxmlformats.org/officeDocument/2006/relationships/tags" Target="../tags/tag790.xml"/><Relationship Id="rId2" Type="http://schemas.openxmlformats.org/officeDocument/2006/relationships/tags" Target="../tags/tag789.xml"/><Relationship Id="rId1" Type="http://schemas.openxmlformats.org/officeDocument/2006/relationships/tags" Target="../tags/tag788.xml"/><Relationship Id="rId5" Type="http://schemas.openxmlformats.org/officeDocument/2006/relationships/slideLayout" Target="../slideLayouts/slideLayout2.xml"/><Relationship Id="rId4" Type="http://schemas.openxmlformats.org/officeDocument/2006/relationships/tags" Target="../tags/tag791.xml"/></Relationships>
</file>

<file path=ppt/slides/_rels/slide34.xml.rels><?xml version="1.0" encoding="UTF-8" standalone="yes"?>
<Relationships xmlns="http://schemas.openxmlformats.org/package/2006/relationships"><Relationship Id="rId8" Type="http://schemas.openxmlformats.org/officeDocument/2006/relationships/tags" Target="../tags/tag799.xml"/><Relationship Id="rId13" Type="http://schemas.openxmlformats.org/officeDocument/2006/relationships/tags" Target="../tags/tag804.xml"/><Relationship Id="rId18" Type="http://schemas.openxmlformats.org/officeDocument/2006/relationships/tags" Target="../tags/tag809.xml"/><Relationship Id="rId26" Type="http://schemas.openxmlformats.org/officeDocument/2006/relationships/tags" Target="../tags/tag817.xml"/><Relationship Id="rId39" Type="http://schemas.openxmlformats.org/officeDocument/2006/relationships/tags" Target="../tags/tag830.xml"/><Relationship Id="rId3" Type="http://schemas.openxmlformats.org/officeDocument/2006/relationships/tags" Target="../tags/tag794.xml"/><Relationship Id="rId21" Type="http://schemas.openxmlformats.org/officeDocument/2006/relationships/tags" Target="../tags/tag812.xml"/><Relationship Id="rId34" Type="http://schemas.openxmlformats.org/officeDocument/2006/relationships/tags" Target="../tags/tag825.xml"/><Relationship Id="rId7" Type="http://schemas.openxmlformats.org/officeDocument/2006/relationships/tags" Target="../tags/tag798.xml"/><Relationship Id="rId12" Type="http://schemas.openxmlformats.org/officeDocument/2006/relationships/tags" Target="../tags/tag803.xml"/><Relationship Id="rId17" Type="http://schemas.openxmlformats.org/officeDocument/2006/relationships/tags" Target="../tags/tag808.xml"/><Relationship Id="rId25" Type="http://schemas.openxmlformats.org/officeDocument/2006/relationships/tags" Target="../tags/tag816.xml"/><Relationship Id="rId33" Type="http://schemas.openxmlformats.org/officeDocument/2006/relationships/tags" Target="../tags/tag824.xml"/><Relationship Id="rId38" Type="http://schemas.openxmlformats.org/officeDocument/2006/relationships/tags" Target="../tags/tag829.xml"/><Relationship Id="rId2" Type="http://schemas.openxmlformats.org/officeDocument/2006/relationships/tags" Target="../tags/tag793.xml"/><Relationship Id="rId16" Type="http://schemas.openxmlformats.org/officeDocument/2006/relationships/tags" Target="../tags/tag807.xml"/><Relationship Id="rId20" Type="http://schemas.openxmlformats.org/officeDocument/2006/relationships/tags" Target="../tags/tag811.xml"/><Relationship Id="rId29" Type="http://schemas.openxmlformats.org/officeDocument/2006/relationships/tags" Target="../tags/tag820.xml"/><Relationship Id="rId1" Type="http://schemas.openxmlformats.org/officeDocument/2006/relationships/tags" Target="../tags/tag792.xml"/><Relationship Id="rId6" Type="http://schemas.openxmlformats.org/officeDocument/2006/relationships/tags" Target="../tags/tag797.xml"/><Relationship Id="rId11" Type="http://schemas.openxmlformats.org/officeDocument/2006/relationships/tags" Target="../tags/tag802.xml"/><Relationship Id="rId24" Type="http://schemas.openxmlformats.org/officeDocument/2006/relationships/tags" Target="../tags/tag815.xml"/><Relationship Id="rId32" Type="http://schemas.openxmlformats.org/officeDocument/2006/relationships/tags" Target="../tags/tag823.xml"/><Relationship Id="rId37" Type="http://schemas.openxmlformats.org/officeDocument/2006/relationships/tags" Target="../tags/tag828.xml"/><Relationship Id="rId40" Type="http://schemas.openxmlformats.org/officeDocument/2006/relationships/slideLayout" Target="../slideLayouts/slideLayout2.xml"/><Relationship Id="rId5" Type="http://schemas.openxmlformats.org/officeDocument/2006/relationships/tags" Target="../tags/tag796.xml"/><Relationship Id="rId15" Type="http://schemas.openxmlformats.org/officeDocument/2006/relationships/tags" Target="../tags/tag806.xml"/><Relationship Id="rId23" Type="http://schemas.openxmlformats.org/officeDocument/2006/relationships/tags" Target="../tags/tag814.xml"/><Relationship Id="rId28" Type="http://schemas.openxmlformats.org/officeDocument/2006/relationships/tags" Target="../tags/tag819.xml"/><Relationship Id="rId36" Type="http://schemas.openxmlformats.org/officeDocument/2006/relationships/tags" Target="../tags/tag827.xml"/><Relationship Id="rId10" Type="http://schemas.openxmlformats.org/officeDocument/2006/relationships/tags" Target="../tags/tag801.xml"/><Relationship Id="rId19" Type="http://schemas.openxmlformats.org/officeDocument/2006/relationships/tags" Target="../tags/tag810.xml"/><Relationship Id="rId31" Type="http://schemas.openxmlformats.org/officeDocument/2006/relationships/tags" Target="../tags/tag822.xml"/><Relationship Id="rId4" Type="http://schemas.openxmlformats.org/officeDocument/2006/relationships/tags" Target="../tags/tag795.xml"/><Relationship Id="rId9" Type="http://schemas.openxmlformats.org/officeDocument/2006/relationships/tags" Target="../tags/tag800.xml"/><Relationship Id="rId14" Type="http://schemas.openxmlformats.org/officeDocument/2006/relationships/tags" Target="../tags/tag805.xml"/><Relationship Id="rId22" Type="http://schemas.openxmlformats.org/officeDocument/2006/relationships/tags" Target="../tags/tag813.xml"/><Relationship Id="rId27" Type="http://schemas.openxmlformats.org/officeDocument/2006/relationships/tags" Target="../tags/tag818.xml"/><Relationship Id="rId30" Type="http://schemas.openxmlformats.org/officeDocument/2006/relationships/tags" Target="../tags/tag821.xml"/><Relationship Id="rId35" Type="http://schemas.openxmlformats.org/officeDocument/2006/relationships/tags" Target="../tags/tag826.xml"/></Relationships>
</file>

<file path=ppt/slides/_rels/slide35.xml.rels><?xml version="1.0" encoding="UTF-8" standalone="yes"?>
<Relationships xmlns="http://schemas.openxmlformats.org/package/2006/relationships"><Relationship Id="rId3" Type="http://schemas.openxmlformats.org/officeDocument/2006/relationships/tags" Target="../tags/tag833.xml"/><Relationship Id="rId2" Type="http://schemas.openxmlformats.org/officeDocument/2006/relationships/tags" Target="../tags/tag832.xml"/><Relationship Id="rId1" Type="http://schemas.openxmlformats.org/officeDocument/2006/relationships/tags" Target="../tags/tag831.xml"/><Relationship Id="rId6" Type="http://schemas.openxmlformats.org/officeDocument/2006/relationships/notesSlide" Target="../notesSlides/notesSlide27.xml"/><Relationship Id="rId5" Type="http://schemas.openxmlformats.org/officeDocument/2006/relationships/slideLayout" Target="../slideLayouts/slideLayout2.xml"/><Relationship Id="rId4" Type="http://schemas.openxmlformats.org/officeDocument/2006/relationships/tags" Target="../tags/tag834.xml"/></Relationships>
</file>

<file path=ppt/slides/_rels/slide36.xml.rels><?xml version="1.0" encoding="UTF-8" standalone="yes"?>
<Relationships xmlns="http://schemas.openxmlformats.org/package/2006/relationships"><Relationship Id="rId3" Type="http://schemas.openxmlformats.org/officeDocument/2006/relationships/tags" Target="../tags/tag837.xml"/><Relationship Id="rId2" Type="http://schemas.openxmlformats.org/officeDocument/2006/relationships/tags" Target="../tags/tag836.xml"/><Relationship Id="rId1" Type="http://schemas.openxmlformats.org/officeDocument/2006/relationships/tags" Target="../tags/tag835.xml"/><Relationship Id="rId6" Type="http://schemas.openxmlformats.org/officeDocument/2006/relationships/notesSlide" Target="../notesSlides/notesSlide28.xml"/><Relationship Id="rId5" Type="http://schemas.openxmlformats.org/officeDocument/2006/relationships/slideLayout" Target="../slideLayouts/slideLayout2.xml"/><Relationship Id="rId4" Type="http://schemas.openxmlformats.org/officeDocument/2006/relationships/tags" Target="../tags/tag838.xml"/></Relationships>
</file>

<file path=ppt/slides/_rels/slide37.xml.rels><?xml version="1.0" encoding="UTF-8" standalone="yes"?>
<Relationships xmlns="http://schemas.openxmlformats.org/package/2006/relationships"><Relationship Id="rId3" Type="http://schemas.openxmlformats.org/officeDocument/2006/relationships/tags" Target="../tags/tag841.xml"/><Relationship Id="rId2" Type="http://schemas.openxmlformats.org/officeDocument/2006/relationships/tags" Target="../tags/tag840.xml"/><Relationship Id="rId1" Type="http://schemas.openxmlformats.org/officeDocument/2006/relationships/tags" Target="../tags/tag839.xml"/><Relationship Id="rId5" Type="http://schemas.openxmlformats.org/officeDocument/2006/relationships/slideLayout" Target="../slideLayouts/slideLayout2.xml"/><Relationship Id="rId4" Type="http://schemas.openxmlformats.org/officeDocument/2006/relationships/tags" Target="../tags/tag842.xml"/></Relationships>
</file>

<file path=ppt/slides/_rels/slide38.xml.rels><?xml version="1.0" encoding="UTF-8" standalone="yes"?>
<Relationships xmlns="http://schemas.openxmlformats.org/package/2006/relationships"><Relationship Id="rId3" Type="http://schemas.openxmlformats.org/officeDocument/2006/relationships/tags" Target="../tags/tag845.xml"/><Relationship Id="rId2" Type="http://schemas.openxmlformats.org/officeDocument/2006/relationships/tags" Target="../tags/tag844.xml"/><Relationship Id="rId1" Type="http://schemas.openxmlformats.org/officeDocument/2006/relationships/tags" Target="../tags/tag843.xml"/><Relationship Id="rId6" Type="http://schemas.openxmlformats.org/officeDocument/2006/relationships/notesSlide" Target="../notesSlides/notesSlide29.xml"/><Relationship Id="rId5" Type="http://schemas.openxmlformats.org/officeDocument/2006/relationships/slideLayout" Target="../slideLayouts/slideLayout2.xml"/><Relationship Id="rId4" Type="http://schemas.openxmlformats.org/officeDocument/2006/relationships/tags" Target="../tags/tag846.xml"/></Relationships>
</file>

<file path=ppt/slides/_rels/slide39.xml.rels><?xml version="1.0" encoding="UTF-8" standalone="yes"?>
<Relationships xmlns="http://schemas.openxmlformats.org/package/2006/relationships"><Relationship Id="rId3" Type="http://schemas.openxmlformats.org/officeDocument/2006/relationships/tags" Target="../tags/tag849.xml"/><Relationship Id="rId2" Type="http://schemas.openxmlformats.org/officeDocument/2006/relationships/tags" Target="../tags/tag848.xml"/><Relationship Id="rId1" Type="http://schemas.openxmlformats.org/officeDocument/2006/relationships/tags" Target="../tags/tag847.xml"/><Relationship Id="rId5" Type="http://schemas.openxmlformats.org/officeDocument/2006/relationships/slideLayout" Target="../slideLayouts/slideLayout2.xml"/><Relationship Id="rId4" Type="http://schemas.openxmlformats.org/officeDocument/2006/relationships/tags" Target="../tags/tag850.xml"/></Relationships>
</file>

<file path=ppt/slides/_rels/slide4.xml.rels><?xml version="1.0" encoding="UTF-8" standalone="yes"?>
<Relationships xmlns="http://schemas.openxmlformats.org/package/2006/relationships"><Relationship Id="rId3" Type="http://schemas.openxmlformats.org/officeDocument/2006/relationships/tags" Target="../tags/tag73.xml"/><Relationship Id="rId2" Type="http://schemas.openxmlformats.org/officeDocument/2006/relationships/tags" Target="../tags/tag72.xml"/><Relationship Id="rId1" Type="http://schemas.openxmlformats.org/officeDocument/2006/relationships/tags" Target="../tags/tag71.xml"/><Relationship Id="rId6" Type="http://schemas.openxmlformats.org/officeDocument/2006/relationships/notesSlide" Target="../notesSlides/notesSlide4.xml"/><Relationship Id="rId5" Type="http://schemas.openxmlformats.org/officeDocument/2006/relationships/slideLayout" Target="../slideLayouts/slideLayout2.xml"/><Relationship Id="rId4" Type="http://schemas.openxmlformats.org/officeDocument/2006/relationships/tags" Target="../tags/tag74.xml"/></Relationships>
</file>

<file path=ppt/slides/_rels/slide40.xml.rels><?xml version="1.0" encoding="UTF-8" standalone="yes"?>
<Relationships xmlns="http://schemas.openxmlformats.org/package/2006/relationships"><Relationship Id="rId3" Type="http://schemas.openxmlformats.org/officeDocument/2006/relationships/tags" Target="../tags/tag853.xml"/><Relationship Id="rId2" Type="http://schemas.openxmlformats.org/officeDocument/2006/relationships/tags" Target="../tags/tag852.xml"/><Relationship Id="rId1" Type="http://schemas.openxmlformats.org/officeDocument/2006/relationships/tags" Target="../tags/tag851.xml"/><Relationship Id="rId6" Type="http://schemas.openxmlformats.org/officeDocument/2006/relationships/notesSlide" Target="../notesSlides/notesSlide30.xml"/><Relationship Id="rId5" Type="http://schemas.openxmlformats.org/officeDocument/2006/relationships/slideLayout" Target="../slideLayouts/slideLayout2.xml"/><Relationship Id="rId4" Type="http://schemas.openxmlformats.org/officeDocument/2006/relationships/tags" Target="../tags/tag854.xml"/></Relationships>
</file>

<file path=ppt/slides/_rels/slide41.xml.rels><?xml version="1.0" encoding="UTF-8" standalone="yes"?>
<Relationships xmlns="http://schemas.openxmlformats.org/package/2006/relationships"><Relationship Id="rId3" Type="http://schemas.openxmlformats.org/officeDocument/2006/relationships/tags" Target="../tags/tag857.xml"/><Relationship Id="rId2" Type="http://schemas.openxmlformats.org/officeDocument/2006/relationships/tags" Target="../tags/tag856.xml"/><Relationship Id="rId1" Type="http://schemas.openxmlformats.org/officeDocument/2006/relationships/tags" Target="../tags/tag855.xml"/><Relationship Id="rId6" Type="http://schemas.openxmlformats.org/officeDocument/2006/relationships/notesSlide" Target="../notesSlides/notesSlide31.xml"/><Relationship Id="rId5" Type="http://schemas.openxmlformats.org/officeDocument/2006/relationships/slideLayout" Target="../slideLayouts/slideLayout2.xml"/><Relationship Id="rId4" Type="http://schemas.openxmlformats.org/officeDocument/2006/relationships/tags" Target="../tags/tag858.xml"/></Relationships>
</file>

<file path=ppt/slides/_rels/slide42.xml.rels><?xml version="1.0" encoding="UTF-8" standalone="yes"?>
<Relationships xmlns="http://schemas.openxmlformats.org/package/2006/relationships"><Relationship Id="rId3" Type="http://schemas.openxmlformats.org/officeDocument/2006/relationships/tags" Target="../tags/tag861.xml"/><Relationship Id="rId2" Type="http://schemas.openxmlformats.org/officeDocument/2006/relationships/tags" Target="../tags/tag860.xml"/><Relationship Id="rId1" Type="http://schemas.openxmlformats.org/officeDocument/2006/relationships/tags" Target="../tags/tag859.xml"/><Relationship Id="rId6" Type="http://schemas.openxmlformats.org/officeDocument/2006/relationships/notesSlide" Target="../notesSlides/notesSlide32.xml"/><Relationship Id="rId5" Type="http://schemas.openxmlformats.org/officeDocument/2006/relationships/slideLayout" Target="../slideLayouts/slideLayout2.xml"/><Relationship Id="rId4" Type="http://schemas.openxmlformats.org/officeDocument/2006/relationships/tags" Target="../tags/tag862.xml"/></Relationships>
</file>

<file path=ppt/slides/_rels/slide43.xml.rels><?xml version="1.0" encoding="UTF-8" standalone="yes"?>
<Relationships xmlns="http://schemas.openxmlformats.org/package/2006/relationships"><Relationship Id="rId3" Type="http://schemas.openxmlformats.org/officeDocument/2006/relationships/tags" Target="../tags/tag865.xml"/><Relationship Id="rId2" Type="http://schemas.openxmlformats.org/officeDocument/2006/relationships/tags" Target="../tags/tag864.xml"/><Relationship Id="rId1" Type="http://schemas.openxmlformats.org/officeDocument/2006/relationships/tags" Target="../tags/tag863.xml"/><Relationship Id="rId6" Type="http://schemas.openxmlformats.org/officeDocument/2006/relationships/notesSlide" Target="../notesSlides/notesSlide33.xml"/><Relationship Id="rId5" Type="http://schemas.openxmlformats.org/officeDocument/2006/relationships/slideLayout" Target="../slideLayouts/slideLayout2.xml"/><Relationship Id="rId4" Type="http://schemas.openxmlformats.org/officeDocument/2006/relationships/tags" Target="../tags/tag866.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8" Type="http://schemas.openxmlformats.org/officeDocument/2006/relationships/image" Target="../media/image8.jpeg"/><Relationship Id="rId13" Type="http://schemas.openxmlformats.org/officeDocument/2006/relationships/image" Target="../media/image13.jpg"/><Relationship Id="rId3" Type="http://schemas.openxmlformats.org/officeDocument/2006/relationships/image" Target="../media/image3.jpg"/><Relationship Id="rId7" Type="http://schemas.openxmlformats.org/officeDocument/2006/relationships/image" Target="../media/image7.jpg"/><Relationship Id="rId12" Type="http://schemas.openxmlformats.org/officeDocument/2006/relationships/image" Target="../media/image12.jpeg"/><Relationship Id="rId2" Type="http://schemas.openxmlformats.org/officeDocument/2006/relationships/notesSlide" Target="../notesSlides/notesSlide35.xml"/><Relationship Id="rId1" Type="http://schemas.openxmlformats.org/officeDocument/2006/relationships/slideLayout" Target="../slideLayouts/slideLayout7.xml"/><Relationship Id="rId6" Type="http://schemas.openxmlformats.org/officeDocument/2006/relationships/image" Target="../media/image6.jpeg"/><Relationship Id="rId11" Type="http://schemas.openxmlformats.org/officeDocument/2006/relationships/image" Target="../media/image11.jpeg"/><Relationship Id="rId5" Type="http://schemas.openxmlformats.org/officeDocument/2006/relationships/image" Target="../media/image5.jpeg"/><Relationship Id="rId10" Type="http://schemas.openxmlformats.org/officeDocument/2006/relationships/image" Target="../media/image10.jpeg"/><Relationship Id="rId4" Type="http://schemas.openxmlformats.org/officeDocument/2006/relationships/image" Target="../media/image4.jpg"/><Relationship Id="rId9" Type="http://schemas.openxmlformats.org/officeDocument/2006/relationships/image" Target="../media/image9.jpeg"/><Relationship Id="rId14" Type="http://schemas.openxmlformats.org/officeDocument/2006/relationships/image" Target="../media/image14.jpg"/></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8" Type="http://schemas.openxmlformats.org/officeDocument/2006/relationships/tags" Target="../tags/tag82.xml"/><Relationship Id="rId13" Type="http://schemas.openxmlformats.org/officeDocument/2006/relationships/tags" Target="../tags/tag87.xml"/><Relationship Id="rId18" Type="http://schemas.openxmlformats.org/officeDocument/2006/relationships/tags" Target="../tags/tag92.xml"/><Relationship Id="rId26" Type="http://schemas.openxmlformats.org/officeDocument/2006/relationships/tags" Target="../tags/tag100.xml"/><Relationship Id="rId3" Type="http://schemas.openxmlformats.org/officeDocument/2006/relationships/tags" Target="../tags/tag77.xml"/><Relationship Id="rId21" Type="http://schemas.openxmlformats.org/officeDocument/2006/relationships/tags" Target="../tags/tag95.xml"/><Relationship Id="rId34" Type="http://schemas.openxmlformats.org/officeDocument/2006/relationships/slideLayout" Target="../slideLayouts/slideLayout2.xml"/><Relationship Id="rId7" Type="http://schemas.openxmlformats.org/officeDocument/2006/relationships/tags" Target="../tags/tag81.xml"/><Relationship Id="rId12" Type="http://schemas.openxmlformats.org/officeDocument/2006/relationships/tags" Target="../tags/tag86.xml"/><Relationship Id="rId17" Type="http://schemas.openxmlformats.org/officeDocument/2006/relationships/tags" Target="../tags/tag91.xml"/><Relationship Id="rId25" Type="http://schemas.openxmlformats.org/officeDocument/2006/relationships/tags" Target="../tags/tag99.xml"/><Relationship Id="rId33" Type="http://schemas.openxmlformats.org/officeDocument/2006/relationships/tags" Target="../tags/tag107.xml"/><Relationship Id="rId2" Type="http://schemas.openxmlformats.org/officeDocument/2006/relationships/tags" Target="../tags/tag76.xml"/><Relationship Id="rId16" Type="http://schemas.openxmlformats.org/officeDocument/2006/relationships/tags" Target="../tags/tag90.xml"/><Relationship Id="rId20" Type="http://schemas.openxmlformats.org/officeDocument/2006/relationships/tags" Target="../tags/tag94.xml"/><Relationship Id="rId29" Type="http://schemas.openxmlformats.org/officeDocument/2006/relationships/tags" Target="../tags/tag103.xml"/><Relationship Id="rId1" Type="http://schemas.openxmlformats.org/officeDocument/2006/relationships/tags" Target="../tags/tag75.xml"/><Relationship Id="rId6" Type="http://schemas.openxmlformats.org/officeDocument/2006/relationships/tags" Target="../tags/tag80.xml"/><Relationship Id="rId11" Type="http://schemas.openxmlformats.org/officeDocument/2006/relationships/tags" Target="../tags/tag85.xml"/><Relationship Id="rId24" Type="http://schemas.openxmlformats.org/officeDocument/2006/relationships/tags" Target="../tags/tag98.xml"/><Relationship Id="rId32" Type="http://schemas.openxmlformats.org/officeDocument/2006/relationships/tags" Target="../tags/tag106.xml"/><Relationship Id="rId5" Type="http://schemas.openxmlformats.org/officeDocument/2006/relationships/tags" Target="../tags/tag79.xml"/><Relationship Id="rId15" Type="http://schemas.openxmlformats.org/officeDocument/2006/relationships/tags" Target="../tags/tag89.xml"/><Relationship Id="rId23" Type="http://schemas.openxmlformats.org/officeDocument/2006/relationships/tags" Target="../tags/tag97.xml"/><Relationship Id="rId28" Type="http://schemas.openxmlformats.org/officeDocument/2006/relationships/tags" Target="../tags/tag102.xml"/><Relationship Id="rId10" Type="http://schemas.openxmlformats.org/officeDocument/2006/relationships/tags" Target="../tags/tag84.xml"/><Relationship Id="rId19" Type="http://schemas.openxmlformats.org/officeDocument/2006/relationships/tags" Target="../tags/tag93.xml"/><Relationship Id="rId31" Type="http://schemas.openxmlformats.org/officeDocument/2006/relationships/tags" Target="../tags/tag105.xml"/><Relationship Id="rId4" Type="http://schemas.openxmlformats.org/officeDocument/2006/relationships/tags" Target="../tags/tag78.xml"/><Relationship Id="rId9" Type="http://schemas.openxmlformats.org/officeDocument/2006/relationships/tags" Target="../tags/tag83.xml"/><Relationship Id="rId14" Type="http://schemas.openxmlformats.org/officeDocument/2006/relationships/tags" Target="../tags/tag88.xml"/><Relationship Id="rId22" Type="http://schemas.openxmlformats.org/officeDocument/2006/relationships/tags" Target="../tags/tag96.xml"/><Relationship Id="rId27" Type="http://schemas.openxmlformats.org/officeDocument/2006/relationships/tags" Target="../tags/tag101.xml"/><Relationship Id="rId30" Type="http://schemas.openxmlformats.org/officeDocument/2006/relationships/tags" Target="../tags/tag104.xml"/><Relationship Id="rId35" Type="http://schemas.openxmlformats.org/officeDocument/2006/relationships/notesSlide" Target="../notesSlides/notesSlide5.xml"/></Relationships>
</file>

<file path=ppt/slides/_rels/slide50.xml.rels><?xml version="1.0" encoding="UTF-8" standalone="yes"?>
<Relationships xmlns="http://schemas.openxmlformats.org/package/2006/relationships"><Relationship Id="rId3" Type="http://schemas.openxmlformats.org/officeDocument/2006/relationships/tags" Target="../tags/tag869.xml"/><Relationship Id="rId2" Type="http://schemas.openxmlformats.org/officeDocument/2006/relationships/tags" Target="../tags/tag868.xml"/><Relationship Id="rId1" Type="http://schemas.openxmlformats.org/officeDocument/2006/relationships/tags" Target="../tags/tag867.xml"/><Relationship Id="rId6" Type="http://schemas.openxmlformats.org/officeDocument/2006/relationships/notesSlide" Target="../notesSlides/notesSlide37.xml"/><Relationship Id="rId5" Type="http://schemas.openxmlformats.org/officeDocument/2006/relationships/slideLayout" Target="../slideLayouts/slideLayout2.xml"/><Relationship Id="rId4" Type="http://schemas.openxmlformats.org/officeDocument/2006/relationships/tags" Target="../tags/tag870.xml"/></Relationships>
</file>

<file path=ppt/slides/_rels/slide51.xml.rels><?xml version="1.0" encoding="UTF-8" standalone="yes"?>
<Relationships xmlns="http://schemas.openxmlformats.org/package/2006/relationships"><Relationship Id="rId3" Type="http://schemas.openxmlformats.org/officeDocument/2006/relationships/tags" Target="../tags/tag873.xml"/><Relationship Id="rId2" Type="http://schemas.openxmlformats.org/officeDocument/2006/relationships/tags" Target="../tags/tag872.xml"/><Relationship Id="rId1" Type="http://schemas.openxmlformats.org/officeDocument/2006/relationships/tags" Target="../tags/tag871.xml"/><Relationship Id="rId5" Type="http://schemas.openxmlformats.org/officeDocument/2006/relationships/slideLayout" Target="../slideLayouts/slideLayout2.xml"/><Relationship Id="rId4" Type="http://schemas.openxmlformats.org/officeDocument/2006/relationships/tags" Target="../tags/tag874.xml"/></Relationships>
</file>

<file path=ppt/slides/_rels/slide52.xml.rels><?xml version="1.0" encoding="UTF-8" standalone="yes"?>
<Relationships xmlns="http://schemas.openxmlformats.org/package/2006/relationships"><Relationship Id="rId3" Type="http://schemas.openxmlformats.org/officeDocument/2006/relationships/tags" Target="../tags/tag877.xml"/><Relationship Id="rId2" Type="http://schemas.openxmlformats.org/officeDocument/2006/relationships/tags" Target="../tags/tag876.xml"/><Relationship Id="rId1" Type="http://schemas.openxmlformats.org/officeDocument/2006/relationships/tags" Target="../tags/tag875.xml"/><Relationship Id="rId5" Type="http://schemas.openxmlformats.org/officeDocument/2006/relationships/slideLayout" Target="../slideLayouts/slideLayout2.xml"/><Relationship Id="rId4" Type="http://schemas.openxmlformats.org/officeDocument/2006/relationships/tags" Target="../tags/tag878.xml"/></Relationships>
</file>

<file path=ppt/slides/_rels/slide53.xml.rels><?xml version="1.0" encoding="UTF-8" standalone="yes"?>
<Relationships xmlns="http://schemas.openxmlformats.org/package/2006/relationships"><Relationship Id="rId8" Type="http://schemas.openxmlformats.org/officeDocument/2006/relationships/tags" Target="../tags/tag886.xml"/><Relationship Id="rId13" Type="http://schemas.openxmlformats.org/officeDocument/2006/relationships/tags" Target="../tags/tag891.xml"/><Relationship Id="rId18" Type="http://schemas.openxmlformats.org/officeDocument/2006/relationships/tags" Target="../tags/tag896.xml"/><Relationship Id="rId26" Type="http://schemas.openxmlformats.org/officeDocument/2006/relationships/tags" Target="../tags/tag904.xml"/><Relationship Id="rId39" Type="http://schemas.openxmlformats.org/officeDocument/2006/relationships/tags" Target="../tags/tag917.xml"/><Relationship Id="rId3" Type="http://schemas.openxmlformats.org/officeDocument/2006/relationships/tags" Target="../tags/tag881.xml"/><Relationship Id="rId21" Type="http://schemas.openxmlformats.org/officeDocument/2006/relationships/tags" Target="../tags/tag899.xml"/><Relationship Id="rId34" Type="http://schemas.openxmlformats.org/officeDocument/2006/relationships/tags" Target="../tags/tag912.xml"/><Relationship Id="rId42" Type="http://schemas.openxmlformats.org/officeDocument/2006/relationships/slideLayout" Target="../slideLayouts/slideLayout2.xml"/><Relationship Id="rId7" Type="http://schemas.openxmlformats.org/officeDocument/2006/relationships/tags" Target="../tags/tag885.xml"/><Relationship Id="rId12" Type="http://schemas.openxmlformats.org/officeDocument/2006/relationships/tags" Target="../tags/tag890.xml"/><Relationship Id="rId17" Type="http://schemas.openxmlformats.org/officeDocument/2006/relationships/tags" Target="../tags/tag895.xml"/><Relationship Id="rId25" Type="http://schemas.openxmlformats.org/officeDocument/2006/relationships/tags" Target="../tags/tag903.xml"/><Relationship Id="rId33" Type="http://schemas.openxmlformats.org/officeDocument/2006/relationships/tags" Target="../tags/tag911.xml"/><Relationship Id="rId38" Type="http://schemas.openxmlformats.org/officeDocument/2006/relationships/tags" Target="../tags/tag916.xml"/><Relationship Id="rId2" Type="http://schemas.openxmlformats.org/officeDocument/2006/relationships/tags" Target="../tags/tag880.xml"/><Relationship Id="rId16" Type="http://schemas.openxmlformats.org/officeDocument/2006/relationships/tags" Target="../tags/tag894.xml"/><Relationship Id="rId20" Type="http://schemas.openxmlformats.org/officeDocument/2006/relationships/tags" Target="../tags/tag898.xml"/><Relationship Id="rId29" Type="http://schemas.openxmlformats.org/officeDocument/2006/relationships/tags" Target="../tags/tag907.xml"/><Relationship Id="rId41" Type="http://schemas.openxmlformats.org/officeDocument/2006/relationships/tags" Target="../tags/tag919.xml"/><Relationship Id="rId1" Type="http://schemas.openxmlformats.org/officeDocument/2006/relationships/tags" Target="../tags/tag879.xml"/><Relationship Id="rId6" Type="http://schemas.openxmlformats.org/officeDocument/2006/relationships/tags" Target="../tags/tag884.xml"/><Relationship Id="rId11" Type="http://schemas.openxmlformats.org/officeDocument/2006/relationships/tags" Target="../tags/tag889.xml"/><Relationship Id="rId24" Type="http://schemas.openxmlformats.org/officeDocument/2006/relationships/tags" Target="../tags/tag902.xml"/><Relationship Id="rId32" Type="http://schemas.openxmlformats.org/officeDocument/2006/relationships/tags" Target="../tags/tag910.xml"/><Relationship Id="rId37" Type="http://schemas.openxmlformats.org/officeDocument/2006/relationships/tags" Target="../tags/tag915.xml"/><Relationship Id="rId40" Type="http://schemas.openxmlformats.org/officeDocument/2006/relationships/tags" Target="../tags/tag918.xml"/><Relationship Id="rId5" Type="http://schemas.openxmlformats.org/officeDocument/2006/relationships/tags" Target="../tags/tag883.xml"/><Relationship Id="rId15" Type="http://schemas.openxmlformats.org/officeDocument/2006/relationships/tags" Target="../tags/tag893.xml"/><Relationship Id="rId23" Type="http://schemas.openxmlformats.org/officeDocument/2006/relationships/tags" Target="../tags/tag901.xml"/><Relationship Id="rId28" Type="http://schemas.openxmlformats.org/officeDocument/2006/relationships/tags" Target="../tags/tag906.xml"/><Relationship Id="rId36" Type="http://schemas.openxmlformats.org/officeDocument/2006/relationships/tags" Target="../tags/tag914.xml"/><Relationship Id="rId10" Type="http://schemas.openxmlformats.org/officeDocument/2006/relationships/tags" Target="../tags/tag888.xml"/><Relationship Id="rId19" Type="http://schemas.openxmlformats.org/officeDocument/2006/relationships/tags" Target="../tags/tag897.xml"/><Relationship Id="rId31" Type="http://schemas.openxmlformats.org/officeDocument/2006/relationships/tags" Target="../tags/tag909.xml"/><Relationship Id="rId4" Type="http://schemas.openxmlformats.org/officeDocument/2006/relationships/tags" Target="../tags/tag882.xml"/><Relationship Id="rId9" Type="http://schemas.openxmlformats.org/officeDocument/2006/relationships/tags" Target="../tags/tag887.xml"/><Relationship Id="rId14" Type="http://schemas.openxmlformats.org/officeDocument/2006/relationships/tags" Target="../tags/tag892.xml"/><Relationship Id="rId22" Type="http://schemas.openxmlformats.org/officeDocument/2006/relationships/tags" Target="../tags/tag900.xml"/><Relationship Id="rId27" Type="http://schemas.openxmlformats.org/officeDocument/2006/relationships/tags" Target="../tags/tag905.xml"/><Relationship Id="rId30" Type="http://schemas.openxmlformats.org/officeDocument/2006/relationships/tags" Target="../tags/tag908.xml"/><Relationship Id="rId35" Type="http://schemas.openxmlformats.org/officeDocument/2006/relationships/tags" Target="../tags/tag913.xml"/><Relationship Id="rId43" Type="http://schemas.openxmlformats.org/officeDocument/2006/relationships/notesSlide" Target="../notesSlides/notesSlide38.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8" Type="http://schemas.openxmlformats.org/officeDocument/2006/relationships/tags" Target="../tags/tag927.xml"/><Relationship Id="rId13" Type="http://schemas.openxmlformats.org/officeDocument/2006/relationships/tags" Target="../tags/tag932.xml"/><Relationship Id="rId18" Type="http://schemas.openxmlformats.org/officeDocument/2006/relationships/tags" Target="../tags/tag937.xml"/><Relationship Id="rId26" Type="http://schemas.openxmlformats.org/officeDocument/2006/relationships/tags" Target="../tags/tag945.xml"/><Relationship Id="rId39" Type="http://schemas.openxmlformats.org/officeDocument/2006/relationships/slideLayout" Target="../slideLayouts/slideLayout2.xml"/><Relationship Id="rId3" Type="http://schemas.openxmlformats.org/officeDocument/2006/relationships/tags" Target="../tags/tag922.xml"/><Relationship Id="rId21" Type="http://schemas.openxmlformats.org/officeDocument/2006/relationships/tags" Target="../tags/tag940.xml"/><Relationship Id="rId34" Type="http://schemas.openxmlformats.org/officeDocument/2006/relationships/tags" Target="../tags/tag953.xml"/><Relationship Id="rId7" Type="http://schemas.openxmlformats.org/officeDocument/2006/relationships/tags" Target="../tags/tag926.xml"/><Relationship Id="rId12" Type="http://schemas.openxmlformats.org/officeDocument/2006/relationships/tags" Target="../tags/tag931.xml"/><Relationship Id="rId17" Type="http://schemas.openxmlformats.org/officeDocument/2006/relationships/tags" Target="../tags/tag936.xml"/><Relationship Id="rId25" Type="http://schemas.openxmlformats.org/officeDocument/2006/relationships/tags" Target="../tags/tag944.xml"/><Relationship Id="rId33" Type="http://schemas.openxmlformats.org/officeDocument/2006/relationships/tags" Target="../tags/tag952.xml"/><Relationship Id="rId38" Type="http://schemas.openxmlformats.org/officeDocument/2006/relationships/tags" Target="../tags/tag957.xml"/><Relationship Id="rId2" Type="http://schemas.openxmlformats.org/officeDocument/2006/relationships/tags" Target="../tags/tag921.xml"/><Relationship Id="rId16" Type="http://schemas.openxmlformats.org/officeDocument/2006/relationships/tags" Target="../tags/tag935.xml"/><Relationship Id="rId20" Type="http://schemas.openxmlformats.org/officeDocument/2006/relationships/tags" Target="../tags/tag939.xml"/><Relationship Id="rId29" Type="http://schemas.openxmlformats.org/officeDocument/2006/relationships/tags" Target="../tags/tag948.xml"/><Relationship Id="rId1" Type="http://schemas.openxmlformats.org/officeDocument/2006/relationships/tags" Target="../tags/tag920.xml"/><Relationship Id="rId6" Type="http://schemas.openxmlformats.org/officeDocument/2006/relationships/tags" Target="../tags/tag925.xml"/><Relationship Id="rId11" Type="http://schemas.openxmlformats.org/officeDocument/2006/relationships/tags" Target="../tags/tag930.xml"/><Relationship Id="rId24" Type="http://schemas.openxmlformats.org/officeDocument/2006/relationships/tags" Target="../tags/tag943.xml"/><Relationship Id="rId32" Type="http://schemas.openxmlformats.org/officeDocument/2006/relationships/tags" Target="../tags/tag951.xml"/><Relationship Id="rId37" Type="http://schemas.openxmlformats.org/officeDocument/2006/relationships/tags" Target="../tags/tag956.xml"/><Relationship Id="rId5" Type="http://schemas.openxmlformats.org/officeDocument/2006/relationships/tags" Target="../tags/tag924.xml"/><Relationship Id="rId15" Type="http://schemas.openxmlformats.org/officeDocument/2006/relationships/tags" Target="../tags/tag934.xml"/><Relationship Id="rId23" Type="http://schemas.openxmlformats.org/officeDocument/2006/relationships/tags" Target="../tags/tag942.xml"/><Relationship Id="rId28" Type="http://schemas.openxmlformats.org/officeDocument/2006/relationships/tags" Target="../tags/tag947.xml"/><Relationship Id="rId36" Type="http://schemas.openxmlformats.org/officeDocument/2006/relationships/tags" Target="../tags/tag955.xml"/><Relationship Id="rId10" Type="http://schemas.openxmlformats.org/officeDocument/2006/relationships/tags" Target="../tags/tag929.xml"/><Relationship Id="rId19" Type="http://schemas.openxmlformats.org/officeDocument/2006/relationships/tags" Target="../tags/tag938.xml"/><Relationship Id="rId31" Type="http://schemas.openxmlformats.org/officeDocument/2006/relationships/tags" Target="../tags/tag950.xml"/><Relationship Id="rId4" Type="http://schemas.openxmlformats.org/officeDocument/2006/relationships/tags" Target="../tags/tag923.xml"/><Relationship Id="rId9" Type="http://schemas.openxmlformats.org/officeDocument/2006/relationships/tags" Target="../tags/tag928.xml"/><Relationship Id="rId14" Type="http://schemas.openxmlformats.org/officeDocument/2006/relationships/tags" Target="../tags/tag933.xml"/><Relationship Id="rId22" Type="http://schemas.openxmlformats.org/officeDocument/2006/relationships/tags" Target="../tags/tag941.xml"/><Relationship Id="rId27" Type="http://schemas.openxmlformats.org/officeDocument/2006/relationships/tags" Target="../tags/tag946.xml"/><Relationship Id="rId30" Type="http://schemas.openxmlformats.org/officeDocument/2006/relationships/tags" Target="../tags/tag949.xml"/><Relationship Id="rId35" Type="http://schemas.openxmlformats.org/officeDocument/2006/relationships/tags" Target="../tags/tag954.xml"/></Relationships>
</file>

<file path=ppt/slides/_rels/slide56.xml.rels><?xml version="1.0" encoding="UTF-8" standalone="yes"?>
<Relationships xmlns="http://schemas.openxmlformats.org/package/2006/relationships"><Relationship Id="rId8" Type="http://schemas.openxmlformats.org/officeDocument/2006/relationships/tags" Target="../tags/tag965.xml"/><Relationship Id="rId13" Type="http://schemas.openxmlformats.org/officeDocument/2006/relationships/tags" Target="../tags/tag970.xml"/><Relationship Id="rId18" Type="http://schemas.openxmlformats.org/officeDocument/2006/relationships/tags" Target="../tags/tag975.xml"/><Relationship Id="rId26" Type="http://schemas.openxmlformats.org/officeDocument/2006/relationships/tags" Target="../tags/tag983.xml"/><Relationship Id="rId39" Type="http://schemas.openxmlformats.org/officeDocument/2006/relationships/tags" Target="../tags/tag996.xml"/><Relationship Id="rId3" Type="http://schemas.openxmlformats.org/officeDocument/2006/relationships/tags" Target="../tags/tag960.xml"/><Relationship Id="rId21" Type="http://schemas.openxmlformats.org/officeDocument/2006/relationships/tags" Target="../tags/tag978.xml"/><Relationship Id="rId34" Type="http://schemas.openxmlformats.org/officeDocument/2006/relationships/tags" Target="../tags/tag991.xml"/><Relationship Id="rId42" Type="http://schemas.openxmlformats.org/officeDocument/2006/relationships/tags" Target="../tags/tag999.xml"/><Relationship Id="rId7" Type="http://schemas.openxmlformats.org/officeDocument/2006/relationships/tags" Target="../tags/tag964.xml"/><Relationship Id="rId12" Type="http://schemas.openxmlformats.org/officeDocument/2006/relationships/tags" Target="../tags/tag969.xml"/><Relationship Id="rId17" Type="http://schemas.openxmlformats.org/officeDocument/2006/relationships/tags" Target="../tags/tag974.xml"/><Relationship Id="rId25" Type="http://schemas.openxmlformats.org/officeDocument/2006/relationships/tags" Target="../tags/tag982.xml"/><Relationship Id="rId33" Type="http://schemas.openxmlformats.org/officeDocument/2006/relationships/tags" Target="../tags/tag990.xml"/><Relationship Id="rId38" Type="http://schemas.openxmlformats.org/officeDocument/2006/relationships/tags" Target="../tags/tag995.xml"/><Relationship Id="rId2" Type="http://schemas.openxmlformats.org/officeDocument/2006/relationships/tags" Target="../tags/tag959.xml"/><Relationship Id="rId16" Type="http://schemas.openxmlformats.org/officeDocument/2006/relationships/tags" Target="../tags/tag973.xml"/><Relationship Id="rId20" Type="http://schemas.openxmlformats.org/officeDocument/2006/relationships/tags" Target="../tags/tag977.xml"/><Relationship Id="rId29" Type="http://schemas.openxmlformats.org/officeDocument/2006/relationships/tags" Target="../tags/tag986.xml"/><Relationship Id="rId41" Type="http://schemas.openxmlformats.org/officeDocument/2006/relationships/tags" Target="../tags/tag998.xml"/><Relationship Id="rId1" Type="http://schemas.openxmlformats.org/officeDocument/2006/relationships/tags" Target="../tags/tag958.xml"/><Relationship Id="rId6" Type="http://schemas.openxmlformats.org/officeDocument/2006/relationships/tags" Target="../tags/tag963.xml"/><Relationship Id="rId11" Type="http://schemas.openxmlformats.org/officeDocument/2006/relationships/tags" Target="../tags/tag968.xml"/><Relationship Id="rId24" Type="http://schemas.openxmlformats.org/officeDocument/2006/relationships/tags" Target="../tags/tag981.xml"/><Relationship Id="rId32" Type="http://schemas.openxmlformats.org/officeDocument/2006/relationships/tags" Target="../tags/tag989.xml"/><Relationship Id="rId37" Type="http://schemas.openxmlformats.org/officeDocument/2006/relationships/tags" Target="../tags/tag994.xml"/><Relationship Id="rId40" Type="http://schemas.openxmlformats.org/officeDocument/2006/relationships/tags" Target="../tags/tag997.xml"/><Relationship Id="rId45" Type="http://schemas.openxmlformats.org/officeDocument/2006/relationships/slideLayout" Target="../slideLayouts/slideLayout2.xml"/><Relationship Id="rId5" Type="http://schemas.openxmlformats.org/officeDocument/2006/relationships/tags" Target="../tags/tag962.xml"/><Relationship Id="rId15" Type="http://schemas.openxmlformats.org/officeDocument/2006/relationships/tags" Target="../tags/tag972.xml"/><Relationship Id="rId23" Type="http://schemas.openxmlformats.org/officeDocument/2006/relationships/tags" Target="../tags/tag980.xml"/><Relationship Id="rId28" Type="http://schemas.openxmlformats.org/officeDocument/2006/relationships/tags" Target="../tags/tag985.xml"/><Relationship Id="rId36" Type="http://schemas.openxmlformats.org/officeDocument/2006/relationships/tags" Target="../tags/tag993.xml"/><Relationship Id="rId10" Type="http://schemas.openxmlformats.org/officeDocument/2006/relationships/tags" Target="../tags/tag967.xml"/><Relationship Id="rId19" Type="http://schemas.openxmlformats.org/officeDocument/2006/relationships/tags" Target="../tags/tag976.xml"/><Relationship Id="rId31" Type="http://schemas.openxmlformats.org/officeDocument/2006/relationships/tags" Target="../tags/tag988.xml"/><Relationship Id="rId44" Type="http://schemas.openxmlformats.org/officeDocument/2006/relationships/tags" Target="../tags/tag1001.xml"/><Relationship Id="rId4" Type="http://schemas.openxmlformats.org/officeDocument/2006/relationships/tags" Target="../tags/tag961.xml"/><Relationship Id="rId9" Type="http://schemas.openxmlformats.org/officeDocument/2006/relationships/tags" Target="../tags/tag966.xml"/><Relationship Id="rId14" Type="http://schemas.openxmlformats.org/officeDocument/2006/relationships/tags" Target="../tags/tag971.xml"/><Relationship Id="rId22" Type="http://schemas.openxmlformats.org/officeDocument/2006/relationships/tags" Target="../tags/tag979.xml"/><Relationship Id="rId27" Type="http://schemas.openxmlformats.org/officeDocument/2006/relationships/tags" Target="../tags/tag984.xml"/><Relationship Id="rId30" Type="http://schemas.openxmlformats.org/officeDocument/2006/relationships/tags" Target="../tags/tag987.xml"/><Relationship Id="rId35" Type="http://schemas.openxmlformats.org/officeDocument/2006/relationships/tags" Target="../tags/tag992.xml"/><Relationship Id="rId43" Type="http://schemas.openxmlformats.org/officeDocument/2006/relationships/tags" Target="../tags/tag1000.xml"/></Relationships>
</file>

<file path=ppt/slides/_rels/slide57.xml.rels><?xml version="1.0" encoding="UTF-8" standalone="yes"?>
<Relationships xmlns="http://schemas.openxmlformats.org/package/2006/relationships"><Relationship Id="rId3" Type="http://schemas.openxmlformats.org/officeDocument/2006/relationships/tags" Target="../tags/tag1004.xml"/><Relationship Id="rId2" Type="http://schemas.openxmlformats.org/officeDocument/2006/relationships/tags" Target="../tags/tag1003.xml"/><Relationship Id="rId1" Type="http://schemas.openxmlformats.org/officeDocument/2006/relationships/tags" Target="../tags/tag1002.xml"/><Relationship Id="rId6" Type="http://schemas.openxmlformats.org/officeDocument/2006/relationships/image" Target="../media/image15.png"/><Relationship Id="rId5" Type="http://schemas.openxmlformats.org/officeDocument/2006/relationships/slideLayout" Target="../slideLayouts/slideLayout2.xml"/><Relationship Id="rId4" Type="http://schemas.openxmlformats.org/officeDocument/2006/relationships/tags" Target="../tags/tag1005.xml"/></Relationships>
</file>

<file path=ppt/slides/_rels/slide58.xml.rels><?xml version="1.0" encoding="UTF-8" standalone="yes"?>
<Relationships xmlns="http://schemas.openxmlformats.org/package/2006/relationships"><Relationship Id="rId8" Type="http://schemas.openxmlformats.org/officeDocument/2006/relationships/tags" Target="../tags/tag1013.xml"/><Relationship Id="rId13" Type="http://schemas.openxmlformats.org/officeDocument/2006/relationships/slideLayout" Target="../slideLayouts/slideLayout2.xml"/><Relationship Id="rId3" Type="http://schemas.openxmlformats.org/officeDocument/2006/relationships/tags" Target="../tags/tag1008.xml"/><Relationship Id="rId7" Type="http://schemas.openxmlformats.org/officeDocument/2006/relationships/tags" Target="../tags/tag1012.xml"/><Relationship Id="rId12" Type="http://schemas.openxmlformats.org/officeDocument/2006/relationships/tags" Target="../tags/tag1017.xml"/><Relationship Id="rId2" Type="http://schemas.openxmlformats.org/officeDocument/2006/relationships/tags" Target="../tags/tag1007.xml"/><Relationship Id="rId1" Type="http://schemas.openxmlformats.org/officeDocument/2006/relationships/tags" Target="../tags/tag1006.xml"/><Relationship Id="rId6" Type="http://schemas.openxmlformats.org/officeDocument/2006/relationships/tags" Target="../tags/tag1011.xml"/><Relationship Id="rId11" Type="http://schemas.openxmlformats.org/officeDocument/2006/relationships/tags" Target="../tags/tag1016.xml"/><Relationship Id="rId5" Type="http://schemas.openxmlformats.org/officeDocument/2006/relationships/tags" Target="../tags/tag1010.xml"/><Relationship Id="rId15" Type="http://schemas.openxmlformats.org/officeDocument/2006/relationships/image" Target="../media/image16.png"/><Relationship Id="rId10" Type="http://schemas.openxmlformats.org/officeDocument/2006/relationships/tags" Target="../tags/tag1015.xml"/><Relationship Id="rId4" Type="http://schemas.openxmlformats.org/officeDocument/2006/relationships/tags" Target="../tags/tag1009.xml"/><Relationship Id="rId9" Type="http://schemas.openxmlformats.org/officeDocument/2006/relationships/tags" Target="../tags/tag1014.xml"/><Relationship Id="rId14" Type="http://schemas.openxmlformats.org/officeDocument/2006/relationships/notesSlide" Target="../notesSlides/notesSlide39.xml"/></Relationships>
</file>

<file path=ppt/slides/_rels/slide59.xml.rels><?xml version="1.0" encoding="UTF-8" standalone="yes"?>
<Relationships xmlns="http://schemas.openxmlformats.org/package/2006/relationships"><Relationship Id="rId8" Type="http://schemas.openxmlformats.org/officeDocument/2006/relationships/tags" Target="../tags/tag1025.xml"/><Relationship Id="rId13" Type="http://schemas.openxmlformats.org/officeDocument/2006/relationships/image" Target="../media/image17.png"/><Relationship Id="rId3" Type="http://schemas.openxmlformats.org/officeDocument/2006/relationships/tags" Target="../tags/tag1020.xml"/><Relationship Id="rId7" Type="http://schemas.openxmlformats.org/officeDocument/2006/relationships/tags" Target="../tags/tag1024.xml"/><Relationship Id="rId12" Type="http://schemas.openxmlformats.org/officeDocument/2006/relationships/notesSlide" Target="../notesSlides/notesSlide40.xml"/><Relationship Id="rId2" Type="http://schemas.openxmlformats.org/officeDocument/2006/relationships/tags" Target="../tags/tag1019.xml"/><Relationship Id="rId1" Type="http://schemas.openxmlformats.org/officeDocument/2006/relationships/tags" Target="../tags/tag1018.xml"/><Relationship Id="rId6" Type="http://schemas.openxmlformats.org/officeDocument/2006/relationships/tags" Target="../tags/tag1023.xml"/><Relationship Id="rId11" Type="http://schemas.openxmlformats.org/officeDocument/2006/relationships/slideLayout" Target="../slideLayouts/slideLayout2.xml"/><Relationship Id="rId5" Type="http://schemas.openxmlformats.org/officeDocument/2006/relationships/tags" Target="../tags/tag1022.xml"/><Relationship Id="rId10" Type="http://schemas.openxmlformats.org/officeDocument/2006/relationships/tags" Target="../tags/tag1027.xml"/><Relationship Id="rId4" Type="http://schemas.openxmlformats.org/officeDocument/2006/relationships/tags" Target="../tags/tag1021.xml"/><Relationship Id="rId9" Type="http://schemas.openxmlformats.org/officeDocument/2006/relationships/tags" Target="../tags/tag1026.xml"/></Relationships>
</file>

<file path=ppt/slides/_rels/slide6.xml.rels><?xml version="1.0" encoding="UTF-8" standalone="yes"?>
<Relationships xmlns="http://schemas.openxmlformats.org/package/2006/relationships"><Relationship Id="rId3" Type="http://schemas.openxmlformats.org/officeDocument/2006/relationships/tags" Target="../tags/tag110.xml"/><Relationship Id="rId2" Type="http://schemas.openxmlformats.org/officeDocument/2006/relationships/tags" Target="../tags/tag109.xml"/><Relationship Id="rId1" Type="http://schemas.openxmlformats.org/officeDocument/2006/relationships/tags" Target="../tags/tag108.xml"/><Relationship Id="rId6" Type="http://schemas.openxmlformats.org/officeDocument/2006/relationships/notesSlide" Target="../notesSlides/notesSlide6.xml"/><Relationship Id="rId5" Type="http://schemas.openxmlformats.org/officeDocument/2006/relationships/slideLayout" Target="../slideLayouts/slideLayout2.xml"/><Relationship Id="rId4" Type="http://schemas.openxmlformats.org/officeDocument/2006/relationships/tags" Target="../tags/tag111.xml"/></Relationships>
</file>

<file path=ppt/slides/_rels/slide60.xml.rels><?xml version="1.0" encoding="UTF-8" standalone="yes"?>
<Relationships xmlns="http://schemas.openxmlformats.org/package/2006/relationships"><Relationship Id="rId3" Type="http://schemas.openxmlformats.org/officeDocument/2006/relationships/tags" Target="../tags/tag1030.xml"/><Relationship Id="rId2" Type="http://schemas.openxmlformats.org/officeDocument/2006/relationships/tags" Target="../tags/tag1029.xml"/><Relationship Id="rId1" Type="http://schemas.openxmlformats.org/officeDocument/2006/relationships/tags" Target="../tags/tag1028.xml"/><Relationship Id="rId6" Type="http://schemas.openxmlformats.org/officeDocument/2006/relationships/slideLayout" Target="../slideLayouts/slideLayout2.xml"/><Relationship Id="rId5" Type="http://schemas.openxmlformats.org/officeDocument/2006/relationships/tags" Target="../tags/tag1032.xml"/><Relationship Id="rId4" Type="http://schemas.openxmlformats.org/officeDocument/2006/relationships/tags" Target="../tags/tag1031.xml"/></Relationships>
</file>

<file path=ppt/slides/_rels/slide61.xml.rels><?xml version="1.0" encoding="UTF-8" standalone="yes"?>
<Relationships xmlns="http://schemas.openxmlformats.org/package/2006/relationships"><Relationship Id="rId13" Type="http://schemas.openxmlformats.org/officeDocument/2006/relationships/tags" Target="../tags/tag1045.xml"/><Relationship Id="rId18" Type="http://schemas.openxmlformats.org/officeDocument/2006/relationships/tags" Target="../tags/tag1050.xml"/><Relationship Id="rId26" Type="http://schemas.openxmlformats.org/officeDocument/2006/relationships/tags" Target="../tags/tag1058.xml"/><Relationship Id="rId39" Type="http://schemas.openxmlformats.org/officeDocument/2006/relationships/tags" Target="../tags/tag1071.xml"/><Relationship Id="rId3" Type="http://schemas.openxmlformats.org/officeDocument/2006/relationships/tags" Target="../tags/tag1035.xml"/><Relationship Id="rId21" Type="http://schemas.openxmlformats.org/officeDocument/2006/relationships/tags" Target="../tags/tag1053.xml"/><Relationship Id="rId34" Type="http://schemas.openxmlformats.org/officeDocument/2006/relationships/tags" Target="../tags/tag1066.xml"/><Relationship Id="rId42" Type="http://schemas.openxmlformats.org/officeDocument/2006/relationships/tags" Target="../tags/tag1074.xml"/><Relationship Id="rId47" Type="http://schemas.openxmlformats.org/officeDocument/2006/relationships/tags" Target="../tags/tag1079.xml"/><Relationship Id="rId50" Type="http://schemas.openxmlformats.org/officeDocument/2006/relationships/tags" Target="../tags/tag1082.xml"/><Relationship Id="rId7" Type="http://schemas.openxmlformats.org/officeDocument/2006/relationships/tags" Target="../tags/tag1039.xml"/><Relationship Id="rId12" Type="http://schemas.openxmlformats.org/officeDocument/2006/relationships/tags" Target="../tags/tag1044.xml"/><Relationship Id="rId17" Type="http://schemas.openxmlformats.org/officeDocument/2006/relationships/tags" Target="../tags/tag1049.xml"/><Relationship Id="rId25" Type="http://schemas.openxmlformats.org/officeDocument/2006/relationships/tags" Target="../tags/tag1057.xml"/><Relationship Id="rId33" Type="http://schemas.openxmlformats.org/officeDocument/2006/relationships/tags" Target="../tags/tag1065.xml"/><Relationship Id="rId38" Type="http://schemas.openxmlformats.org/officeDocument/2006/relationships/tags" Target="../tags/tag1070.xml"/><Relationship Id="rId46" Type="http://schemas.openxmlformats.org/officeDocument/2006/relationships/tags" Target="../tags/tag1078.xml"/><Relationship Id="rId2" Type="http://schemas.openxmlformats.org/officeDocument/2006/relationships/tags" Target="../tags/tag1034.xml"/><Relationship Id="rId16" Type="http://schemas.openxmlformats.org/officeDocument/2006/relationships/tags" Target="../tags/tag1048.xml"/><Relationship Id="rId20" Type="http://schemas.openxmlformats.org/officeDocument/2006/relationships/tags" Target="../tags/tag1052.xml"/><Relationship Id="rId29" Type="http://schemas.openxmlformats.org/officeDocument/2006/relationships/tags" Target="../tags/tag1061.xml"/><Relationship Id="rId41" Type="http://schemas.openxmlformats.org/officeDocument/2006/relationships/tags" Target="../tags/tag1073.xml"/><Relationship Id="rId54" Type="http://schemas.openxmlformats.org/officeDocument/2006/relationships/slideLayout" Target="../slideLayouts/slideLayout2.xml"/><Relationship Id="rId1" Type="http://schemas.openxmlformats.org/officeDocument/2006/relationships/tags" Target="../tags/tag1033.xml"/><Relationship Id="rId6" Type="http://schemas.openxmlformats.org/officeDocument/2006/relationships/tags" Target="../tags/tag1038.xml"/><Relationship Id="rId11" Type="http://schemas.openxmlformats.org/officeDocument/2006/relationships/tags" Target="../tags/tag1043.xml"/><Relationship Id="rId24" Type="http://schemas.openxmlformats.org/officeDocument/2006/relationships/tags" Target="../tags/tag1056.xml"/><Relationship Id="rId32" Type="http://schemas.openxmlformats.org/officeDocument/2006/relationships/tags" Target="../tags/tag1064.xml"/><Relationship Id="rId37" Type="http://schemas.openxmlformats.org/officeDocument/2006/relationships/tags" Target="../tags/tag1069.xml"/><Relationship Id="rId40" Type="http://schemas.openxmlformats.org/officeDocument/2006/relationships/tags" Target="../tags/tag1072.xml"/><Relationship Id="rId45" Type="http://schemas.openxmlformats.org/officeDocument/2006/relationships/tags" Target="../tags/tag1077.xml"/><Relationship Id="rId53" Type="http://schemas.openxmlformats.org/officeDocument/2006/relationships/tags" Target="../tags/tag1085.xml"/><Relationship Id="rId5" Type="http://schemas.openxmlformats.org/officeDocument/2006/relationships/tags" Target="../tags/tag1037.xml"/><Relationship Id="rId15" Type="http://schemas.openxmlformats.org/officeDocument/2006/relationships/tags" Target="../tags/tag1047.xml"/><Relationship Id="rId23" Type="http://schemas.openxmlformats.org/officeDocument/2006/relationships/tags" Target="../tags/tag1055.xml"/><Relationship Id="rId28" Type="http://schemas.openxmlformats.org/officeDocument/2006/relationships/tags" Target="../tags/tag1060.xml"/><Relationship Id="rId36" Type="http://schemas.openxmlformats.org/officeDocument/2006/relationships/tags" Target="../tags/tag1068.xml"/><Relationship Id="rId49" Type="http://schemas.openxmlformats.org/officeDocument/2006/relationships/tags" Target="../tags/tag1081.xml"/><Relationship Id="rId10" Type="http://schemas.openxmlformats.org/officeDocument/2006/relationships/tags" Target="../tags/tag1042.xml"/><Relationship Id="rId19" Type="http://schemas.openxmlformats.org/officeDocument/2006/relationships/tags" Target="../tags/tag1051.xml"/><Relationship Id="rId31" Type="http://schemas.openxmlformats.org/officeDocument/2006/relationships/tags" Target="../tags/tag1063.xml"/><Relationship Id="rId44" Type="http://schemas.openxmlformats.org/officeDocument/2006/relationships/tags" Target="../tags/tag1076.xml"/><Relationship Id="rId52" Type="http://schemas.openxmlformats.org/officeDocument/2006/relationships/tags" Target="../tags/tag1084.xml"/><Relationship Id="rId4" Type="http://schemas.openxmlformats.org/officeDocument/2006/relationships/tags" Target="../tags/tag1036.xml"/><Relationship Id="rId9" Type="http://schemas.openxmlformats.org/officeDocument/2006/relationships/tags" Target="../tags/tag1041.xml"/><Relationship Id="rId14" Type="http://schemas.openxmlformats.org/officeDocument/2006/relationships/tags" Target="../tags/tag1046.xml"/><Relationship Id="rId22" Type="http://schemas.openxmlformats.org/officeDocument/2006/relationships/tags" Target="../tags/tag1054.xml"/><Relationship Id="rId27" Type="http://schemas.openxmlformats.org/officeDocument/2006/relationships/tags" Target="../tags/tag1059.xml"/><Relationship Id="rId30" Type="http://schemas.openxmlformats.org/officeDocument/2006/relationships/tags" Target="../tags/tag1062.xml"/><Relationship Id="rId35" Type="http://schemas.openxmlformats.org/officeDocument/2006/relationships/tags" Target="../tags/tag1067.xml"/><Relationship Id="rId43" Type="http://schemas.openxmlformats.org/officeDocument/2006/relationships/tags" Target="../tags/tag1075.xml"/><Relationship Id="rId48" Type="http://schemas.openxmlformats.org/officeDocument/2006/relationships/tags" Target="../tags/tag1080.xml"/><Relationship Id="rId8" Type="http://schemas.openxmlformats.org/officeDocument/2006/relationships/tags" Target="../tags/tag1040.xml"/><Relationship Id="rId51" Type="http://schemas.openxmlformats.org/officeDocument/2006/relationships/tags" Target="../tags/tag1083.xml"/></Relationships>
</file>

<file path=ppt/slides/_rels/slide62.xml.rels><?xml version="1.0" encoding="UTF-8" standalone="yes"?>
<Relationships xmlns="http://schemas.openxmlformats.org/package/2006/relationships"><Relationship Id="rId13" Type="http://schemas.openxmlformats.org/officeDocument/2006/relationships/tags" Target="../tags/tag1098.xml"/><Relationship Id="rId18" Type="http://schemas.openxmlformats.org/officeDocument/2006/relationships/tags" Target="../tags/tag1103.xml"/><Relationship Id="rId26" Type="http://schemas.openxmlformats.org/officeDocument/2006/relationships/tags" Target="../tags/tag1111.xml"/><Relationship Id="rId39" Type="http://schemas.openxmlformats.org/officeDocument/2006/relationships/tags" Target="../tags/tag1124.xml"/><Relationship Id="rId21" Type="http://schemas.openxmlformats.org/officeDocument/2006/relationships/tags" Target="../tags/tag1106.xml"/><Relationship Id="rId34" Type="http://schemas.openxmlformats.org/officeDocument/2006/relationships/tags" Target="../tags/tag1119.xml"/><Relationship Id="rId42" Type="http://schemas.openxmlformats.org/officeDocument/2006/relationships/tags" Target="../tags/tag1127.xml"/><Relationship Id="rId47" Type="http://schemas.openxmlformats.org/officeDocument/2006/relationships/tags" Target="../tags/tag1132.xml"/><Relationship Id="rId50" Type="http://schemas.openxmlformats.org/officeDocument/2006/relationships/tags" Target="../tags/tag1135.xml"/><Relationship Id="rId55" Type="http://schemas.openxmlformats.org/officeDocument/2006/relationships/tags" Target="../tags/tag1140.xml"/><Relationship Id="rId7" Type="http://schemas.openxmlformats.org/officeDocument/2006/relationships/tags" Target="../tags/tag1092.xml"/><Relationship Id="rId12" Type="http://schemas.openxmlformats.org/officeDocument/2006/relationships/tags" Target="../tags/tag1097.xml"/><Relationship Id="rId17" Type="http://schemas.openxmlformats.org/officeDocument/2006/relationships/tags" Target="../tags/tag1102.xml"/><Relationship Id="rId25" Type="http://schemas.openxmlformats.org/officeDocument/2006/relationships/tags" Target="../tags/tag1110.xml"/><Relationship Id="rId33" Type="http://schemas.openxmlformats.org/officeDocument/2006/relationships/tags" Target="../tags/tag1118.xml"/><Relationship Id="rId38" Type="http://schemas.openxmlformats.org/officeDocument/2006/relationships/tags" Target="../tags/tag1123.xml"/><Relationship Id="rId46" Type="http://schemas.openxmlformats.org/officeDocument/2006/relationships/tags" Target="../tags/tag1131.xml"/><Relationship Id="rId2" Type="http://schemas.openxmlformats.org/officeDocument/2006/relationships/tags" Target="../tags/tag1087.xml"/><Relationship Id="rId16" Type="http://schemas.openxmlformats.org/officeDocument/2006/relationships/tags" Target="../tags/tag1101.xml"/><Relationship Id="rId20" Type="http://schemas.openxmlformats.org/officeDocument/2006/relationships/tags" Target="../tags/tag1105.xml"/><Relationship Id="rId29" Type="http://schemas.openxmlformats.org/officeDocument/2006/relationships/tags" Target="../tags/tag1114.xml"/><Relationship Id="rId41" Type="http://schemas.openxmlformats.org/officeDocument/2006/relationships/tags" Target="../tags/tag1126.xml"/><Relationship Id="rId54" Type="http://schemas.openxmlformats.org/officeDocument/2006/relationships/tags" Target="../tags/tag1139.xml"/><Relationship Id="rId1" Type="http://schemas.openxmlformats.org/officeDocument/2006/relationships/tags" Target="../tags/tag1086.xml"/><Relationship Id="rId6" Type="http://schemas.openxmlformats.org/officeDocument/2006/relationships/tags" Target="../tags/tag1091.xml"/><Relationship Id="rId11" Type="http://schemas.openxmlformats.org/officeDocument/2006/relationships/tags" Target="../tags/tag1096.xml"/><Relationship Id="rId24" Type="http://schemas.openxmlformats.org/officeDocument/2006/relationships/tags" Target="../tags/tag1109.xml"/><Relationship Id="rId32" Type="http://schemas.openxmlformats.org/officeDocument/2006/relationships/tags" Target="../tags/tag1117.xml"/><Relationship Id="rId37" Type="http://schemas.openxmlformats.org/officeDocument/2006/relationships/tags" Target="../tags/tag1122.xml"/><Relationship Id="rId40" Type="http://schemas.openxmlformats.org/officeDocument/2006/relationships/tags" Target="../tags/tag1125.xml"/><Relationship Id="rId45" Type="http://schemas.openxmlformats.org/officeDocument/2006/relationships/tags" Target="../tags/tag1130.xml"/><Relationship Id="rId53" Type="http://schemas.openxmlformats.org/officeDocument/2006/relationships/tags" Target="../tags/tag1138.xml"/><Relationship Id="rId5" Type="http://schemas.openxmlformats.org/officeDocument/2006/relationships/tags" Target="../tags/tag1090.xml"/><Relationship Id="rId15" Type="http://schemas.openxmlformats.org/officeDocument/2006/relationships/tags" Target="../tags/tag1100.xml"/><Relationship Id="rId23" Type="http://schemas.openxmlformats.org/officeDocument/2006/relationships/tags" Target="../tags/tag1108.xml"/><Relationship Id="rId28" Type="http://schemas.openxmlformats.org/officeDocument/2006/relationships/tags" Target="../tags/tag1113.xml"/><Relationship Id="rId36" Type="http://schemas.openxmlformats.org/officeDocument/2006/relationships/tags" Target="../tags/tag1121.xml"/><Relationship Id="rId49" Type="http://schemas.openxmlformats.org/officeDocument/2006/relationships/tags" Target="../tags/tag1134.xml"/><Relationship Id="rId10" Type="http://schemas.openxmlformats.org/officeDocument/2006/relationships/tags" Target="../tags/tag1095.xml"/><Relationship Id="rId19" Type="http://schemas.openxmlformats.org/officeDocument/2006/relationships/tags" Target="../tags/tag1104.xml"/><Relationship Id="rId31" Type="http://schemas.openxmlformats.org/officeDocument/2006/relationships/tags" Target="../tags/tag1116.xml"/><Relationship Id="rId44" Type="http://schemas.openxmlformats.org/officeDocument/2006/relationships/tags" Target="../tags/tag1129.xml"/><Relationship Id="rId52" Type="http://schemas.openxmlformats.org/officeDocument/2006/relationships/tags" Target="../tags/tag1137.xml"/><Relationship Id="rId4" Type="http://schemas.openxmlformats.org/officeDocument/2006/relationships/tags" Target="../tags/tag1089.xml"/><Relationship Id="rId9" Type="http://schemas.openxmlformats.org/officeDocument/2006/relationships/tags" Target="../tags/tag1094.xml"/><Relationship Id="rId14" Type="http://schemas.openxmlformats.org/officeDocument/2006/relationships/tags" Target="../tags/tag1099.xml"/><Relationship Id="rId22" Type="http://schemas.openxmlformats.org/officeDocument/2006/relationships/tags" Target="../tags/tag1107.xml"/><Relationship Id="rId27" Type="http://schemas.openxmlformats.org/officeDocument/2006/relationships/tags" Target="../tags/tag1112.xml"/><Relationship Id="rId30" Type="http://schemas.openxmlformats.org/officeDocument/2006/relationships/tags" Target="../tags/tag1115.xml"/><Relationship Id="rId35" Type="http://schemas.openxmlformats.org/officeDocument/2006/relationships/tags" Target="../tags/tag1120.xml"/><Relationship Id="rId43" Type="http://schemas.openxmlformats.org/officeDocument/2006/relationships/tags" Target="../tags/tag1128.xml"/><Relationship Id="rId48" Type="http://schemas.openxmlformats.org/officeDocument/2006/relationships/tags" Target="../tags/tag1133.xml"/><Relationship Id="rId56" Type="http://schemas.openxmlformats.org/officeDocument/2006/relationships/slideLayout" Target="../slideLayouts/slideLayout2.xml"/><Relationship Id="rId8" Type="http://schemas.openxmlformats.org/officeDocument/2006/relationships/tags" Target="../tags/tag1093.xml"/><Relationship Id="rId51" Type="http://schemas.openxmlformats.org/officeDocument/2006/relationships/tags" Target="../tags/tag1136.xml"/><Relationship Id="rId3" Type="http://schemas.openxmlformats.org/officeDocument/2006/relationships/tags" Target="../tags/tag1088.xml"/></Relationships>
</file>

<file path=ppt/slides/_rels/slide63.xml.rels><?xml version="1.0" encoding="UTF-8" standalone="yes"?>
<Relationships xmlns="http://schemas.openxmlformats.org/package/2006/relationships"><Relationship Id="rId3" Type="http://schemas.openxmlformats.org/officeDocument/2006/relationships/tags" Target="../tags/tag1143.xml"/><Relationship Id="rId2" Type="http://schemas.openxmlformats.org/officeDocument/2006/relationships/tags" Target="../tags/tag1142.xml"/><Relationship Id="rId1" Type="http://schemas.openxmlformats.org/officeDocument/2006/relationships/tags" Target="../tags/tag1141.xml"/><Relationship Id="rId6" Type="http://schemas.openxmlformats.org/officeDocument/2006/relationships/slideLayout" Target="../slideLayouts/slideLayout2.xml"/><Relationship Id="rId5" Type="http://schemas.openxmlformats.org/officeDocument/2006/relationships/tags" Target="../tags/tag1145.xml"/><Relationship Id="rId4" Type="http://schemas.openxmlformats.org/officeDocument/2006/relationships/tags" Target="../tags/tag1144.xml"/></Relationships>
</file>

<file path=ppt/slides/_rels/slide64.xml.rels><?xml version="1.0" encoding="UTF-8" standalone="yes"?>
<Relationships xmlns="http://schemas.openxmlformats.org/package/2006/relationships"><Relationship Id="rId3" Type="http://schemas.openxmlformats.org/officeDocument/2006/relationships/tags" Target="../tags/tag1148.xml"/><Relationship Id="rId2" Type="http://schemas.openxmlformats.org/officeDocument/2006/relationships/tags" Target="../tags/tag1147.xml"/><Relationship Id="rId1" Type="http://schemas.openxmlformats.org/officeDocument/2006/relationships/tags" Target="../tags/tag1146.xml"/><Relationship Id="rId6" Type="http://schemas.openxmlformats.org/officeDocument/2006/relationships/slideLayout" Target="../slideLayouts/slideLayout2.xml"/><Relationship Id="rId5" Type="http://schemas.openxmlformats.org/officeDocument/2006/relationships/tags" Target="../tags/tag1150.xml"/><Relationship Id="rId4" Type="http://schemas.openxmlformats.org/officeDocument/2006/relationships/tags" Target="../tags/tag1149.xml"/></Relationships>
</file>

<file path=ppt/slides/_rels/slide65.xml.rels><?xml version="1.0" encoding="UTF-8" standalone="yes"?>
<Relationships xmlns="http://schemas.openxmlformats.org/package/2006/relationships"><Relationship Id="rId3" Type="http://schemas.openxmlformats.org/officeDocument/2006/relationships/tags" Target="../tags/tag1153.xml"/><Relationship Id="rId7" Type="http://schemas.openxmlformats.org/officeDocument/2006/relationships/image" Target="../media/image18.png"/><Relationship Id="rId2" Type="http://schemas.openxmlformats.org/officeDocument/2006/relationships/tags" Target="../tags/tag1152.xml"/><Relationship Id="rId1" Type="http://schemas.openxmlformats.org/officeDocument/2006/relationships/tags" Target="../tags/tag1151.xml"/><Relationship Id="rId6" Type="http://schemas.openxmlformats.org/officeDocument/2006/relationships/slideLayout" Target="../slideLayouts/slideLayout2.xml"/><Relationship Id="rId5" Type="http://schemas.openxmlformats.org/officeDocument/2006/relationships/tags" Target="../tags/tag1155.xml"/><Relationship Id="rId4" Type="http://schemas.openxmlformats.org/officeDocument/2006/relationships/tags" Target="../tags/tag1154.xml"/></Relationships>
</file>

<file path=ppt/slides/_rels/slide66.xml.rels><?xml version="1.0" encoding="UTF-8" standalone="yes"?>
<Relationships xmlns="http://schemas.openxmlformats.org/package/2006/relationships"><Relationship Id="rId8" Type="http://schemas.openxmlformats.org/officeDocument/2006/relationships/tags" Target="../tags/tag1163.xml"/><Relationship Id="rId13" Type="http://schemas.openxmlformats.org/officeDocument/2006/relationships/tags" Target="../tags/tag1168.xml"/><Relationship Id="rId18" Type="http://schemas.openxmlformats.org/officeDocument/2006/relationships/tags" Target="../tags/tag1173.xml"/><Relationship Id="rId26" Type="http://schemas.openxmlformats.org/officeDocument/2006/relationships/tags" Target="../tags/tag1181.xml"/><Relationship Id="rId3" Type="http://schemas.openxmlformats.org/officeDocument/2006/relationships/tags" Target="../tags/tag1158.xml"/><Relationship Id="rId21" Type="http://schemas.openxmlformats.org/officeDocument/2006/relationships/tags" Target="../tags/tag1176.xml"/><Relationship Id="rId34" Type="http://schemas.openxmlformats.org/officeDocument/2006/relationships/tags" Target="../tags/tag1189.xml"/><Relationship Id="rId7" Type="http://schemas.openxmlformats.org/officeDocument/2006/relationships/tags" Target="../tags/tag1162.xml"/><Relationship Id="rId12" Type="http://schemas.openxmlformats.org/officeDocument/2006/relationships/tags" Target="../tags/tag1167.xml"/><Relationship Id="rId17" Type="http://schemas.openxmlformats.org/officeDocument/2006/relationships/tags" Target="../tags/tag1172.xml"/><Relationship Id="rId25" Type="http://schemas.openxmlformats.org/officeDocument/2006/relationships/tags" Target="../tags/tag1180.xml"/><Relationship Id="rId33" Type="http://schemas.openxmlformats.org/officeDocument/2006/relationships/tags" Target="../tags/tag1188.xml"/><Relationship Id="rId2" Type="http://schemas.openxmlformats.org/officeDocument/2006/relationships/tags" Target="../tags/tag1157.xml"/><Relationship Id="rId16" Type="http://schemas.openxmlformats.org/officeDocument/2006/relationships/tags" Target="../tags/tag1171.xml"/><Relationship Id="rId20" Type="http://schemas.openxmlformats.org/officeDocument/2006/relationships/tags" Target="../tags/tag1175.xml"/><Relationship Id="rId29" Type="http://schemas.openxmlformats.org/officeDocument/2006/relationships/tags" Target="../tags/tag1184.xml"/><Relationship Id="rId1" Type="http://schemas.openxmlformats.org/officeDocument/2006/relationships/tags" Target="../tags/tag1156.xml"/><Relationship Id="rId6" Type="http://schemas.openxmlformats.org/officeDocument/2006/relationships/tags" Target="../tags/tag1161.xml"/><Relationship Id="rId11" Type="http://schemas.openxmlformats.org/officeDocument/2006/relationships/tags" Target="../tags/tag1166.xml"/><Relationship Id="rId24" Type="http://schemas.openxmlformats.org/officeDocument/2006/relationships/tags" Target="../tags/tag1179.xml"/><Relationship Id="rId32" Type="http://schemas.openxmlformats.org/officeDocument/2006/relationships/tags" Target="../tags/tag1187.xml"/><Relationship Id="rId5" Type="http://schemas.openxmlformats.org/officeDocument/2006/relationships/tags" Target="../tags/tag1160.xml"/><Relationship Id="rId15" Type="http://schemas.openxmlformats.org/officeDocument/2006/relationships/tags" Target="../tags/tag1170.xml"/><Relationship Id="rId23" Type="http://schemas.openxmlformats.org/officeDocument/2006/relationships/tags" Target="../tags/tag1178.xml"/><Relationship Id="rId28" Type="http://schemas.openxmlformats.org/officeDocument/2006/relationships/tags" Target="../tags/tag1183.xml"/><Relationship Id="rId36" Type="http://schemas.openxmlformats.org/officeDocument/2006/relationships/notesSlide" Target="../notesSlides/notesSlide41.xml"/><Relationship Id="rId10" Type="http://schemas.openxmlformats.org/officeDocument/2006/relationships/tags" Target="../tags/tag1165.xml"/><Relationship Id="rId19" Type="http://schemas.openxmlformats.org/officeDocument/2006/relationships/tags" Target="../tags/tag1174.xml"/><Relationship Id="rId31" Type="http://schemas.openxmlformats.org/officeDocument/2006/relationships/tags" Target="../tags/tag1186.xml"/><Relationship Id="rId4" Type="http://schemas.openxmlformats.org/officeDocument/2006/relationships/tags" Target="../tags/tag1159.xml"/><Relationship Id="rId9" Type="http://schemas.openxmlformats.org/officeDocument/2006/relationships/tags" Target="../tags/tag1164.xml"/><Relationship Id="rId14" Type="http://schemas.openxmlformats.org/officeDocument/2006/relationships/tags" Target="../tags/tag1169.xml"/><Relationship Id="rId22" Type="http://schemas.openxmlformats.org/officeDocument/2006/relationships/tags" Target="../tags/tag1177.xml"/><Relationship Id="rId27" Type="http://schemas.openxmlformats.org/officeDocument/2006/relationships/tags" Target="../tags/tag1182.xml"/><Relationship Id="rId30" Type="http://schemas.openxmlformats.org/officeDocument/2006/relationships/tags" Target="../tags/tag1185.xml"/><Relationship Id="rId35"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3" Type="http://schemas.openxmlformats.org/officeDocument/2006/relationships/tags" Target="../tags/tag1192.xml"/><Relationship Id="rId2" Type="http://schemas.openxmlformats.org/officeDocument/2006/relationships/tags" Target="../tags/tag1191.xml"/><Relationship Id="rId1" Type="http://schemas.openxmlformats.org/officeDocument/2006/relationships/tags" Target="../tags/tag1190.xml"/><Relationship Id="rId6" Type="http://schemas.openxmlformats.org/officeDocument/2006/relationships/notesSlide" Target="../notesSlides/notesSlide42.xml"/><Relationship Id="rId5" Type="http://schemas.openxmlformats.org/officeDocument/2006/relationships/slideLayout" Target="../slideLayouts/slideLayout2.xml"/><Relationship Id="rId4" Type="http://schemas.openxmlformats.org/officeDocument/2006/relationships/tags" Target="../tags/tag1193.xml"/></Relationships>
</file>

<file path=ppt/slides/_rels/slide68.xml.rels><?xml version="1.0" encoding="UTF-8" standalone="yes"?>
<Relationships xmlns="http://schemas.openxmlformats.org/package/2006/relationships"><Relationship Id="rId8" Type="http://schemas.openxmlformats.org/officeDocument/2006/relationships/tags" Target="../tags/tag1201.xml"/><Relationship Id="rId13" Type="http://schemas.openxmlformats.org/officeDocument/2006/relationships/tags" Target="../tags/tag1206.xml"/><Relationship Id="rId3" Type="http://schemas.openxmlformats.org/officeDocument/2006/relationships/tags" Target="../tags/tag1196.xml"/><Relationship Id="rId7" Type="http://schemas.openxmlformats.org/officeDocument/2006/relationships/tags" Target="../tags/tag1200.xml"/><Relationship Id="rId12" Type="http://schemas.openxmlformats.org/officeDocument/2006/relationships/tags" Target="../tags/tag1205.xml"/><Relationship Id="rId2" Type="http://schemas.openxmlformats.org/officeDocument/2006/relationships/tags" Target="../tags/tag1195.xml"/><Relationship Id="rId16" Type="http://schemas.openxmlformats.org/officeDocument/2006/relationships/slideLayout" Target="../slideLayouts/slideLayout2.xml"/><Relationship Id="rId1" Type="http://schemas.openxmlformats.org/officeDocument/2006/relationships/tags" Target="../tags/tag1194.xml"/><Relationship Id="rId6" Type="http://schemas.openxmlformats.org/officeDocument/2006/relationships/tags" Target="../tags/tag1199.xml"/><Relationship Id="rId11" Type="http://schemas.openxmlformats.org/officeDocument/2006/relationships/tags" Target="../tags/tag1204.xml"/><Relationship Id="rId5" Type="http://schemas.openxmlformats.org/officeDocument/2006/relationships/tags" Target="../tags/tag1198.xml"/><Relationship Id="rId15" Type="http://schemas.openxmlformats.org/officeDocument/2006/relationships/tags" Target="../tags/tag1208.xml"/><Relationship Id="rId10" Type="http://schemas.openxmlformats.org/officeDocument/2006/relationships/tags" Target="../tags/tag1203.xml"/><Relationship Id="rId4" Type="http://schemas.openxmlformats.org/officeDocument/2006/relationships/tags" Target="../tags/tag1197.xml"/><Relationship Id="rId9" Type="http://schemas.openxmlformats.org/officeDocument/2006/relationships/tags" Target="../tags/tag1202.xml"/><Relationship Id="rId14" Type="http://schemas.openxmlformats.org/officeDocument/2006/relationships/tags" Target="../tags/tag1207.xml"/></Relationships>
</file>

<file path=ppt/slides/_rels/slide69.xml.rels><?xml version="1.0" encoding="UTF-8" standalone="yes"?>
<Relationships xmlns="http://schemas.openxmlformats.org/package/2006/relationships"><Relationship Id="rId3" Type="http://schemas.openxmlformats.org/officeDocument/2006/relationships/tags" Target="../tags/tag1211.xml"/><Relationship Id="rId2" Type="http://schemas.openxmlformats.org/officeDocument/2006/relationships/tags" Target="../tags/tag1210.xml"/><Relationship Id="rId1" Type="http://schemas.openxmlformats.org/officeDocument/2006/relationships/tags" Target="../tags/tag1209.xml"/><Relationship Id="rId6" Type="http://schemas.openxmlformats.org/officeDocument/2006/relationships/notesSlide" Target="../notesSlides/notesSlide43.xml"/><Relationship Id="rId5" Type="http://schemas.openxmlformats.org/officeDocument/2006/relationships/slideLayout" Target="../slideLayouts/slideLayout2.xml"/><Relationship Id="rId4" Type="http://schemas.openxmlformats.org/officeDocument/2006/relationships/tags" Target="../tags/tag1212.xml"/></Relationships>
</file>

<file path=ppt/slides/_rels/slide7.xml.rels><?xml version="1.0" encoding="UTF-8" standalone="yes"?>
<Relationships xmlns="http://schemas.openxmlformats.org/package/2006/relationships"><Relationship Id="rId3" Type="http://schemas.openxmlformats.org/officeDocument/2006/relationships/tags" Target="../tags/tag114.xml"/><Relationship Id="rId2" Type="http://schemas.openxmlformats.org/officeDocument/2006/relationships/tags" Target="../tags/tag113.xml"/><Relationship Id="rId1" Type="http://schemas.openxmlformats.org/officeDocument/2006/relationships/tags" Target="../tags/tag112.xml"/><Relationship Id="rId5" Type="http://schemas.openxmlformats.org/officeDocument/2006/relationships/slideLayout" Target="../slideLayouts/slideLayout2.xml"/><Relationship Id="rId4" Type="http://schemas.openxmlformats.org/officeDocument/2006/relationships/tags" Target="../tags/tag115.xml"/></Relationships>
</file>

<file path=ppt/slides/_rels/slide70.xml.rels><?xml version="1.0" encoding="UTF-8" standalone="yes"?>
<Relationships xmlns="http://schemas.openxmlformats.org/package/2006/relationships"><Relationship Id="rId3" Type="http://schemas.openxmlformats.org/officeDocument/2006/relationships/tags" Target="../tags/tag1215.xml"/><Relationship Id="rId2" Type="http://schemas.openxmlformats.org/officeDocument/2006/relationships/tags" Target="../tags/tag1214.xml"/><Relationship Id="rId1" Type="http://schemas.openxmlformats.org/officeDocument/2006/relationships/tags" Target="../tags/tag1213.xml"/><Relationship Id="rId5" Type="http://schemas.openxmlformats.org/officeDocument/2006/relationships/notesSlide" Target="../notesSlides/notesSlide44.xml"/><Relationship Id="rId4"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3" Type="http://schemas.openxmlformats.org/officeDocument/2006/relationships/tags" Target="../tags/tag1218.xml"/><Relationship Id="rId2" Type="http://schemas.openxmlformats.org/officeDocument/2006/relationships/tags" Target="../tags/tag1217.xml"/><Relationship Id="rId1" Type="http://schemas.openxmlformats.org/officeDocument/2006/relationships/tags" Target="../tags/tag1216.xml"/><Relationship Id="rId6" Type="http://schemas.openxmlformats.org/officeDocument/2006/relationships/notesSlide" Target="../notesSlides/notesSlide45.xml"/><Relationship Id="rId5" Type="http://schemas.openxmlformats.org/officeDocument/2006/relationships/slideLayout" Target="../slideLayouts/slideLayout2.xml"/><Relationship Id="rId4" Type="http://schemas.openxmlformats.org/officeDocument/2006/relationships/tags" Target="../tags/tag1219.xml"/></Relationships>
</file>

<file path=ppt/slides/_rels/slide72.xml.rels><?xml version="1.0" encoding="UTF-8" standalone="yes"?>
<Relationships xmlns="http://schemas.openxmlformats.org/package/2006/relationships"><Relationship Id="rId8" Type="http://schemas.openxmlformats.org/officeDocument/2006/relationships/tags" Target="../tags/tag1227.xml"/><Relationship Id="rId13" Type="http://schemas.openxmlformats.org/officeDocument/2006/relationships/tags" Target="../tags/tag1232.xml"/><Relationship Id="rId18" Type="http://schemas.openxmlformats.org/officeDocument/2006/relationships/tags" Target="../tags/tag1237.xml"/><Relationship Id="rId26" Type="http://schemas.openxmlformats.org/officeDocument/2006/relationships/tags" Target="../tags/tag1245.xml"/><Relationship Id="rId3" Type="http://schemas.openxmlformats.org/officeDocument/2006/relationships/tags" Target="../tags/tag1222.xml"/><Relationship Id="rId21" Type="http://schemas.openxmlformats.org/officeDocument/2006/relationships/tags" Target="../tags/tag1240.xml"/><Relationship Id="rId34" Type="http://schemas.openxmlformats.org/officeDocument/2006/relationships/tags" Target="../tags/tag1253.xml"/><Relationship Id="rId7" Type="http://schemas.openxmlformats.org/officeDocument/2006/relationships/tags" Target="../tags/tag1226.xml"/><Relationship Id="rId12" Type="http://schemas.openxmlformats.org/officeDocument/2006/relationships/tags" Target="../tags/tag1231.xml"/><Relationship Id="rId17" Type="http://schemas.openxmlformats.org/officeDocument/2006/relationships/tags" Target="../tags/tag1236.xml"/><Relationship Id="rId25" Type="http://schemas.openxmlformats.org/officeDocument/2006/relationships/tags" Target="../tags/tag1244.xml"/><Relationship Id="rId33" Type="http://schemas.openxmlformats.org/officeDocument/2006/relationships/tags" Target="../tags/tag1252.xml"/><Relationship Id="rId2" Type="http://schemas.openxmlformats.org/officeDocument/2006/relationships/tags" Target="../tags/tag1221.xml"/><Relationship Id="rId16" Type="http://schemas.openxmlformats.org/officeDocument/2006/relationships/tags" Target="../tags/tag1235.xml"/><Relationship Id="rId20" Type="http://schemas.openxmlformats.org/officeDocument/2006/relationships/tags" Target="../tags/tag1239.xml"/><Relationship Id="rId29" Type="http://schemas.openxmlformats.org/officeDocument/2006/relationships/tags" Target="../tags/tag1248.xml"/><Relationship Id="rId1" Type="http://schemas.openxmlformats.org/officeDocument/2006/relationships/tags" Target="../tags/tag1220.xml"/><Relationship Id="rId6" Type="http://schemas.openxmlformats.org/officeDocument/2006/relationships/tags" Target="../tags/tag1225.xml"/><Relationship Id="rId11" Type="http://schemas.openxmlformats.org/officeDocument/2006/relationships/tags" Target="../tags/tag1230.xml"/><Relationship Id="rId24" Type="http://schemas.openxmlformats.org/officeDocument/2006/relationships/tags" Target="../tags/tag1243.xml"/><Relationship Id="rId32" Type="http://schemas.openxmlformats.org/officeDocument/2006/relationships/tags" Target="../tags/tag1251.xml"/><Relationship Id="rId5" Type="http://schemas.openxmlformats.org/officeDocument/2006/relationships/tags" Target="../tags/tag1224.xml"/><Relationship Id="rId15" Type="http://schemas.openxmlformats.org/officeDocument/2006/relationships/tags" Target="../tags/tag1234.xml"/><Relationship Id="rId23" Type="http://schemas.openxmlformats.org/officeDocument/2006/relationships/tags" Target="../tags/tag1242.xml"/><Relationship Id="rId28" Type="http://schemas.openxmlformats.org/officeDocument/2006/relationships/tags" Target="../tags/tag1247.xml"/><Relationship Id="rId36" Type="http://schemas.openxmlformats.org/officeDocument/2006/relationships/notesSlide" Target="../notesSlides/notesSlide46.xml"/><Relationship Id="rId10" Type="http://schemas.openxmlformats.org/officeDocument/2006/relationships/tags" Target="../tags/tag1229.xml"/><Relationship Id="rId19" Type="http://schemas.openxmlformats.org/officeDocument/2006/relationships/tags" Target="../tags/tag1238.xml"/><Relationship Id="rId31" Type="http://schemas.openxmlformats.org/officeDocument/2006/relationships/tags" Target="../tags/tag1250.xml"/><Relationship Id="rId4" Type="http://schemas.openxmlformats.org/officeDocument/2006/relationships/tags" Target="../tags/tag1223.xml"/><Relationship Id="rId9" Type="http://schemas.openxmlformats.org/officeDocument/2006/relationships/tags" Target="../tags/tag1228.xml"/><Relationship Id="rId14" Type="http://schemas.openxmlformats.org/officeDocument/2006/relationships/tags" Target="../tags/tag1233.xml"/><Relationship Id="rId22" Type="http://schemas.openxmlformats.org/officeDocument/2006/relationships/tags" Target="../tags/tag1241.xml"/><Relationship Id="rId27" Type="http://schemas.openxmlformats.org/officeDocument/2006/relationships/tags" Target="../tags/tag1246.xml"/><Relationship Id="rId30" Type="http://schemas.openxmlformats.org/officeDocument/2006/relationships/tags" Target="../tags/tag1249.xml"/><Relationship Id="rId35"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8" Type="http://schemas.openxmlformats.org/officeDocument/2006/relationships/tags" Target="../tags/tag1261.xml"/><Relationship Id="rId13" Type="http://schemas.openxmlformats.org/officeDocument/2006/relationships/tags" Target="../tags/tag1266.xml"/><Relationship Id="rId18" Type="http://schemas.openxmlformats.org/officeDocument/2006/relationships/tags" Target="../tags/tag1271.xml"/><Relationship Id="rId26" Type="http://schemas.openxmlformats.org/officeDocument/2006/relationships/tags" Target="../tags/tag1279.xml"/><Relationship Id="rId39" Type="http://schemas.openxmlformats.org/officeDocument/2006/relationships/notesSlide" Target="../notesSlides/notesSlide47.xml"/><Relationship Id="rId3" Type="http://schemas.openxmlformats.org/officeDocument/2006/relationships/tags" Target="../tags/tag1256.xml"/><Relationship Id="rId21" Type="http://schemas.openxmlformats.org/officeDocument/2006/relationships/tags" Target="../tags/tag1274.xml"/><Relationship Id="rId34" Type="http://schemas.openxmlformats.org/officeDocument/2006/relationships/tags" Target="../tags/tag1287.xml"/><Relationship Id="rId7" Type="http://schemas.openxmlformats.org/officeDocument/2006/relationships/tags" Target="../tags/tag1260.xml"/><Relationship Id="rId12" Type="http://schemas.openxmlformats.org/officeDocument/2006/relationships/tags" Target="../tags/tag1265.xml"/><Relationship Id="rId17" Type="http://schemas.openxmlformats.org/officeDocument/2006/relationships/tags" Target="../tags/tag1270.xml"/><Relationship Id="rId25" Type="http://schemas.openxmlformats.org/officeDocument/2006/relationships/tags" Target="../tags/tag1278.xml"/><Relationship Id="rId33" Type="http://schemas.openxmlformats.org/officeDocument/2006/relationships/tags" Target="../tags/tag1286.xml"/><Relationship Id="rId38" Type="http://schemas.openxmlformats.org/officeDocument/2006/relationships/slideLayout" Target="../slideLayouts/slideLayout2.xml"/><Relationship Id="rId2" Type="http://schemas.openxmlformats.org/officeDocument/2006/relationships/tags" Target="../tags/tag1255.xml"/><Relationship Id="rId16" Type="http://schemas.openxmlformats.org/officeDocument/2006/relationships/tags" Target="../tags/tag1269.xml"/><Relationship Id="rId20" Type="http://schemas.openxmlformats.org/officeDocument/2006/relationships/tags" Target="../tags/tag1273.xml"/><Relationship Id="rId29" Type="http://schemas.openxmlformats.org/officeDocument/2006/relationships/tags" Target="../tags/tag1282.xml"/><Relationship Id="rId1" Type="http://schemas.openxmlformats.org/officeDocument/2006/relationships/tags" Target="../tags/tag1254.xml"/><Relationship Id="rId6" Type="http://schemas.openxmlformats.org/officeDocument/2006/relationships/tags" Target="../tags/tag1259.xml"/><Relationship Id="rId11" Type="http://schemas.openxmlformats.org/officeDocument/2006/relationships/tags" Target="../tags/tag1264.xml"/><Relationship Id="rId24" Type="http://schemas.openxmlformats.org/officeDocument/2006/relationships/tags" Target="../tags/tag1277.xml"/><Relationship Id="rId32" Type="http://schemas.openxmlformats.org/officeDocument/2006/relationships/tags" Target="../tags/tag1285.xml"/><Relationship Id="rId37" Type="http://schemas.openxmlformats.org/officeDocument/2006/relationships/tags" Target="../tags/tag1290.xml"/><Relationship Id="rId5" Type="http://schemas.openxmlformats.org/officeDocument/2006/relationships/tags" Target="../tags/tag1258.xml"/><Relationship Id="rId15" Type="http://schemas.openxmlformats.org/officeDocument/2006/relationships/tags" Target="../tags/tag1268.xml"/><Relationship Id="rId23" Type="http://schemas.openxmlformats.org/officeDocument/2006/relationships/tags" Target="../tags/tag1276.xml"/><Relationship Id="rId28" Type="http://schemas.openxmlformats.org/officeDocument/2006/relationships/tags" Target="../tags/tag1281.xml"/><Relationship Id="rId36" Type="http://schemas.openxmlformats.org/officeDocument/2006/relationships/tags" Target="../tags/tag1289.xml"/><Relationship Id="rId10" Type="http://schemas.openxmlformats.org/officeDocument/2006/relationships/tags" Target="../tags/tag1263.xml"/><Relationship Id="rId19" Type="http://schemas.openxmlformats.org/officeDocument/2006/relationships/tags" Target="../tags/tag1272.xml"/><Relationship Id="rId31" Type="http://schemas.openxmlformats.org/officeDocument/2006/relationships/tags" Target="../tags/tag1284.xml"/><Relationship Id="rId4" Type="http://schemas.openxmlformats.org/officeDocument/2006/relationships/tags" Target="../tags/tag1257.xml"/><Relationship Id="rId9" Type="http://schemas.openxmlformats.org/officeDocument/2006/relationships/tags" Target="../tags/tag1262.xml"/><Relationship Id="rId14" Type="http://schemas.openxmlformats.org/officeDocument/2006/relationships/tags" Target="../tags/tag1267.xml"/><Relationship Id="rId22" Type="http://schemas.openxmlformats.org/officeDocument/2006/relationships/tags" Target="../tags/tag1275.xml"/><Relationship Id="rId27" Type="http://schemas.openxmlformats.org/officeDocument/2006/relationships/tags" Target="../tags/tag1280.xml"/><Relationship Id="rId30" Type="http://schemas.openxmlformats.org/officeDocument/2006/relationships/tags" Target="../tags/tag1283.xml"/><Relationship Id="rId35" Type="http://schemas.openxmlformats.org/officeDocument/2006/relationships/tags" Target="../tags/tag1288.xml"/></Relationships>
</file>

<file path=ppt/slides/_rels/slide74.xml.rels><?xml version="1.0" encoding="UTF-8" standalone="yes"?>
<Relationships xmlns="http://schemas.openxmlformats.org/package/2006/relationships"><Relationship Id="rId3" Type="http://schemas.openxmlformats.org/officeDocument/2006/relationships/tags" Target="../tags/tag1293.xml"/><Relationship Id="rId2" Type="http://schemas.openxmlformats.org/officeDocument/2006/relationships/tags" Target="../tags/tag1292.xml"/><Relationship Id="rId1" Type="http://schemas.openxmlformats.org/officeDocument/2006/relationships/tags" Target="../tags/tag1291.xml"/><Relationship Id="rId5" Type="http://schemas.openxmlformats.org/officeDocument/2006/relationships/slideLayout" Target="../slideLayouts/slideLayout2.xml"/><Relationship Id="rId4" Type="http://schemas.openxmlformats.org/officeDocument/2006/relationships/tags" Target="../tags/tag1294.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3" Type="http://schemas.openxmlformats.org/officeDocument/2006/relationships/tags" Target="../tags/tag1297.xml"/><Relationship Id="rId2" Type="http://schemas.openxmlformats.org/officeDocument/2006/relationships/tags" Target="../tags/tag1296.xml"/><Relationship Id="rId1" Type="http://schemas.openxmlformats.org/officeDocument/2006/relationships/tags" Target="../tags/tag1295.xml"/><Relationship Id="rId5" Type="http://schemas.openxmlformats.org/officeDocument/2006/relationships/slideLayout" Target="../slideLayouts/slideLayout2.xml"/><Relationship Id="rId4" Type="http://schemas.openxmlformats.org/officeDocument/2006/relationships/tags" Target="../tags/tag1298.xml"/></Relationships>
</file>

<file path=ppt/slides/_rels/slide8.xml.rels><?xml version="1.0" encoding="UTF-8" standalone="yes"?>
<Relationships xmlns="http://schemas.openxmlformats.org/package/2006/relationships"><Relationship Id="rId8" Type="http://schemas.openxmlformats.org/officeDocument/2006/relationships/tags" Target="../tags/tag123.xml"/><Relationship Id="rId13" Type="http://schemas.openxmlformats.org/officeDocument/2006/relationships/tags" Target="../tags/tag128.xml"/><Relationship Id="rId18" Type="http://schemas.openxmlformats.org/officeDocument/2006/relationships/tags" Target="../tags/tag133.xml"/><Relationship Id="rId3" Type="http://schemas.openxmlformats.org/officeDocument/2006/relationships/tags" Target="../tags/tag118.xml"/><Relationship Id="rId21" Type="http://schemas.openxmlformats.org/officeDocument/2006/relationships/tags" Target="../tags/tag136.xml"/><Relationship Id="rId7" Type="http://schemas.openxmlformats.org/officeDocument/2006/relationships/tags" Target="../tags/tag122.xml"/><Relationship Id="rId12" Type="http://schemas.openxmlformats.org/officeDocument/2006/relationships/tags" Target="../tags/tag127.xml"/><Relationship Id="rId17" Type="http://schemas.openxmlformats.org/officeDocument/2006/relationships/tags" Target="../tags/tag132.xml"/><Relationship Id="rId2" Type="http://schemas.openxmlformats.org/officeDocument/2006/relationships/tags" Target="../tags/tag117.xml"/><Relationship Id="rId16" Type="http://schemas.openxmlformats.org/officeDocument/2006/relationships/tags" Target="../tags/tag131.xml"/><Relationship Id="rId20" Type="http://schemas.openxmlformats.org/officeDocument/2006/relationships/tags" Target="../tags/tag135.xml"/><Relationship Id="rId1" Type="http://schemas.openxmlformats.org/officeDocument/2006/relationships/tags" Target="../tags/tag116.xml"/><Relationship Id="rId6" Type="http://schemas.openxmlformats.org/officeDocument/2006/relationships/tags" Target="../tags/tag121.xml"/><Relationship Id="rId11" Type="http://schemas.openxmlformats.org/officeDocument/2006/relationships/tags" Target="../tags/tag126.xml"/><Relationship Id="rId24" Type="http://schemas.openxmlformats.org/officeDocument/2006/relationships/notesSlide" Target="../notesSlides/notesSlide7.xml"/><Relationship Id="rId5" Type="http://schemas.openxmlformats.org/officeDocument/2006/relationships/tags" Target="../tags/tag120.xml"/><Relationship Id="rId15" Type="http://schemas.openxmlformats.org/officeDocument/2006/relationships/tags" Target="../tags/tag130.xml"/><Relationship Id="rId23" Type="http://schemas.openxmlformats.org/officeDocument/2006/relationships/slideLayout" Target="../slideLayouts/slideLayout2.xml"/><Relationship Id="rId10" Type="http://schemas.openxmlformats.org/officeDocument/2006/relationships/tags" Target="../tags/tag125.xml"/><Relationship Id="rId19" Type="http://schemas.openxmlformats.org/officeDocument/2006/relationships/tags" Target="../tags/tag134.xml"/><Relationship Id="rId4" Type="http://schemas.openxmlformats.org/officeDocument/2006/relationships/tags" Target="../tags/tag119.xml"/><Relationship Id="rId9" Type="http://schemas.openxmlformats.org/officeDocument/2006/relationships/tags" Target="../tags/tag124.xml"/><Relationship Id="rId14" Type="http://schemas.openxmlformats.org/officeDocument/2006/relationships/tags" Target="../tags/tag129.xml"/><Relationship Id="rId22" Type="http://schemas.openxmlformats.org/officeDocument/2006/relationships/tags" Target="../tags/tag137.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3" Type="http://schemas.openxmlformats.org/officeDocument/2006/relationships/tags" Target="../tags/tag1301.xml"/><Relationship Id="rId2" Type="http://schemas.openxmlformats.org/officeDocument/2006/relationships/tags" Target="../tags/tag1300.xml"/><Relationship Id="rId1" Type="http://schemas.openxmlformats.org/officeDocument/2006/relationships/tags" Target="../tags/tag1299.xml"/><Relationship Id="rId6" Type="http://schemas.openxmlformats.org/officeDocument/2006/relationships/notesSlide" Target="../notesSlides/notesSlide48.xml"/><Relationship Id="rId5" Type="http://schemas.openxmlformats.org/officeDocument/2006/relationships/slideLayout" Target="../slideLayouts/slideLayout2.xml"/><Relationship Id="rId4" Type="http://schemas.openxmlformats.org/officeDocument/2006/relationships/tags" Target="../tags/tag130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3" Type="http://schemas.openxmlformats.org/officeDocument/2006/relationships/tags" Target="../tags/tag1305.xml"/><Relationship Id="rId2" Type="http://schemas.openxmlformats.org/officeDocument/2006/relationships/tags" Target="../tags/tag1304.xml"/><Relationship Id="rId1" Type="http://schemas.openxmlformats.org/officeDocument/2006/relationships/tags" Target="../tags/tag1303.xml"/><Relationship Id="rId6" Type="http://schemas.openxmlformats.org/officeDocument/2006/relationships/notesSlide" Target="../notesSlides/notesSlide49.xml"/><Relationship Id="rId5" Type="http://schemas.openxmlformats.org/officeDocument/2006/relationships/slideLayout" Target="../slideLayouts/slideLayout2.xml"/><Relationship Id="rId4" Type="http://schemas.openxmlformats.org/officeDocument/2006/relationships/tags" Target="../tags/tag1306.xml"/></Relationships>
</file>

<file path=ppt/slides/_rels/slide84.xml.rels><?xml version="1.0" encoding="UTF-8" standalone="yes"?>
<Relationships xmlns="http://schemas.openxmlformats.org/package/2006/relationships"><Relationship Id="rId3" Type="http://schemas.openxmlformats.org/officeDocument/2006/relationships/tags" Target="../tags/tag1309.xml"/><Relationship Id="rId2" Type="http://schemas.openxmlformats.org/officeDocument/2006/relationships/tags" Target="../tags/tag1308.xml"/><Relationship Id="rId1" Type="http://schemas.openxmlformats.org/officeDocument/2006/relationships/tags" Target="../tags/tag1307.xml"/><Relationship Id="rId5" Type="http://schemas.openxmlformats.org/officeDocument/2006/relationships/slideLayout" Target="../slideLayouts/slideLayout2.xml"/><Relationship Id="rId4" Type="http://schemas.openxmlformats.org/officeDocument/2006/relationships/tags" Target="../tags/tag1310.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3" Type="http://schemas.openxmlformats.org/officeDocument/2006/relationships/tags" Target="../tags/tag1313.xml"/><Relationship Id="rId2" Type="http://schemas.openxmlformats.org/officeDocument/2006/relationships/tags" Target="../tags/tag1312.xml"/><Relationship Id="rId1" Type="http://schemas.openxmlformats.org/officeDocument/2006/relationships/tags" Target="../tags/tag1311.xml"/><Relationship Id="rId6" Type="http://schemas.openxmlformats.org/officeDocument/2006/relationships/notesSlide" Target="../notesSlides/notesSlide50.xml"/><Relationship Id="rId5" Type="http://schemas.openxmlformats.org/officeDocument/2006/relationships/slideLayout" Target="../slideLayouts/slideLayout2.xml"/><Relationship Id="rId4" Type="http://schemas.openxmlformats.org/officeDocument/2006/relationships/tags" Target="../tags/tag1314.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3" Type="http://schemas.openxmlformats.org/officeDocument/2006/relationships/tags" Target="../tags/tag1317.xml"/><Relationship Id="rId2" Type="http://schemas.openxmlformats.org/officeDocument/2006/relationships/tags" Target="../tags/tag1316.xml"/><Relationship Id="rId1" Type="http://schemas.openxmlformats.org/officeDocument/2006/relationships/tags" Target="../tags/tag1315.xml"/><Relationship Id="rId6" Type="http://schemas.openxmlformats.org/officeDocument/2006/relationships/notesSlide" Target="../notesSlides/notesSlide51.xml"/><Relationship Id="rId5" Type="http://schemas.openxmlformats.org/officeDocument/2006/relationships/slideLayout" Target="../slideLayouts/slideLayout2.xml"/><Relationship Id="rId4" Type="http://schemas.openxmlformats.org/officeDocument/2006/relationships/tags" Target="../tags/tag1318.xml"/></Relationships>
</file>

<file path=ppt/slides/_rels/slide9.xml.rels><?xml version="1.0" encoding="UTF-8" standalone="yes"?>
<Relationships xmlns="http://schemas.openxmlformats.org/package/2006/relationships"><Relationship Id="rId3" Type="http://schemas.openxmlformats.org/officeDocument/2006/relationships/tags" Target="../tags/tag140.xml"/><Relationship Id="rId2" Type="http://schemas.openxmlformats.org/officeDocument/2006/relationships/tags" Target="../tags/tag139.xml"/><Relationship Id="rId1" Type="http://schemas.openxmlformats.org/officeDocument/2006/relationships/tags" Target="../tags/tag138.xml"/><Relationship Id="rId6" Type="http://schemas.openxmlformats.org/officeDocument/2006/relationships/notesSlide" Target="../notesSlides/notesSlide8.xml"/><Relationship Id="rId5" Type="http://schemas.openxmlformats.org/officeDocument/2006/relationships/slideLayout" Target="../slideLayouts/slideLayout2.xml"/><Relationship Id="rId4" Type="http://schemas.openxmlformats.org/officeDocument/2006/relationships/tags" Target="../tags/tag141.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8" Type="http://schemas.openxmlformats.org/officeDocument/2006/relationships/tags" Target="../tags/tag1326.xml"/><Relationship Id="rId13" Type="http://schemas.openxmlformats.org/officeDocument/2006/relationships/tags" Target="../tags/tag1331.xml"/><Relationship Id="rId18" Type="http://schemas.openxmlformats.org/officeDocument/2006/relationships/tags" Target="../tags/tag1336.xml"/><Relationship Id="rId26" Type="http://schemas.openxmlformats.org/officeDocument/2006/relationships/tags" Target="../tags/tag1344.xml"/><Relationship Id="rId39" Type="http://schemas.openxmlformats.org/officeDocument/2006/relationships/tags" Target="../tags/tag1357.xml"/><Relationship Id="rId3" Type="http://schemas.openxmlformats.org/officeDocument/2006/relationships/tags" Target="../tags/tag1321.xml"/><Relationship Id="rId21" Type="http://schemas.openxmlformats.org/officeDocument/2006/relationships/tags" Target="../tags/tag1339.xml"/><Relationship Id="rId34" Type="http://schemas.openxmlformats.org/officeDocument/2006/relationships/tags" Target="../tags/tag1352.xml"/><Relationship Id="rId7" Type="http://schemas.openxmlformats.org/officeDocument/2006/relationships/tags" Target="../tags/tag1325.xml"/><Relationship Id="rId12" Type="http://schemas.openxmlformats.org/officeDocument/2006/relationships/tags" Target="../tags/tag1330.xml"/><Relationship Id="rId17" Type="http://schemas.openxmlformats.org/officeDocument/2006/relationships/tags" Target="../tags/tag1335.xml"/><Relationship Id="rId25" Type="http://schemas.openxmlformats.org/officeDocument/2006/relationships/tags" Target="../tags/tag1343.xml"/><Relationship Id="rId33" Type="http://schemas.openxmlformats.org/officeDocument/2006/relationships/tags" Target="../tags/tag1351.xml"/><Relationship Id="rId38" Type="http://schemas.openxmlformats.org/officeDocument/2006/relationships/tags" Target="../tags/tag1356.xml"/><Relationship Id="rId2" Type="http://schemas.openxmlformats.org/officeDocument/2006/relationships/tags" Target="../tags/tag1320.xml"/><Relationship Id="rId16" Type="http://schemas.openxmlformats.org/officeDocument/2006/relationships/tags" Target="../tags/tag1334.xml"/><Relationship Id="rId20" Type="http://schemas.openxmlformats.org/officeDocument/2006/relationships/tags" Target="../tags/tag1338.xml"/><Relationship Id="rId29" Type="http://schemas.openxmlformats.org/officeDocument/2006/relationships/tags" Target="../tags/tag1347.xml"/><Relationship Id="rId1" Type="http://schemas.openxmlformats.org/officeDocument/2006/relationships/tags" Target="../tags/tag1319.xml"/><Relationship Id="rId6" Type="http://schemas.openxmlformats.org/officeDocument/2006/relationships/tags" Target="../tags/tag1324.xml"/><Relationship Id="rId11" Type="http://schemas.openxmlformats.org/officeDocument/2006/relationships/tags" Target="../tags/tag1329.xml"/><Relationship Id="rId24" Type="http://schemas.openxmlformats.org/officeDocument/2006/relationships/tags" Target="../tags/tag1342.xml"/><Relationship Id="rId32" Type="http://schemas.openxmlformats.org/officeDocument/2006/relationships/tags" Target="../tags/tag1350.xml"/><Relationship Id="rId37" Type="http://schemas.openxmlformats.org/officeDocument/2006/relationships/tags" Target="../tags/tag1355.xml"/><Relationship Id="rId40" Type="http://schemas.openxmlformats.org/officeDocument/2006/relationships/slideLayout" Target="../slideLayouts/slideLayout2.xml"/><Relationship Id="rId5" Type="http://schemas.openxmlformats.org/officeDocument/2006/relationships/tags" Target="../tags/tag1323.xml"/><Relationship Id="rId15" Type="http://schemas.openxmlformats.org/officeDocument/2006/relationships/tags" Target="../tags/tag1333.xml"/><Relationship Id="rId23" Type="http://schemas.openxmlformats.org/officeDocument/2006/relationships/tags" Target="../tags/tag1341.xml"/><Relationship Id="rId28" Type="http://schemas.openxmlformats.org/officeDocument/2006/relationships/tags" Target="../tags/tag1346.xml"/><Relationship Id="rId36" Type="http://schemas.openxmlformats.org/officeDocument/2006/relationships/tags" Target="../tags/tag1354.xml"/><Relationship Id="rId10" Type="http://schemas.openxmlformats.org/officeDocument/2006/relationships/tags" Target="../tags/tag1328.xml"/><Relationship Id="rId19" Type="http://schemas.openxmlformats.org/officeDocument/2006/relationships/tags" Target="../tags/tag1337.xml"/><Relationship Id="rId31" Type="http://schemas.openxmlformats.org/officeDocument/2006/relationships/tags" Target="../tags/tag1349.xml"/><Relationship Id="rId4" Type="http://schemas.openxmlformats.org/officeDocument/2006/relationships/tags" Target="../tags/tag1322.xml"/><Relationship Id="rId9" Type="http://schemas.openxmlformats.org/officeDocument/2006/relationships/tags" Target="../tags/tag1327.xml"/><Relationship Id="rId14" Type="http://schemas.openxmlformats.org/officeDocument/2006/relationships/tags" Target="../tags/tag1332.xml"/><Relationship Id="rId22" Type="http://schemas.openxmlformats.org/officeDocument/2006/relationships/tags" Target="../tags/tag1340.xml"/><Relationship Id="rId27" Type="http://schemas.openxmlformats.org/officeDocument/2006/relationships/tags" Target="../tags/tag1345.xml"/><Relationship Id="rId30" Type="http://schemas.openxmlformats.org/officeDocument/2006/relationships/tags" Target="../tags/tag1348.xml"/><Relationship Id="rId35" Type="http://schemas.openxmlformats.org/officeDocument/2006/relationships/tags" Target="../tags/tag1353.xml"/></Relationships>
</file>

<file path=ppt/slides/_rels/slide93.xml.rels><?xml version="1.0" encoding="UTF-8" standalone="yes"?>
<Relationships xmlns="http://schemas.openxmlformats.org/package/2006/relationships"><Relationship Id="rId3" Type="http://schemas.openxmlformats.org/officeDocument/2006/relationships/tags" Target="../tags/tag1360.xml"/><Relationship Id="rId2" Type="http://schemas.openxmlformats.org/officeDocument/2006/relationships/tags" Target="../tags/tag1359.xml"/><Relationship Id="rId1" Type="http://schemas.openxmlformats.org/officeDocument/2006/relationships/tags" Target="../tags/tag1358.xml"/><Relationship Id="rId6" Type="http://schemas.openxmlformats.org/officeDocument/2006/relationships/notesSlide" Target="../notesSlides/notesSlide52.xml"/><Relationship Id="rId5" Type="http://schemas.openxmlformats.org/officeDocument/2006/relationships/slideLayout" Target="../slideLayouts/slideLayout2.xml"/><Relationship Id="rId4" Type="http://schemas.openxmlformats.org/officeDocument/2006/relationships/tags" Target="../tags/tag1361.xml"/></Relationships>
</file>

<file path=ppt/slides/_rels/slide94.xml.rels><?xml version="1.0" encoding="UTF-8" standalone="yes"?>
<Relationships xmlns="http://schemas.openxmlformats.org/package/2006/relationships"><Relationship Id="rId3" Type="http://schemas.openxmlformats.org/officeDocument/2006/relationships/tags" Target="../tags/tag1364.xml"/><Relationship Id="rId2" Type="http://schemas.openxmlformats.org/officeDocument/2006/relationships/tags" Target="../tags/tag1363.xml"/><Relationship Id="rId1" Type="http://schemas.openxmlformats.org/officeDocument/2006/relationships/tags" Target="../tags/tag1362.xml"/><Relationship Id="rId6" Type="http://schemas.openxmlformats.org/officeDocument/2006/relationships/notesSlide" Target="../notesSlides/notesSlide53.xml"/><Relationship Id="rId5" Type="http://schemas.openxmlformats.org/officeDocument/2006/relationships/slideLayout" Target="../slideLayouts/slideLayout2.xml"/><Relationship Id="rId4" Type="http://schemas.openxmlformats.org/officeDocument/2006/relationships/tags" Target="../tags/tag1365.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3" Type="http://schemas.openxmlformats.org/officeDocument/2006/relationships/tags" Target="../tags/tag1368.xml"/><Relationship Id="rId2" Type="http://schemas.openxmlformats.org/officeDocument/2006/relationships/tags" Target="../tags/tag1367.xml"/><Relationship Id="rId1" Type="http://schemas.openxmlformats.org/officeDocument/2006/relationships/tags" Target="../tags/tag1366.xml"/><Relationship Id="rId4"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custDataLst>
              <p:tags r:id="rId2"/>
            </p:custDataLst>
          </p:nvPr>
        </p:nvSpPr>
        <p:spPr/>
        <p:txBody>
          <a:bodyPr>
            <a:normAutofit/>
          </a:bodyPr>
          <a:lstStyle/>
          <a:p>
            <a:pPr algn="ctr"/>
            <a:r>
              <a:rPr lang="en-US" dirty="0" smtClean="0"/>
              <a:t>Durability and Crash Recovery for Distributed In-Memory Storage</a:t>
            </a:r>
            <a:endParaRPr lang="en-US" dirty="0"/>
          </a:p>
        </p:txBody>
      </p:sp>
      <p:sp>
        <p:nvSpPr>
          <p:cNvPr id="3" name="Subtitle 2"/>
          <p:cNvSpPr>
            <a:spLocks noGrp="1"/>
          </p:cNvSpPr>
          <p:nvPr>
            <p:ph type="subTitle" idx="1"/>
            <p:custDataLst>
              <p:tags r:id="rId3"/>
            </p:custDataLst>
          </p:nvPr>
        </p:nvSpPr>
        <p:spPr/>
        <p:txBody>
          <a:bodyPr/>
          <a:lstStyle/>
          <a:p>
            <a:r>
              <a:rPr lang="en-US" dirty="0" smtClean="0"/>
              <a:t>Ryan Stutsman</a:t>
            </a:r>
          </a:p>
          <a:p>
            <a:r>
              <a:rPr lang="en-US" sz="2000" dirty="0" smtClean="0"/>
              <a:t>Stanford University</a:t>
            </a:r>
          </a:p>
        </p:txBody>
      </p:sp>
    </p:spTree>
    <p:custDataLst>
      <p:tags r:id="rId1"/>
    </p:custDataLst>
    <p:extLst>
      <p:ext uri="{BB962C8B-B14F-4D97-AF65-F5344CB8AC3E}">
        <p14:creationId xmlns:p14="http://schemas.microsoft.com/office/powerpoint/2010/main" val="301527061"/>
      </p:ext>
    </p:extLst>
  </p:cSld>
  <p:clrMapOvr>
    <a:masterClrMapping/>
  </p:clrMapOvr>
  <mc:AlternateContent xmlns:mc="http://schemas.openxmlformats.org/markup-compatibility/2006" xmlns:p14="http://schemas.microsoft.com/office/powerpoint/2010/main">
    <mc:Choice Requires="p14">
      <p:transition spd="slow" p14:dur="2000" advTm="4315"/>
    </mc:Choice>
    <mc:Fallback xmlns="">
      <p:transition spd="slow" advTm="4315"/>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Content Placeholder 15"/>
          <p:cNvSpPr>
            <a:spLocks noGrp="1"/>
          </p:cNvSpPr>
          <p:nvPr>
            <p:ph idx="1"/>
            <p:custDataLst>
              <p:tags r:id="rId2"/>
            </p:custDataLst>
          </p:nvPr>
        </p:nvSpPr>
        <p:spPr>
          <a:xfrm>
            <a:off x="457200" y="4572000"/>
            <a:ext cx="8229600" cy="1554164"/>
          </a:xfrm>
        </p:spPr>
        <p:txBody>
          <a:bodyPr>
            <a:normAutofit fontScale="92500"/>
          </a:bodyPr>
          <a:lstStyle/>
          <a:p>
            <a:pPr>
              <a:spcBef>
                <a:spcPts val="600"/>
              </a:spcBef>
            </a:pPr>
            <a:r>
              <a:rPr lang="en-US" dirty="0" smtClean="0"/>
              <a:t>No disk I/O during write requests</a:t>
            </a:r>
          </a:p>
          <a:p>
            <a:pPr>
              <a:spcBef>
                <a:spcPts val="600"/>
              </a:spcBef>
            </a:pPr>
            <a:r>
              <a:rPr lang="en-US" dirty="0"/>
              <a:t>E</a:t>
            </a:r>
            <a:r>
              <a:rPr lang="en-US" dirty="0" smtClean="0"/>
              <a:t>fficient 8 MB bulk writes</a:t>
            </a:r>
          </a:p>
          <a:p>
            <a:pPr>
              <a:spcBef>
                <a:spcPts val="600"/>
              </a:spcBef>
            </a:pPr>
            <a:r>
              <a:rPr lang="en-US" dirty="0" smtClean="0"/>
              <a:t>Limits buffered data; flush on power loss in &lt; 250 ms</a:t>
            </a:r>
          </a:p>
        </p:txBody>
      </p:sp>
      <p:sp>
        <p:nvSpPr>
          <p:cNvPr id="6" name="Title 5"/>
          <p:cNvSpPr>
            <a:spLocks noGrp="1"/>
          </p:cNvSpPr>
          <p:nvPr>
            <p:ph type="title"/>
            <p:custDataLst>
              <p:tags r:id="rId3"/>
            </p:custDataLst>
          </p:nvPr>
        </p:nvSpPr>
        <p:spPr/>
        <p:txBody>
          <a:bodyPr/>
          <a:lstStyle/>
          <a:p>
            <a:r>
              <a:rPr lang="en-US" dirty="0" smtClean="0"/>
              <a:t>Fast Writes: Buffered Logging</a:t>
            </a:r>
            <a:endParaRPr lang="en-US" dirty="0"/>
          </a:p>
        </p:txBody>
      </p:sp>
      <p:sp>
        <p:nvSpPr>
          <p:cNvPr id="7" name="Rounded Rectangle 6"/>
          <p:cNvSpPr/>
          <p:nvPr>
            <p:custDataLst>
              <p:tags r:id="rId4"/>
            </p:custDataLst>
          </p:nvPr>
        </p:nvSpPr>
        <p:spPr>
          <a:xfrm>
            <a:off x="1251518" y="1524000"/>
            <a:ext cx="2819400" cy="2971800"/>
          </a:xfrm>
          <a:prstGeom prst="roundRect">
            <a:avLst>
              <a:gd name="adj" fmla="val 5398"/>
            </a:avLst>
          </a:prstGeom>
          <a:solidFill>
            <a:srgbClr val="EFF3FB"/>
          </a:solidFill>
          <a:ln>
            <a:solidFill>
              <a:srgbClr val="4974CB"/>
            </a:solidFill>
          </a:ln>
        </p:spPr>
        <p:style>
          <a:lnRef idx="2">
            <a:schemeClr val="dk1"/>
          </a:lnRef>
          <a:fillRef idx="1">
            <a:schemeClr val="lt1"/>
          </a:fillRef>
          <a:effectRef idx="0">
            <a:schemeClr val="dk1"/>
          </a:effectRef>
          <a:fontRef idx="minor">
            <a:schemeClr val="dk1"/>
          </a:fontRef>
        </p:style>
        <p:txBody>
          <a:bodyPr rtlCol="0" anchor="ctr"/>
          <a:lstStyle/>
          <a:p>
            <a:endParaRPr lang="en-US" dirty="0"/>
          </a:p>
        </p:txBody>
      </p:sp>
      <p:sp>
        <p:nvSpPr>
          <p:cNvPr id="50" name="TextBox 49"/>
          <p:cNvSpPr txBox="1"/>
          <p:nvPr>
            <p:custDataLst>
              <p:tags r:id="rId5"/>
            </p:custDataLst>
          </p:nvPr>
        </p:nvSpPr>
        <p:spPr>
          <a:xfrm>
            <a:off x="2330198" y="4249579"/>
            <a:ext cx="619913" cy="246221"/>
          </a:xfrm>
          <a:prstGeom prst="rect">
            <a:avLst/>
          </a:prstGeom>
          <a:noFill/>
        </p:spPr>
        <p:txBody>
          <a:bodyPr wrap="none" lIns="0" tIns="0" rIns="0" bIns="0" rtlCol="0">
            <a:spAutoFit/>
          </a:bodyPr>
          <a:lstStyle/>
          <a:p>
            <a:r>
              <a:rPr lang="en-US" sz="1600" b="1" dirty="0" smtClean="0">
                <a:solidFill>
                  <a:schemeClr val="tx2"/>
                </a:solidFill>
              </a:rPr>
              <a:t>Master</a:t>
            </a:r>
            <a:endParaRPr lang="en-US" sz="1600" b="1" dirty="0">
              <a:solidFill>
                <a:schemeClr val="tx2"/>
              </a:solidFill>
            </a:endParaRPr>
          </a:p>
        </p:txBody>
      </p:sp>
      <p:sp>
        <p:nvSpPr>
          <p:cNvPr id="109" name="TextBox 108"/>
          <p:cNvSpPr txBox="1"/>
          <p:nvPr>
            <p:custDataLst>
              <p:tags r:id="rId6"/>
            </p:custDataLst>
          </p:nvPr>
        </p:nvSpPr>
        <p:spPr>
          <a:xfrm>
            <a:off x="1707720" y="3975556"/>
            <a:ext cx="1906997" cy="215444"/>
          </a:xfrm>
          <a:prstGeom prst="rect">
            <a:avLst/>
          </a:prstGeom>
          <a:noFill/>
        </p:spPr>
        <p:txBody>
          <a:bodyPr wrap="none" lIns="0" tIns="0" rIns="0" bIns="0" rtlCol="0">
            <a:spAutoFit/>
          </a:bodyPr>
          <a:lstStyle/>
          <a:p>
            <a:r>
              <a:rPr lang="en-US" sz="1400" dirty="0" smtClean="0">
                <a:solidFill>
                  <a:schemeClr val="tx2"/>
                </a:solidFill>
              </a:rPr>
              <a:t>In-Memory Log Segments</a:t>
            </a:r>
            <a:endParaRPr lang="en-US" sz="1400" dirty="0">
              <a:solidFill>
                <a:schemeClr val="tx2"/>
              </a:solidFill>
            </a:endParaRPr>
          </a:p>
        </p:txBody>
      </p:sp>
      <p:sp>
        <p:nvSpPr>
          <p:cNvPr id="111" name="TextBox 110"/>
          <p:cNvSpPr txBox="1"/>
          <p:nvPr>
            <p:custDataLst>
              <p:tags r:id="rId7"/>
            </p:custDataLst>
          </p:nvPr>
        </p:nvSpPr>
        <p:spPr>
          <a:xfrm>
            <a:off x="1480118" y="1600200"/>
            <a:ext cx="533400" cy="430887"/>
          </a:xfrm>
          <a:prstGeom prst="rect">
            <a:avLst/>
          </a:prstGeom>
          <a:noFill/>
        </p:spPr>
        <p:txBody>
          <a:bodyPr wrap="square" lIns="0" tIns="0" rIns="0" bIns="0" rtlCol="0">
            <a:spAutoFit/>
          </a:bodyPr>
          <a:lstStyle/>
          <a:p>
            <a:pPr algn="ctr"/>
            <a:r>
              <a:rPr lang="en-US" sz="1400" dirty="0" smtClean="0">
                <a:solidFill>
                  <a:schemeClr val="tx2"/>
                </a:solidFill>
              </a:rPr>
              <a:t>Hash</a:t>
            </a:r>
            <a:br>
              <a:rPr lang="en-US" sz="1400" dirty="0" smtClean="0">
                <a:solidFill>
                  <a:schemeClr val="tx2"/>
                </a:solidFill>
              </a:rPr>
            </a:br>
            <a:r>
              <a:rPr lang="en-US" sz="1400" dirty="0" smtClean="0">
                <a:solidFill>
                  <a:schemeClr val="tx2"/>
                </a:solidFill>
              </a:rPr>
              <a:t>Table</a:t>
            </a:r>
            <a:endParaRPr lang="en-US" sz="1400" dirty="0">
              <a:solidFill>
                <a:schemeClr val="tx2"/>
              </a:solidFill>
            </a:endParaRPr>
          </a:p>
        </p:txBody>
      </p:sp>
      <p:sp>
        <p:nvSpPr>
          <p:cNvPr id="110" name="Rectangle 109"/>
          <p:cNvSpPr/>
          <p:nvPr>
            <p:custDataLst>
              <p:tags r:id="rId8"/>
            </p:custDataLst>
          </p:nvPr>
        </p:nvSpPr>
        <p:spPr>
          <a:xfrm>
            <a:off x="1480118" y="2057400"/>
            <a:ext cx="533401" cy="1066800"/>
          </a:xfrm>
          <a:prstGeom prst="rect">
            <a:avLst/>
          </a:prstGeom>
          <a:solidFill>
            <a:srgbClr val="C7D5F1"/>
          </a:solidFill>
          <a:ln w="19050">
            <a:solidFill>
              <a:srgbClr val="4974CB"/>
            </a:solidFill>
          </a:ln>
        </p:spPr>
        <p:style>
          <a:lnRef idx="2">
            <a:schemeClr val="dk1"/>
          </a:lnRef>
          <a:fillRef idx="1">
            <a:schemeClr val="lt1"/>
          </a:fillRef>
          <a:effectRef idx="0">
            <a:schemeClr val="dk1"/>
          </a:effectRef>
          <a:fontRef idx="minor">
            <a:schemeClr val="dk1"/>
          </a:fontRef>
        </p:style>
        <p:txBody>
          <a:bodyPr rtlCol="0" anchor="ctr"/>
          <a:lstStyle/>
          <a:p>
            <a:endParaRPr lang="en-US" dirty="0"/>
          </a:p>
        </p:txBody>
      </p:sp>
      <p:cxnSp>
        <p:nvCxnSpPr>
          <p:cNvPr id="113" name="Straight Connector 112"/>
          <p:cNvCxnSpPr/>
          <p:nvPr>
            <p:custDataLst>
              <p:tags r:id="rId9"/>
            </p:custDataLst>
          </p:nvPr>
        </p:nvCxnSpPr>
        <p:spPr>
          <a:xfrm>
            <a:off x="1480118" y="2209800"/>
            <a:ext cx="533400" cy="0"/>
          </a:xfrm>
          <a:prstGeom prst="line">
            <a:avLst/>
          </a:prstGeom>
          <a:ln w="19050" cap="rnd">
            <a:solidFill>
              <a:srgbClr val="4974CB"/>
            </a:solidFill>
          </a:ln>
          <a:effectLst/>
        </p:spPr>
        <p:style>
          <a:lnRef idx="2">
            <a:schemeClr val="dk1"/>
          </a:lnRef>
          <a:fillRef idx="0">
            <a:schemeClr val="dk1"/>
          </a:fillRef>
          <a:effectRef idx="1">
            <a:schemeClr val="dk1"/>
          </a:effectRef>
          <a:fontRef idx="minor">
            <a:schemeClr val="tx1"/>
          </a:fontRef>
        </p:style>
      </p:cxnSp>
      <p:cxnSp>
        <p:nvCxnSpPr>
          <p:cNvPr id="127" name="Straight Connector 126"/>
          <p:cNvCxnSpPr/>
          <p:nvPr>
            <p:custDataLst>
              <p:tags r:id="rId10"/>
            </p:custDataLst>
          </p:nvPr>
        </p:nvCxnSpPr>
        <p:spPr>
          <a:xfrm>
            <a:off x="1480118" y="2362200"/>
            <a:ext cx="533400" cy="0"/>
          </a:xfrm>
          <a:prstGeom prst="line">
            <a:avLst/>
          </a:prstGeom>
          <a:ln w="19050" cap="rnd">
            <a:solidFill>
              <a:srgbClr val="4974CB"/>
            </a:solidFill>
          </a:ln>
          <a:effectLst/>
        </p:spPr>
        <p:style>
          <a:lnRef idx="2">
            <a:schemeClr val="dk1"/>
          </a:lnRef>
          <a:fillRef idx="0">
            <a:schemeClr val="dk1"/>
          </a:fillRef>
          <a:effectRef idx="1">
            <a:schemeClr val="dk1"/>
          </a:effectRef>
          <a:fontRef idx="minor">
            <a:schemeClr val="tx1"/>
          </a:fontRef>
        </p:style>
      </p:cxnSp>
      <p:cxnSp>
        <p:nvCxnSpPr>
          <p:cNvPr id="128" name="Straight Connector 127"/>
          <p:cNvCxnSpPr/>
          <p:nvPr>
            <p:custDataLst>
              <p:tags r:id="rId11"/>
            </p:custDataLst>
          </p:nvPr>
        </p:nvCxnSpPr>
        <p:spPr>
          <a:xfrm>
            <a:off x="1480118" y="2514600"/>
            <a:ext cx="533400" cy="0"/>
          </a:xfrm>
          <a:prstGeom prst="line">
            <a:avLst/>
          </a:prstGeom>
          <a:ln w="19050" cap="rnd">
            <a:solidFill>
              <a:srgbClr val="4974CB"/>
            </a:solidFill>
          </a:ln>
          <a:effectLst/>
        </p:spPr>
        <p:style>
          <a:lnRef idx="2">
            <a:schemeClr val="dk1"/>
          </a:lnRef>
          <a:fillRef idx="0">
            <a:schemeClr val="dk1"/>
          </a:fillRef>
          <a:effectRef idx="1">
            <a:schemeClr val="dk1"/>
          </a:effectRef>
          <a:fontRef idx="minor">
            <a:schemeClr val="tx1"/>
          </a:fontRef>
        </p:style>
      </p:cxnSp>
      <p:cxnSp>
        <p:nvCxnSpPr>
          <p:cNvPr id="129" name="Straight Connector 128"/>
          <p:cNvCxnSpPr/>
          <p:nvPr>
            <p:custDataLst>
              <p:tags r:id="rId12"/>
            </p:custDataLst>
          </p:nvPr>
        </p:nvCxnSpPr>
        <p:spPr>
          <a:xfrm>
            <a:off x="1480118" y="2667000"/>
            <a:ext cx="533400" cy="0"/>
          </a:xfrm>
          <a:prstGeom prst="line">
            <a:avLst/>
          </a:prstGeom>
          <a:ln w="19050" cap="rnd">
            <a:solidFill>
              <a:srgbClr val="4974CB"/>
            </a:solidFill>
          </a:ln>
          <a:effectLst/>
        </p:spPr>
        <p:style>
          <a:lnRef idx="2">
            <a:schemeClr val="dk1"/>
          </a:lnRef>
          <a:fillRef idx="0">
            <a:schemeClr val="dk1"/>
          </a:fillRef>
          <a:effectRef idx="1">
            <a:schemeClr val="dk1"/>
          </a:effectRef>
          <a:fontRef idx="minor">
            <a:schemeClr val="tx1"/>
          </a:fontRef>
        </p:style>
      </p:cxnSp>
      <p:cxnSp>
        <p:nvCxnSpPr>
          <p:cNvPr id="130" name="Straight Connector 129"/>
          <p:cNvCxnSpPr/>
          <p:nvPr>
            <p:custDataLst>
              <p:tags r:id="rId13"/>
            </p:custDataLst>
          </p:nvPr>
        </p:nvCxnSpPr>
        <p:spPr>
          <a:xfrm>
            <a:off x="1480118" y="2819400"/>
            <a:ext cx="533400" cy="0"/>
          </a:xfrm>
          <a:prstGeom prst="line">
            <a:avLst/>
          </a:prstGeom>
          <a:ln w="19050" cap="rnd">
            <a:solidFill>
              <a:srgbClr val="4974CB"/>
            </a:solidFill>
          </a:ln>
          <a:effectLst/>
        </p:spPr>
        <p:style>
          <a:lnRef idx="2">
            <a:schemeClr val="dk1"/>
          </a:lnRef>
          <a:fillRef idx="0">
            <a:schemeClr val="dk1"/>
          </a:fillRef>
          <a:effectRef idx="1">
            <a:schemeClr val="dk1"/>
          </a:effectRef>
          <a:fontRef idx="minor">
            <a:schemeClr val="tx1"/>
          </a:fontRef>
        </p:style>
      </p:cxnSp>
      <p:cxnSp>
        <p:nvCxnSpPr>
          <p:cNvPr id="131" name="Straight Connector 130"/>
          <p:cNvCxnSpPr/>
          <p:nvPr>
            <p:custDataLst>
              <p:tags r:id="rId14"/>
            </p:custDataLst>
          </p:nvPr>
        </p:nvCxnSpPr>
        <p:spPr>
          <a:xfrm>
            <a:off x="1480118" y="2971800"/>
            <a:ext cx="533400" cy="0"/>
          </a:xfrm>
          <a:prstGeom prst="line">
            <a:avLst/>
          </a:prstGeom>
          <a:ln w="19050" cap="rnd">
            <a:solidFill>
              <a:srgbClr val="4974CB"/>
            </a:solidFill>
          </a:ln>
          <a:effectLst/>
        </p:spPr>
        <p:style>
          <a:lnRef idx="2">
            <a:schemeClr val="dk1"/>
          </a:lnRef>
          <a:fillRef idx="0">
            <a:schemeClr val="dk1"/>
          </a:fillRef>
          <a:effectRef idx="1">
            <a:schemeClr val="dk1"/>
          </a:effectRef>
          <a:fontRef idx="minor">
            <a:schemeClr val="tx1"/>
          </a:fontRef>
        </p:style>
      </p:cxnSp>
      <p:sp>
        <p:nvSpPr>
          <p:cNvPr id="36" name="Freeform 35"/>
          <p:cNvSpPr/>
          <p:nvPr>
            <p:custDataLst>
              <p:tags r:id="rId15"/>
            </p:custDataLst>
          </p:nvPr>
        </p:nvSpPr>
        <p:spPr>
          <a:xfrm>
            <a:off x="1925694" y="3048000"/>
            <a:ext cx="1274706" cy="612183"/>
          </a:xfrm>
          <a:custGeom>
            <a:avLst/>
            <a:gdLst>
              <a:gd name="connsiteX0" fmla="*/ 0 w 1239865"/>
              <a:gd name="connsiteY0" fmla="*/ 0 h 612183"/>
              <a:gd name="connsiteX1" fmla="*/ 1239865 w 1239865"/>
              <a:gd name="connsiteY1" fmla="*/ 612183 h 612183"/>
              <a:gd name="connsiteX0" fmla="*/ 0 w 1239865"/>
              <a:gd name="connsiteY0" fmla="*/ 0 h 612183"/>
              <a:gd name="connsiteX1" fmla="*/ 1239865 w 1239865"/>
              <a:gd name="connsiteY1" fmla="*/ 612183 h 612183"/>
              <a:gd name="connsiteX0" fmla="*/ 0 w 1239865"/>
              <a:gd name="connsiteY0" fmla="*/ 0 h 612183"/>
              <a:gd name="connsiteX1" fmla="*/ 1239865 w 1239865"/>
              <a:gd name="connsiteY1" fmla="*/ 612183 h 612183"/>
            </a:gdLst>
            <a:ahLst/>
            <a:cxnLst>
              <a:cxn ang="0">
                <a:pos x="connsiteX0" y="connsiteY0"/>
              </a:cxn>
              <a:cxn ang="0">
                <a:pos x="connsiteX1" y="connsiteY1"/>
              </a:cxn>
            </a:cxnLst>
            <a:rect l="l" t="t" r="r" b="b"/>
            <a:pathLst>
              <a:path w="1239865" h="612183">
                <a:moveTo>
                  <a:pt x="0" y="0"/>
                </a:moveTo>
                <a:cubicBezTo>
                  <a:pt x="778790" y="2583"/>
                  <a:pt x="1232115" y="198895"/>
                  <a:pt x="1239865" y="612183"/>
                </a:cubicBezTo>
              </a:path>
            </a:pathLst>
          </a:custGeom>
          <a:ln w="12700">
            <a:solidFill>
              <a:srgbClr val="4974CB"/>
            </a:solidFill>
            <a:prstDash val="solid"/>
            <a:tailEnd type="triangle" w="sm" len="med"/>
          </a:ln>
          <a:effectLst/>
        </p:spPr>
        <p:style>
          <a:lnRef idx="2">
            <a:schemeClr val="dk1"/>
          </a:lnRef>
          <a:fillRef idx="0">
            <a:schemeClr val="dk1"/>
          </a:fillRef>
          <a:effectRef idx="1">
            <a:schemeClr val="dk1"/>
          </a:effectRef>
          <a:fontRef idx="minor">
            <a:schemeClr val="tx1"/>
          </a:fontRef>
        </p:style>
        <p:txBody>
          <a:bodyPr rtlCol="0" anchor="ctr"/>
          <a:lstStyle/>
          <a:p>
            <a:endParaRPr lang="en-US" dirty="0"/>
          </a:p>
        </p:txBody>
      </p:sp>
      <p:sp>
        <p:nvSpPr>
          <p:cNvPr id="116" name="Freeform 115"/>
          <p:cNvSpPr/>
          <p:nvPr>
            <p:custDataLst>
              <p:tags r:id="rId16"/>
            </p:custDataLst>
          </p:nvPr>
        </p:nvSpPr>
        <p:spPr>
          <a:xfrm>
            <a:off x="1937319" y="2133598"/>
            <a:ext cx="382065" cy="1524002"/>
          </a:xfrm>
          <a:custGeom>
            <a:avLst/>
            <a:gdLst>
              <a:gd name="connsiteX0" fmla="*/ 0 w 1239865"/>
              <a:gd name="connsiteY0" fmla="*/ 0 h 612183"/>
              <a:gd name="connsiteX1" fmla="*/ 1239865 w 1239865"/>
              <a:gd name="connsiteY1" fmla="*/ 612183 h 612183"/>
              <a:gd name="connsiteX0" fmla="*/ 0 w 1239865"/>
              <a:gd name="connsiteY0" fmla="*/ 0 h 612183"/>
              <a:gd name="connsiteX1" fmla="*/ 1239865 w 1239865"/>
              <a:gd name="connsiteY1" fmla="*/ 612183 h 612183"/>
              <a:gd name="connsiteX0" fmla="*/ 0 w 1239865"/>
              <a:gd name="connsiteY0" fmla="*/ 0 h 612183"/>
              <a:gd name="connsiteX1" fmla="*/ 1239865 w 1239865"/>
              <a:gd name="connsiteY1" fmla="*/ 612183 h 612183"/>
              <a:gd name="connsiteX0" fmla="*/ 0 w 1243331"/>
              <a:gd name="connsiteY0" fmla="*/ 1 h 612184"/>
              <a:gd name="connsiteX1" fmla="*/ 1239865 w 1243331"/>
              <a:gd name="connsiteY1" fmla="*/ 612184 h 612184"/>
            </a:gdLst>
            <a:ahLst/>
            <a:cxnLst>
              <a:cxn ang="0">
                <a:pos x="connsiteX0" y="connsiteY0"/>
              </a:cxn>
              <a:cxn ang="0">
                <a:pos x="connsiteX1" y="connsiteY1"/>
              </a:cxn>
            </a:cxnLst>
            <a:rect l="l" t="t" r="r" b="b"/>
            <a:pathLst>
              <a:path w="1243331" h="612184">
                <a:moveTo>
                  <a:pt x="0" y="1"/>
                </a:moveTo>
                <a:cubicBezTo>
                  <a:pt x="1409232" y="-529"/>
                  <a:pt x="1232115" y="198896"/>
                  <a:pt x="1239865" y="612184"/>
                </a:cubicBezTo>
              </a:path>
            </a:pathLst>
          </a:custGeom>
          <a:ln w="12700">
            <a:solidFill>
              <a:srgbClr val="4974CB"/>
            </a:solidFill>
            <a:prstDash val="solid"/>
            <a:tailEnd type="triangle" w="sm" len="med"/>
          </a:ln>
          <a:effectLst/>
        </p:spPr>
        <p:style>
          <a:lnRef idx="2">
            <a:schemeClr val="dk1"/>
          </a:lnRef>
          <a:fillRef idx="0">
            <a:schemeClr val="dk1"/>
          </a:fillRef>
          <a:effectRef idx="1">
            <a:schemeClr val="dk1"/>
          </a:effectRef>
          <a:fontRef idx="minor">
            <a:schemeClr val="tx1"/>
          </a:fontRef>
        </p:style>
        <p:txBody>
          <a:bodyPr rtlCol="0" anchor="ctr"/>
          <a:lstStyle/>
          <a:p>
            <a:endParaRPr lang="en-US" dirty="0"/>
          </a:p>
        </p:txBody>
      </p:sp>
      <p:sp>
        <p:nvSpPr>
          <p:cNvPr id="117" name="Freeform 116"/>
          <p:cNvSpPr/>
          <p:nvPr>
            <p:custDataLst>
              <p:tags r:id="rId17"/>
            </p:custDataLst>
          </p:nvPr>
        </p:nvSpPr>
        <p:spPr>
          <a:xfrm>
            <a:off x="1937318" y="2438400"/>
            <a:ext cx="914400" cy="1219200"/>
          </a:xfrm>
          <a:custGeom>
            <a:avLst/>
            <a:gdLst>
              <a:gd name="connsiteX0" fmla="*/ 0 w 1239865"/>
              <a:gd name="connsiteY0" fmla="*/ 0 h 612183"/>
              <a:gd name="connsiteX1" fmla="*/ 1239865 w 1239865"/>
              <a:gd name="connsiteY1" fmla="*/ 612183 h 612183"/>
              <a:gd name="connsiteX0" fmla="*/ 0 w 1239865"/>
              <a:gd name="connsiteY0" fmla="*/ 0 h 612183"/>
              <a:gd name="connsiteX1" fmla="*/ 1239865 w 1239865"/>
              <a:gd name="connsiteY1" fmla="*/ 612183 h 612183"/>
              <a:gd name="connsiteX0" fmla="*/ 0 w 1239865"/>
              <a:gd name="connsiteY0" fmla="*/ 0 h 612183"/>
              <a:gd name="connsiteX1" fmla="*/ 1239865 w 1239865"/>
              <a:gd name="connsiteY1" fmla="*/ 612183 h 612183"/>
              <a:gd name="connsiteX0" fmla="*/ 0 w 1239865"/>
              <a:gd name="connsiteY0" fmla="*/ 0 h 612183"/>
              <a:gd name="connsiteX1" fmla="*/ 1239865 w 1239865"/>
              <a:gd name="connsiteY1" fmla="*/ 612183 h 612183"/>
            </a:gdLst>
            <a:ahLst/>
            <a:cxnLst>
              <a:cxn ang="0">
                <a:pos x="connsiteX0" y="connsiteY0"/>
              </a:cxn>
              <a:cxn ang="0">
                <a:pos x="connsiteX1" y="connsiteY1"/>
              </a:cxn>
            </a:cxnLst>
            <a:rect l="l" t="t" r="r" b="b"/>
            <a:pathLst>
              <a:path w="1239865" h="612183">
                <a:moveTo>
                  <a:pt x="0" y="0"/>
                </a:moveTo>
                <a:cubicBezTo>
                  <a:pt x="1030966" y="2583"/>
                  <a:pt x="1232115" y="198895"/>
                  <a:pt x="1239865" y="612183"/>
                </a:cubicBezTo>
              </a:path>
            </a:pathLst>
          </a:custGeom>
          <a:ln w="12700">
            <a:solidFill>
              <a:srgbClr val="4974CB"/>
            </a:solidFill>
            <a:prstDash val="solid"/>
            <a:tailEnd type="triangle" w="sm" len="med"/>
          </a:ln>
          <a:effectLst/>
        </p:spPr>
        <p:style>
          <a:lnRef idx="2">
            <a:schemeClr val="dk1"/>
          </a:lnRef>
          <a:fillRef idx="0">
            <a:schemeClr val="dk1"/>
          </a:fillRef>
          <a:effectRef idx="1">
            <a:schemeClr val="dk1"/>
          </a:effectRef>
          <a:fontRef idx="minor">
            <a:schemeClr val="tx1"/>
          </a:fontRef>
        </p:style>
        <p:txBody>
          <a:bodyPr rtlCol="0" anchor="ctr"/>
          <a:lstStyle/>
          <a:p>
            <a:endParaRPr lang="en-US" dirty="0"/>
          </a:p>
        </p:txBody>
      </p:sp>
      <p:sp>
        <p:nvSpPr>
          <p:cNvPr id="118" name="Freeform 117"/>
          <p:cNvSpPr/>
          <p:nvPr>
            <p:custDataLst>
              <p:tags r:id="rId18"/>
            </p:custDataLst>
          </p:nvPr>
        </p:nvSpPr>
        <p:spPr>
          <a:xfrm>
            <a:off x="1937318" y="2743200"/>
            <a:ext cx="1371570" cy="916983"/>
          </a:xfrm>
          <a:custGeom>
            <a:avLst/>
            <a:gdLst>
              <a:gd name="connsiteX0" fmla="*/ 0 w 1239865"/>
              <a:gd name="connsiteY0" fmla="*/ 0 h 612183"/>
              <a:gd name="connsiteX1" fmla="*/ 1239865 w 1239865"/>
              <a:gd name="connsiteY1" fmla="*/ 612183 h 612183"/>
              <a:gd name="connsiteX0" fmla="*/ 0 w 1239865"/>
              <a:gd name="connsiteY0" fmla="*/ 0 h 612183"/>
              <a:gd name="connsiteX1" fmla="*/ 1239865 w 1239865"/>
              <a:gd name="connsiteY1" fmla="*/ 612183 h 612183"/>
              <a:gd name="connsiteX0" fmla="*/ 0 w 1239865"/>
              <a:gd name="connsiteY0" fmla="*/ 0 h 612183"/>
              <a:gd name="connsiteX1" fmla="*/ 1239865 w 1239865"/>
              <a:gd name="connsiteY1" fmla="*/ 612183 h 612183"/>
            </a:gdLst>
            <a:ahLst/>
            <a:cxnLst>
              <a:cxn ang="0">
                <a:pos x="connsiteX0" y="connsiteY0"/>
              </a:cxn>
              <a:cxn ang="0">
                <a:pos x="connsiteX1" y="connsiteY1"/>
              </a:cxn>
            </a:cxnLst>
            <a:rect l="l" t="t" r="r" b="b"/>
            <a:pathLst>
              <a:path w="1239865" h="612183">
                <a:moveTo>
                  <a:pt x="0" y="0"/>
                </a:moveTo>
                <a:cubicBezTo>
                  <a:pt x="778790" y="2583"/>
                  <a:pt x="1232115" y="198895"/>
                  <a:pt x="1239865" y="612183"/>
                </a:cubicBezTo>
              </a:path>
            </a:pathLst>
          </a:custGeom>
          <a:ln w="12700">
            <a:solidFill>
              <a:srgbClr val="4974CB"/>
            </a:solidFill>
            <a:prstDash val="solid"/>
            <a:tailEnd type="triangle" w="sm" len="med"/>
          </a:ln>
          <a:effectLst/>
        </p:spPr>
        <p:style>
          <a:lnRef idx="2">
            <a:schemeClr val="dk1"/>
          </a:lnRef>
          <a:fillRef idx="0">
            <a:schemeClr val="dk1"/>
          </a:fillRef>
          <a:effectRef idx="1">
            <a:schemeClr val="dk1"/>
          </a:effectRef>
          <a:fontRef idx="minor">
            <a:schemeClr val="tx1"/>
          </a:fontRef>
        </p:style>
        <p:txBody>
          <a:bodyPr rtlCol="0" anchor="ctr"/>
          <a:lstStyle/>
          <a:p>
            <a:endParaRPr lang="en-US" dirty="0"/>
          </a:p>
        </p:txBody>
      </p:sp>
      <p:sp>
        <p:nvSpPr>
          <p:cNvPr id="119" name="Freeform 118"/>
          <p:cNvSpPr/>
          <p:nvPr>
            <p:custDataLst>
              <p:tags r:id="rId19"/>
            </p:custDataLst>
          </p:nvPr>
        </p:nvSpPr>
        <p:spPr>
          <a:xfrm>
            <a:off x="1937318" y="2286000"/>
            <a:ext cx="685800" cy="1371600"/>
          </a:xfrm>
          <a:custGeom>
            <a:avLst/>
            <a:gdLst>
              <a:gd name="connsiteX0" fmla="*/ 0 w 1239865"/>
              <a:gd name="connsiteY0" fmla="*/ 0 h 612183"/>
              <a:gd name="connsiteX1" fmla="*/ 1239865 w 1239865"/>
              <a:gd name="connsiteY1" fmla="*/ 612183 h 612183"/>
              <a:gd name="connsiteX0" fmla="*/ 0 w 1239865"/>
              <a:gd name="connsiteY0" fmla="*/ 0 h 612183"/>
              <a:gd name="connsiteX1" fmla="*/ 1239865 w 1239865"/>
              <a:gd name="connsiteY1" fmla="*/ 612183 h 612183"/>
              <a:gd name="connsiteX0" fmla="*/ 0 w 1239865"/>
              <a:gd name="connsiteY0" fmla="*/ 0 h 612183"/>
              <a:gd name="connsiteX1" fmla="*/ 1239865 w 1239865"/>
              <a:gd name="connsiteY1" fmla="*/ 612183 h 612183"/>
              <a:gd name="connsiteX0" fmla="*/ 0 w 1239865"/>
              <a:gd name="connsiteY0" fmla="*/ 0 h 612183"/>
              <a:gd name="connsiteX1" fmla="*/ 1239865 w 1239865"/>
              <a:gd name="connsiteY1" fmla="*/ 612183 h 612183"/>
            </a:gdLst>
            <a:ahLst/>
            <a:cxnLst>
              <a:cxn ang="0">
                <a:pos x="connsiteX0" y="connsiteY0"/>
              </a:cxn>
              <a:cxn ang="0">
                <a:pos x="connsiteX1" y="connsiteY1"/>
              </a:cxn>
            </a:cxnLst>
            <a:rect l="l" t="t" r="r" b="b"/>
            <a:pathLst>
              <a:path w="1239865" h="612183">
                <a:moveTo>
                  <a:pt x="0" y="0"/>
                </a:moveTo>
                <a:cubicBezTo>
                  <a:pt x="1030966" y="2583"/>
                  <a:pt x="1232115" y="198895"/>
                  <a:pt x="1239865" y="612183"/>
                </a:cubicBezTo>
              </a:path>
            </a:pathLst>
          </a:custGeom>
          <a:ln w="12700">
            <a:solidFill>
              <a:srgbClr val="4974CB"/>
            </a:solidFill>
            <a:prstDash val="solid"/>
            <a:tailEnd type="triangle" w="sm" len="med"/>
          </a:ln>
          <a:effectLst/>
        </p:spPr>
        <p:style>
          <a:lnRef idx="2">
            <a:schemeClr val="dk1"/>
          </a:lnRef>
          <a:fillRef idx="0">
            <a:schemeClr val="dk1"/>
          </a:fillRef>
          <a:effectRef idx="1">
            <a:schemeClr val="dk1"/>
          </a:effectRef>
          <a:fontRef idx="minor">
            <a:schemeClr val="tx1"/>
          </a:fontRef>
        </p:style>
        <p:txBody>
          <a:bodyPr rtlCol="0" anchor="ctr"/>
          <a:lstStyle/>
          <a:p>
            <a:endParaRPr lang="en-US" dirty="0"/>
          </a:p>
        </p:txBody>
      </p:sp>
      <p:cxnSp>
        <p:nvCxnSpPr>
          <p:cNvPr id="38" name="Straight Connector 37"/>
          <p:cNvCxnSpPr/>
          <p:nvPr>
            <p:custDataLst>
              <p:tags r:id="rId20"/>
            </p:custDataLst>
          </p:nvPr>
        </p:nvCxnSpPr>
        <p:spPr>
          <a:xfrm>
            <a:off x="3505200" y="1466910"/>
            <a:ext cx="0" cy="2190690"/>
          </a:xfrm>
          <a:prstGeom prst="line">
            <a:avLst/>
          </a:prstGeom>
          <a:ln w="31750" cap="rnd">
            <a:solidFill>
              <a:srgbClr val="FF0000"/>
            </a:solidFill>
            <a:tailEnd type="triangle" w="med" len="lg"/>
          </a:ln>
          <a:effectLst/>
        </p:spPr>
        <p:style>
          <a:lnRef idx="2">
            <a:schemeClr val="dk1"/>
          </a:lnRef>
          <a:fillRef idx="0">
            <a:schemeClr val="dk1"/>
          </a:fillRef>
          <a:effectRef idx="1">
            <a:schemeClr val="dk1"/>
          </a:effectRef>
          <a:fontRef idx="minor">
            <a:schemeClr val="tx1"/>
          </a:fontRef>
        </p:style>
      </p:cxnSp>
      <p:sp>
        <p:nvSpPr>
          <p:cNvPr id="123" name="TextBox 122"/>
          <p:cNvSpPr txBox="1"/>
          <p:nvPr>
            <p:custDataLst>
              <p:tags r:id="rId21"/>
            </p:custDataLst>
          </p:nvPr>
        </p:nvSpPr>
        <p:spPr>
          <a:xfrm>
            <a:off x="1981200" y="914400"/>
            <a:ext cx="2986010" cy="400110"/>
          </a:xfrm>
          <a:prstGeom prst="rect">
            <a:avLst/>
          </a:prstGeom>
          <a:noFill/>
          <a:ln>
            <a:noFill/>
          </a:ln>
        </p:spPr>
        <p:txBody>
          <a:bodyPr wrap="none" rtlCol="0">
            <a:spAutoFit/>
          </a:bodyPr>
          <a:lstStyle/>
          <a:p>
            <a:r>
              <a:rPr lang="en-US" sz="2000" dirty="0" smtClean="0">
                <a:solidFill>
                  <a:srgbClr val="FF0000"/>
                </a:solidFill>
              </a:rPr>
              <a:t>write(“first-name”, “ryan”)</a:t>
            </a:r>
            <a:endParaRPr lang="en-US" sz="2000" dirty="0">
              <a:solidFill>
                <a:srgbClr val="FF0000"/>
              </a:solidFill>
            </a:endParaRPr>
          </a:p>
        </p:txBody>
      </p:sp>
      <p:sp>
        <p:nvSpPr>
          <p:cNvPr id="112" name="Rectangle 111"/>
          <p:cNvSpPr/>
          <p:nvPr>
            <p:custDataLst>
              <p:tags r:id="rId22"/>
            </p:custDataLst>
          </p:nvPr>
        </p:nvSpPr>
        <p:spPr>
          <a:xfrm>
            <a:off x="1434882" y="3657600"/>
            <a:ext cx="533400" cy="228600"/>
          </a:xfrm>
          <a:prstGeom prst="rect">
            <a:avLst/>
          </a:prstGeom>
          <a:solidFill>
            <a:srgbClr val="C7D5F1"/>
          </a:solidFill>
          <a:ln w="19050">
            <a:solidFill>
              <a:srgbClr val="4974CB"/>
            </a:solidFill>
          </a:ln>
        </p:spPr>
        <p:style>
          <a:lnRef idx="2">
            <a:schemeClr val="dk1"/>
          </a:lnRef>
          <a:fillRef idx="1">
            <a:schemeClr val="lt1"/>
          </a:fillRef>
          <a:effectRef idx="0">
            <a:schemeClr val="dk1"/>
          </a:effectRef>
          <a:fontRef idx="minor">
            <a:schemeClr val="dk1"/>
          </a:fontRef>
        </p:style>
        <p:txBody>
          <a:bodyPr rtlCol="0" anchor="ctr"/>
          <a:lstStyle/>
          <a:p>
            <a:endParaRPr lang="en-US" dirty="0"/>
          </a:p>
        </p:txBody>
      </p:sp>
      <p:sp>
        <p:nvSpPr>
          <p:cNvPr id="114" name="Rectangle 113"/>
          <p:cNvSpPr/>
          <p:nvPr>
            <p:custDataLst>
              <p:tags r:id="rId23"/>
            </p:custDataLst>
          </p:nvPr>
        </p:nvSpPr>
        <p:spPr>
          <a:xfrm>
            <a:off x="1996698" y="3657600"/>
            <a:ext cx="533400" cy="228600"/>
          </a:xfrm>
          <a:prstGeom prst="rect">
            <a:avLst/>
          </a:prstGeom>
          <a:solidFill>
            <a:srgbClr val="C7D5F1"/>
          </a:solidFill>
          <a:ln w="19050">
            <a:solidFill>
              <a:srgbClr val="4974CB"/>
            </a:solidFill>
          </a:ln>
        </p:spPr>
        <p:style>
          <a:lnRef idx="2">
            <a:schemeClr val="dk1"/>
          </a:lnRef>
          <a:fillRef idx="1">
            <a:schemeClr val="lt1"/>
          </a:fillRef>
          <a:effectRef idx="0">
            <a:schemeClr val="dk1"/>
          </a:effectRef>
          <a:fontRef idx="minor">
            <a:schemeClr val="dk1"/>
          </a:fontRef>
        </p:style>
        <p:txBody>
          <a:bodyPr rtlCol="0" anchor="ctr"/>
          <a:lstStyle/>
          <a:p>
            <a:endParaRPr lang="en-US" dirty="0"/>
          </a:p>
        </p:txBody>
      </p:sp>
      <p:sp>
        <p:nvSpPr>
          <p:cNvPr id="115" name="Rectangle 114"/>
          <p:cNvSpPr/>
          <p:nvPr>
            <p:custDataLst>
              <p:tags r:id="rId24"/>
            </p:custDataLst>
          </p:nvPr>
        </p:nvSpPr>
        <p:spPr>
          <a:xfrm>
            <a:off x="2561094" y="3657600"/>
            <a:ext cx="533400" cy="228600"/>
          </a:xfrm>
          <a:prstGeom prst="rect">
            <a:avLst/>
          </a:prstGeom>
          <a:solidFill>
            <a:srgbClr val="C7D5F1"/>
          </a:solidFill>
          <a:ln w="19050">
            <a:solidFill>
              <a:srgbClr val="4974CB"/>
            </a:solidFill>
          </a:ln>
        </p:spPr>
        <p:style>
          <a:lnRef idx="2">
            <a:schemeClr val="dk1"/>
          </a:lnRef>
          <a:fillRef idx="1">
            <a:schemeClr val="lt1"/>
          </a:fillRef>
          <a:effectRef idx="0">
            <a:schemeClr val="dk1"/>
          </a:effectRef>
          <a:fontRef idx="minor">
            <a:schemeClr val="dk1"/>
          </a:fontRef>
        </p:style>
        <p:txBody>
          <a:bodyPr rtlCol="0" anchor="ctr"/>
          <a:lstStyle/>
          <a:p>
            <a:endParaRPr lang="en-US" dirty="0"/>
          </a:p>
        </p:txBody>
      </p:sp>
      <p:grpSp>
        <p:nvGrpSpPr>
          <p:cNvPr id="17" name="Group 16"/>
          <p:cNvGrpSpPr/>
          <p:nvPr>
            <p:custDataLst>
              <p:tags r:id="rId25"/>
            </p:custDataLst>
          </p:nvPr>
        </p:nvGrpSpPr>
        <p:grpSpPr>
          <a:xfrm>
            <a:off x="3124200" y="3657600"/>
            <a:ext cx="533400" cy="228600"/>
            <a:chOff x="3124200" y="3657600"/>
            <a:chExt cx="533400" cy="228600"/>
          </a:xfrm>
        </p:grpSpPr>
        <p:sp>
          <p:nvSpPr>
            <p:cNvPr id="125" name="Rectangle 124"/>
            <p:cNvSpPr/>
            <p:nvPr/>
          </p:nvSpPr>
          <p:spPr>
            <a:xfrm>
              <a:off x="3124200" y="3657600"/>
              <a:ext cx="533400" cy="228600"/>
            </a:xfrm>
            <a:prstGeom prst="rect">
              <a:avLst/>
            </a:prstGeom>
            <a:solidFill>
              <a:schemeClr val="bg1"/>
            </a:solidFill>
            <a:ln w="19050">
              <a:solidFill>
                <a:srgbClr val="4974CB"/>
              </a:solidFill>
            </a:ln>
          </p:spPr>
          <p:style>
            <a:lnRef idx="2">
              <a:schemeClr val="dk1"/>
            </a:lnRef>
            <a:fillRef idx="1">
              <a:schemeClr val="lt1"/>
            </a:fillRef>
            <a:effectRef idx="0">
              <a:schemeClr val="dk1"/>
            </a:effectRef>
            <a:fontRef idx="minor">
              <a:schemeClr val="dk1"/>
            </a:fontRef>
          </p:style>
          <p:txBody>
            <a:bodyPr rtlCol="0" anchor="ctr"/>
            <a:lstStyle/>
            <a:p>
              <a:endParaRPr lang="en-US" dirty="0"/>
            </a:p>
          </p:txBody>
        </p:sp>
        <p:sp>
          <p:nvSpPr>
            <p:cNvPr id="103" name="Rectangle 102"/>
            <p:cNvSpPr/>
            <p:nvPr/>
          </p:nvSpPr>
          <p:spPr>
            <a:xfrm>
              <a:off x="3124200" y="3657600"/>
              <a:ext cx="152400" cy="228600"/>
            </a:xfrm>
            <a:prstGeom prst="rect">
              <a:avLst/>
            </a:prstGeom>
            <a:solidFill>
              <a:srgbClr val="C7D5F1"/>
            </a:solidFill>
            <a:ln w="19050">
              <a:solidFill>
                <a:srgbClr val="4974CB"/>
              </a:solidFill>
              <a:prstDash val="sysDot"/>
            </a:ln>
          </p:spPr>
          <p:style>
            <a:lnRef idx="2">
              <a:schemeClr val="dk1"/>
            </a:lnRef>
            <a:fillRef idx="1">
              <a:schemeClr val="lt1"/>
            </a:fillRef>
            <a:effectRef idx="0">
              <a:schemeClr val="dk1"/>
            </a:effectRef>
            <a:fontRef idx="minor">
              <a:schemeClr val="dk1"/>
            </a:fontRef>
          </p:style>
          <p:txBody>
            <a:bodyPr rtlCol="0" anchor="ctr"/>
            <a:lstStyle/>
            <a:p>
              <a:pPr algn="ctr"/>
              <a:endParaRPr lang="en-US" dirty="0"/>
            </a:p>
          </p:txBody>
        </p:sp>
        <p:sp>
          <p:nvSpPr>
            <p:cNvPr id="104" name="Rectangle 103"/>
            <p:cNvSpPr/>
            <p:nvPr/>
          </p:nvSpPr>
          <p:spPr>
            <a:xfrm>
              <a:off x="3276600" y="3657600"/>
              <a:ext cx="76200" cy="228600"/>
            </a:xfrm>
            <a:prstGeom prst="rect">
              <a:avLst/>
            </a:prstGeom>
            <a:solidFill>
              <a:srgbClr val="C7D5F1"/>
            </a:solidFill>
            <a:ln w="19050">
              <a:solidFill>
                <a:srgbClr val="4974CB"/>
              </a:solidFill>
              <a:prstDash val="sysDot"/>
            </a:ln>
          </p:spPr>
          <p:style>
            <a:lnRef idx="2">
              <a:schemeClr val="dk1"/>
            </a:lnRef>
            <a:fillRef idx="1">
              <a:schemeClr val="lt1"/>
            </a:fillRef>
            <a:effectRef idx="0">
              <a:schemeClr val="dk1"/>
            </a:effectRef>
            <a:fontRef idx="minor">
              <a:schemeClr val="dk1"/>
            </a:fontRef>
          </p:style>
          <p:txBody>
            <a:bodyPr rtlCol="0" anchor="ctr"/>
            <a:lstStyle/>
            <a:p>
              <a:endParaRPr lang="en-US" dirty="0"/>
            </a:p>
          </p:txBody>
        </p:sp>
        <p:sp>
          <p:nvSpPr>
            <p:cNvPr id="105" name="Rectangle 104"/>
            <p:cNvSpPr/>
            <p:nvPr/>
          </p:nvSpPr>
          <p:spPr>
            <a:xfrm>
              <a:off x="3352800" y="3657600"/>
              <a:ext cx="76200" cy="228600"/>
            </a:xfrm>
            <a:prstGeom prst="rect">
              <a:avLst/>
            </a:prstGeom>
            <a:solidFill>
              <a:srgbClr val="C7D5F1"/>
            </a:solidFill>
            <a:ln w="19050">
              <a:solidFill>
                <a:srgbClr val="4974CB"/>
              </a:solidFill>
              <a:prstDash val="sysDot"/>
            </a:ln>
          </p:spPr>
          <p:style>
            <a:lnRef idx="2">
              <a:schemeClr val="dk1"/>
            </a:lnRef>
            <a:fillRef idx="1">
              <a:schemeClr val="lt1"/>
            </a:fillRef>
            <a:effectRef idx="0">
              <a:schemeClr val="dk1"/>
            </a:effectRef>
            <a:fontRef idx="minor">
              <a:schemeClr val="dk1"/>
            </a:fontRef>
          </p:style>
          <p:txBody>
            <a:bodyPr rtlCol="0" anchor="ctr"/>
            <a:lstStyle/>
            <a:p>
              <a:endParaRPr lang="en-US" dirty="0"/>
            </a:p>
          </p:txBody>
        </p:sp>
        <p:sp>
          <p:nvSpPr>
            <p:cNvPr id="106" name="Rectangle 105"/>
            <p:cNvSpPr/>
            <p:nvPr/>
          </p:nvSpPr>
          <p:spPr>
            <a:xfrm>
              <a:off x="3429000" y="3657600"/>
              <a:ext cx="152400" cy="228600"/>
            </a:xfrm>
            <a:prstGeom prst="rect">
              <a:avLst/>
            </a:prstGeom>
            <a:solidFill>
              <a:srgbClr val="FF0000"/>
            </a:solidFill>
            <a:ln w="19050">
              <a:solidFill>
                <a:srgbClr val="4974CB"/>
              </a:solidFill>
            </a:ln>
          </p:spPr>
          <p:style>
            <a:lnRef idx="2">
              <a:schemeClr val="dk1"/>
            </a:lnRef>
            <a:fillRef idx="1">
              <a:schemeClr val="lt1"/>
            </a:fillRef>
            <a:effectRef idx="0">
              <a:schemeClr val="dk1"/>
            </a:effectRef>
            <a:fontRef idx="minor">
              <a:schemeClr val="dk1"/>
            </a:fontRef>
          </p:style>
          <p:txBody>
            <a:bodyPr rtlCol="0" anchor="ctr"/>
            <a:lstStyle/>
            <a:p>
              <a:endParaRPr lang="en-US" dirty="0"/>
            </a:p>
          </p:txBody>
        </p:sp>
        <p:sp>
          <p:nvSpPr>
            <p:cNvPr id="135" name="Rectangle 134"/>
            <p:cNvSpPr/>
            <p:nvPr/>
          </p:nvSpPr>
          <p:spPr>
            <a:xfrm>
              <a:off x="3124200" y="3657600"/>
              <a:ext cx="533400" cy="228600"/>
            </a:xfrm>
            <a:prstGeom prst="rect">
              <a:avLst/>
            </a:prstGeom>
            <a:noFill/>
            <a:ln w="19050">
              <a:solidFill>
                <a:srgbClr val="4974CB"/>
              </a:solidFill>
            </a:ln>
          </p:spPr>
          <p:style>
            <a:lnRef idx="2">
              <a:schemeClr val="dk1"/>
            </a:lnRef>
            <a:fillRef idx="1">
              <a:schemeClr val="lt1"/>
            </a:fillRef>
            <a:effectRef idx="0">
              <a:schemeClr val="dk1"/>
            </a:effectRef>
            <a:fontRef idx="minor">
              <a:schemeClr val="dk1"/>
            </a:fontRef>
          </p:style>
          <p:txBody>
            <a:bodyPr rtlCol="0" anchor="ctr"/>
            <a:lstStyle/>
            <a:p>
              <a:endParaRPr lang="en-US" dirty="0"/>
            </a:p>
          </p:txBody>
        </p:sp>
      </p:grpSp>
      <p:cxnSp>
        <p:nvCxnSpPr>
          <p:cNvPr id="132" name="Straight Arrow Connector 131"/>
          <p:cNvCxnSpPr/>
          <p:nvPr>
            <p:custDataLst>
              <p:tags r:id="rId26"/>
            </p:custDataLst>
          </p:nvPr>
        </p:nvCxnSpPr>
        <p:spPr>
          <a:xfrm>
            <a:off x="3733800" y="3771900"/>
            <a:ext cx="228600" cy="0"/>
          </a:xfrm>
          <a:prstGeom prst="straightConnector1">
            <a:avLst/>
          </a:prstGeom>
          <a:ln w="19050" cap="rnd">
            <a:solidFill>
              <a:srgbClr val="4974CB"/>
            </a:solidFill>
            <a:tailEnd type="triangle" w="sm" len="lg"/>
          </a:ln>
          <a:effectLst/>
        </p:spPr>
        <p:style>
          <a:lnRef idx="2">
            <a:schemeClr val="dk1"/>
          </a:lnRef>
          <a:fillRef idx="0">
            <a:schemeClr val="dk1"/>
          </a:fillRef>
          <a:effectRef idx="1">
            <a:schemeClr val="dk1"/>
          </a:effectRef>
          <a:fontRef idx="minor">
            <a:schemeClr val="tx1"/>
          </a:fontRef>
        </p:style>
      </p:cxnSp>
      <p:sp>
        <p:nvSpPr>
          <p:cNvPr id="2" name="Slide Number Placeholder 1"/>
          <p:cNvSpPr>
            <a:spLocks noGrp="1"/>
          </p:cNvSpPr>
          <p:nvPr>
            <p:ph type="sldNum" sz="quarter" idx="12"/>
            <p:custDataLst>
              <p:tags r:id="rId27"/>
            </p:custDataLst>
          </p:nvPr>
        </p:nvSpPr>
        <p:spPr/>
        <p:txBody>
          <a:bodyPr/>
          <a:lstStyle/>
          <a:p>
            <a:fld id="{68FBD721-3271-4DF0-B17E-844E969EC90E}" type="slidenum">
              <a:rPr lang="en-US" smtClean="0"/>
              <a:t>10</a:t>
            </a:fld>
            <a:endParaRPr lang="en-US" dirty="0"/>
          </a:p>
        </p:txBody>
      </p:sp>
      <p:sp>
        <p:nvSpPr>
          <p:cNvPr id="108" name="Freeform 107"/>
          <p:cNvSpPr/>
          <p:nvPr>
            <p:custDataLst>
              <p:tags r:id="rId28"/>
            </p:custDataLst>
          </p:nvPr>
        </p:nvSpPr>
        <p:spPr>
          <a:xfrm>
            <a:off x="1949722" y="2585842"/>
            <a:ext cx="1499161" cy="1065837"/>
          </a:xfrm>
          <a:custGeom>
            <a:avLst/>
            <a:gdLst>
              <a:gd name="connsiteX0" fmla="*/ 0 w 1239865"/>
              <a:gd name="connsiteY0" fmla="*/ 0 h 612183"/>
              <a:gd name="connsiteX1" fmla="*/ 1239865 w 1239865"/>
              <a:gd name="connsiteY1" fmla="*/ 612183 h 612183"/>
              <a:gd name="connsiteX0" fmla="*/ 0 w 1239865"/>
              <a:gd name="connsiteY0" fmla="*/ 0 h 612183"/>
              <a:gd name="connsiteX1" fmla="*/ 1239865 w 1239865"/>
              <a:gd name="connsiteY1" fmla="*/ 612183 h 612183"/>
              <a:gd name="connsiteX0" fmla="*/ 0 w 1239865"/>
              <a:gd name="connsiteY0" fmla="*/ 0 h 612183"/>
              <a:gd name="connsiteX1" fmla="*/ 1239865 w 1239865"/>
              <a:gd name="connsiteY1" fmla="*/ 612183 h 612183"/>
              <a:gd name="connsiteX0" fmla="*/ 0 w 1335981"/>
              <a:gd name="connsiteY0" fmla="*/ 0 h 711559"/>
              <a:gd name="connsiteX1" fmla="*/ 1335981 w 1335981"/>
              <a:gd name="connsiteY1" fmla="*/ 711559 h 711559"/>
              <a:gd name="connsiteX0" fmla="*/ 0 w 1297534"/>
              <a:gd name="connsiteY0" fmla="*/ 0 h 711559"/>
              <a:gd name="connsiteX1" fmla="*/ 1297534 w 1297534"/>
              <a:gd name="connsiteY1" fmla="*/ 711559 h 711559"/>
              <a:gd name="connsiteX0" fmla="*/ 0 w 1355204"/>
              <a:gd name="connsiteY0" fmla="*/ 0 h 711559"/>
              <a:gd name="connsiteX1" fmla="*/ 1355204 w 1355204"/>
              <a:gd name="connsiteY1" fmla="*/ 711559 h 711559"/>
            </a:gdLst>
            <a:ahLst/>
            <a:cxnLst>
              <a:cxn ang="0">
                <a:pos x="connsiteX0" y="connsiteY0"/>
              </a:cxn>
              <a:cxn ang="0">
                <a:pos x="connsiteX1" y="connsiteY1"/>
              </a:cxn>
            </a:cxnLst>
            <a:rect l="l" t="t" r="r" b="b"/>
            <a:pathLst>
              <a:path w="1355204" h="711559">
                <a:moveTo>
                  <a:pt x="0" y="0"/>
                </a:moveTo>
                <a:cubicBezTo>
                  <a:pt x="778790" y="2583"/>
                  <a:pt x="1347454" y="298271"/>
                  <a:pt x="1355204" y="711559"/>
                </a:cubicBezTo>
              </a:path>
            </a:pathLst>
          </a:custGeom>
          <a:ln w="12700">
            <a:solidFill>
              <a:srgbClr val="FF0000"/>
            </a:solidFill>
            <a:prstDash val="solid"/>
            <a:tailEnd type="triangle" w="sm" len="med"/>
          </a:ln>
          <a:effectLst/>
        </p:spPr>
        <p:style>
          <a:lnRef idx="2">
            <a:schemeClr val="dk1"/>
          </a:lnRef>
          <a:fillRef idx="0">
            <a:schemeClr val="dk1"/>
          </a:fillRef>
          <a:effectRef idx="1">
            <a:schemeClr val="dk1"/>
          </a:effectRef>
          <a:fontRef idx="minor">
            <a:schemeClr val="tx1"/>
          </a:fontRef>
        </p:style>
        <p:txBody>
          <a:bodyPr rtlCol="0" anchor="ctr"/>
          <a:lstStyle/>
          <a:p>
            <a:endParaRPr lang="en-US" dirty="0"/>
          </a:p>
        </p:txBody>
      </p:sp>
      <p:grpSp>
        <p:nvGrpSpPr>
          <p:cNvPr id="20" name="Group 19"/>
          <p:cNvGrpSpPr/>
          <p:nvPr>
            <p:custDataLst>
              <p:tags r:id="rId29"/>
            </p:custDataLst>
          </p:nvPr>
        </p:nvGrpSpPr>
        <p:grpSpPr>
          <a:xfrm>
            <a:off x="5213918" y="1447800"/>
            <a:ext cx="2329882" cy="914400"/>
            <a:chOff x="5213918" y="1447800"/>
            <a:chExt cx="2329882" cy="914400"/>
          </a:xfrm>
        </p:grpSpPr>
        <p:sp>
          <p:nvSpPr>
            <p:cNvPr id="28" name="Rounded Rectangle 27"/>
            <p:cNvSpPr/>
            <p:nvPr/>
          </p:nvSpPr>
          <p:spPr>
            <a:xfrm>
              <a:off x="5213918" y="1447800"/>
              <a:ext cx="2329882" cy="914400"/>
            </a:xfrm>
            <a:prstGeom prst="roundRect">
              <a:avLst>
                <a:gd name="adj" fmla="val 8701"/>
              </a:avLst>
            </a:prstGeom>
            <a:solidFill>
              <a:srgbClr val="EDFFED"/>
            </a:solidFill>
            <a:ln w="25400" algn="ctr">
              <a:solidFill>
                <a:srgbClr val="43A343"/>
              </a:solidFill>
              <a:miter lim="800000"/>
              <a:headEnd/>
              <a:tailEnd/>
            </a:ln>
            <a:effectLst/>
          </p:spPr>
          <p:txBody>
            <a:bodyPr wrap="none" anchor="ctr"/>
            <a:lstStyle/>
            <a:p>
              <a:endParaRPr lang="en-US" dirty="0">
                <a:solidFill>
                  <a:schemeClr val="tx1"/>
                </a:solidFill>
                <a:latin typeface="Arial" charset="0"/>
              </a:endParaRPr>
            </a:p>
          </p:txBody>
        </p:sp>
        <p:grpSp>
          <p:nvGrpSpPr>
            <p:cNvPr id="43" name="Group 54"/>
            <p:cNvGrpSpPr>
              <a:grpSpLocks/>
            </p:cNvGrpSpPr>
            <p:nvPr/>
          </p:nvGrpSpPr>
          <p:grpSpPr bwMode="auto">
            <a:xfrm>
              <a:off x="6900650" y="1743812"/>
              <a:ext cx="450700" cy="322376"/>
              <a:chOff x="3744" y="1584"/>
              <a:chExt cx="336" cy="240"/>
            </a:xfrm>
          </p:grpSpPr>
          <p:sp>
            <p:nvSpPr>
              <p:cNvPr id="44" name="Oval 55"/>
              <p:cNvSpPr>
                <a:spLocks noChangeArrowheads="1"/>
              </p:cNvSpPr>
              <p:nvPr/>
            </p:nvSpPr>
            <p:spPr bwMode="auto">
              <a:xfrm>
                <a:off x="3744" y="1728"/>
                <a:ext cx="336" cy="96"/>
              </a:xfrm>
              <a:prstGeom prst="ellipse">
                <a:avLst/>
              </a:prstGeom>
              <a:solidFill>
                <a:srgbClr val="C56D41"/>
              </a:solidFill>
              <a:ln w="12700" algn="ctr">
                <a:solidFill>
                  <a:srgbClr val="64351E"/>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45" name="Oval 56"/>
              <p:cNvSpPr>
                <a:spLocks noChangeArrowheads="1"/>
              </p:cNvSpPr>
              <p:nvPr/>
            </p:nvSpPr>
            <p:spPr bwMode="auto">
              <a:xfrm>
                <a:off x="3744" y="1680"/>
                <a:ext cx="336" cy="96"/>
              </a:xfrm>
              <a:prstGeom prst="ellipse">
                <a:avLst/>
              </a:prstGeom>
              <a:solidFill>
                <a:srgbClr val="C56D41"/>
              </a:solidFill>
              <a:ln w="12700" algn="ctr">
                <a:solidFill>
                  <a:srgbClr val="64351E"/>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46" name="Oval 57"/>
              <p:cNvSpPr>
                <a:spLocks noChangeArrowheads="1"/>
              </p:cNvSpPr>
              <p:nvPr/>
            </p:nvSpPr>
            <p:spPr bwMode="auto">
              <a:xfrm>
                <a:off x="3744" y="1632"/>
                <a:ext cx="336" cy="96"/>
              </a:xfrm>
              <a:prstGeom prst="ellipse">
                <a:avLst/>
              </a:prstGeom>
              <a:solidFill>
                <a:srgbClr val="C56D41"/>
              </a:solidFill>
              <a:ln w="12700" algn="ctr">
                <a:solidFill>
                  <a:srgbClr val="64351E"/>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47" name="Oval 58"/>
              <p:cNvSpPr>
                <a:spLocks noChangeArrowheads="1"/>
              </p:cNvSpPr>
              <p:nvPr/>
            </p:nvSpPr>
            <p:spPr bwMode="auto">
              <a:xfrm>
                <a:off x="3744" y="1584"/>
                <a:ext cx="336" cy="96"/>
              </a:xfrm>
              <a:prstGeom prst="ellipse">
                <a:avLst/>
              </a:prstGeom>
              <a:solidFill>
                <a:srgbClr val="C56D41"/>
              </a:solidFill>
              <a:ln w="12700" algn="ctr">
                <a:solidFill>
                  <a:srgbClr val="64351E"/>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grpSp>
        <p:sp>
          <p:nvSpPr>
            <p:cNvPr id="48" name="TextBox 47"/>
            <p:cNvSpPr txBox="1"/>
            <p:nvPr/>
          </p:nvSpPr>
          <p:spPr>
            <a:xfrm>
              <a:off x="6945642" y="1524000"/>
              <a:ext cx="317395" cy="215444"/>
            </a:xfrm>
            <a:prstGeom prst="rect">
              <a:avLst/>
            </a:prstGeom>
            <a:noFill/>
          </p:spPr>
          <p:txBody>
            <a:bodyPr wrap="none" lIns="0" tIns="0" rIns="0" bIns="0" rtlCol="0">
              <a:spAutoFit/>
            </a:bodyPr>
            <a:lstStyle/>
            <a:p>
              <a:pPr algn="ctr"/>
              <a:r>
                <a:rPr lang="en-US" sz="1400" dirty="0" smtClean="0"/>
                <a:t>Disk</a:t>
              </a:r>
              <a:endParaRPr lang="en-US" sz="1400" dirty="0"/>
            </a:p>
          </p:txBody>
        </p:sp>
        <p:sp>
          <p:nvSpPr>
            <p:cNvPr id="49" name="TextBox 48"/>
            <p:cNvSpPr txBox="1"/>
            <p:nvPr/>
          </p:nvSpPr>
          <p:spPr>
            <a:xfrm>
              <a:off x="6009366" y="2115979"/>
              <a:ext cx="671146" cy="246221"/>
            </a:xfrm>
            <a:prstGeom prst="rect">
              <a:avLst/>
            </a:prstGeom>
            <a:noFill/>
          </p:spPr>
          <p:txBody>
            <a:bodyPr wrap="none" lIns="0" tIns="0" rIns="0" bIns="0" rtlCol="0">
              <a:spAutoFit/>
            </a:bodyPr>
            <a:lstStyle/>
            <a:p>
              <a:r>
                <a:rPr lang="en-US" sz="1600" b="1" dirty="0">
                  <a:solidFill>
                    <a:schemeClr val="accent3">
                      <a:lumMod val="50000"/>
                    </a:schemeClr>
                  </a:solidFill>
                </a:rPr>
                <a:t>B</a:t>
              </a:r>
              <a:r>
                <a:rPr lang="en-US" sz="1600" b="1" dirty="0" smtClean="0">
                  <a:solidFill>
                    <a:schemeClr val="accent3">
                      <a:lumMod val="50000"/>
                    </a:schemeClr>
                  </a:solidFill>
                </a:rPr>
                <a:t>ackup</a:t>
              </a:r>
              <a:endParaRPr lang="en-US" sz="1600" b="1" dirty="0">
                <a:solidFill>
                  <a:schemeClr val="accent3">
                    <a:lumMod val="50000"/>
                  </a:schemeClr>
                </a:solidFill>
              </a:endParaRPr>
            </a:p>
          </p:txBody>
        </p:sp>
        <p:sp>
          <p:nvSpPr>
            <p:cNvPr id="51" name="TextBox 50"/>
            <p:cNvSpPr txBox="1"/>
            <p:nvPr/>
          </p:nvSpPr>
          <p:spPr>
            <a:xfrm>
              <a:off x="5409855" y="1524000"/>
              <a:ext cx="1352357" cy="215444"/>
            </a:xfrm>
            <a:prstGeom prst="rect">
              <a:avLst/>
            </a:prstGeom>
            <a:noFill/>
          </p:spPr>
          <p:txBody>
            <a:bodyPr wrap="none" lIns="0" tIns="0" rIns="0" bIns="0" rtlCol="0">
              <a:spAutoFit/>
            </a:bodyPr>
            <a:lstStyle/>
            <a:p>
              <a:pPr algn="ctr"/>
              <a:r>
                <a:rPr lang="en-US" sz="1400" dirty="0" smtClean="0"/>
                <a:t>Buffered Segment</a:t>
              </a:r>
              <a:endParaRPr lang="en-US" sz="1400" dirty="0"/>
            </a:p>
          </p:txBody>
        </p:sp>
        <p:sp>
          <p:nvSpPr>
            <p:cNvPr id="53" name="Right Arrow 52"/>
            <p:cNvSpPr/>
            <p:nvPr/>
          </p:nvSpPr>
          <p:spPr>
            <a:xfrm>
              <a:off x="6451845" y="1808287"/>
              <a:ext cx="381000" cy="193426"/>
            </a:xfrm>
            <a:prstGeom prst="rightArrow">
              <a:avLst>
                <a:gd name="adj1" fmla="val 50000"/>
                <a:gd name="adj2" fmla="val 102081"/>
              </a:avLst>
            </a:prstGeom>
            <a:solidFill>
              <a:srgbClr val="4D4D4D"/>
            </a:solidFill>
            <a:ln w="12700">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dirty="0"/>
            </a:p>
          </p:txBody>
        </p:sp>
        <p:grpSp>
          <p:nvGrpSpPr>
            <p:cNvPr id="136" name="Group 135"/>
            <p:cNvGrpSpPr/>
            <p:nvPr/>
          </p:nvGrpSpPr>
          <p:grpSpPr>
            <a:xfrm>
              <a:off x="5854424" y="1790700"/>
              <a:ext cx="533400" cy="228600"/>
              <a:chOff x="3124200" y="3657600"/>
              <a:chExt cx="533400" cy="228600"/>
            </a:xfrm>
          </p:grpSpPr>
          <p:sp>
            <p:nvSpPr>
              <p:cNvPr id="137" name="Rectangle 136"/>
              <p:cNvSpPr/>
              <p:nvPr/>
            </p:nvSpPr>
            <p:spPr>
              <a:xfrm>
                <a:off x="3124200" y="3657600"/>
                <a:ext cx="533400" cy="228600"/>
              </a:xfrm>
              <a:prstGeom prst="rect">
                <a:avLst/>
              </a:prstGeom>
              <a:solidFill>
                <a:schemeClr val="bg1"/>
              </a:solidFill>
              <a:ln w="19050">
                <a:solidFill>
                  <a:srgbClr val="4974CB"/>
                </a:solidFill>
              </a:ln>
            </p:spPr>
            <p:style>
              <a:lnRef idx="2">
                <a:schemeClr val="dk1"/>
              </a:lnRef>
              <a:fillRef idx="1">
                <a:schemeClr val="lt1"/>
              </a:fillRef>
              <a:effectRef idx="0">
                <a:schemeClr val="dk1"/>
              </a:effectRef>
              <a:fontRef idx="minor">
                <a:schemeClr val="dk1"/>
              </a:fontRef>
            </p:style>
            <p:txBody>
              <a:bodyPr rtlCol="0" anchor="ctr"/>
              <a:lstStyle/>
              <a:p>
                <a:endParaRPr lang="en-US" dirty="0"/>
              </a:p>
            </p:txBody>
          </p:sp>
          <p:sp>
            <p:nvSpPr>
              <p:cNvPr id="138" name="Rectangle 137"/>
              <p:cNvSpPr/>
              <p:nvPr/>
            </p:nvSpPr>
            <p:spPr>
              <a:xfrm>
                <a:off x="3124200" y="3657600"/>
                <a:ext cx="152400" cy="228600"/>
              </a:xfrm>
              <a:prstGeom prst="rect">
                <a:avLst/>
              </a:prstGeom>
              <a:solidFill>
                <a:srgbClr val="C7D5F1"/>
              </a:solidFill>
              <a:ln w="19050">
                <a:solidFill>
                  <a:srgbClr val="4974CB"/>
                </a:solidFill>
                <a:prstDash val="sysDot"/>
              </a:ln>
            </p:spPr>
            <p:style>
              <a:lnRef idx="2">
                <a:schemeClr val="dk1"/>
              </a:lnRef>
              <a:fillRef idx="1">
                <a:schemeClr val="lt1"/>
              </a:fillRef>
              <a:effectRef idx="0">
                <a:schemeClr val="dk1"/>
              </a:effectRef>
              <a:fontRef idx="minor">
                <a:schemeClr val="dk1"/>
              </a:fontRef>
            </p:style>
            <p:txBody>
              <a:bodyPr rtlCol="0" anchor="ctr"/>
              <a:lstStyle/>
              <a:p>
                <a:pPr algn="ctr"/>
                <a:endParaRPr lang="en-US" dirty="0"/>
              </a:p>
            </p:txBody>
          </p:sp>
          <p:sp>
            <p:nvSpPr>
              <p:cNvPr id="139" name="Rectangle 138"/>
              <p:cNvSpPr/>
              <p:nvPr/>
            </p:nvSpPr>
            <p:spPr>
              <a:xfrm>
                <a:off x="3276600" y="3657600"/>
                <a:ext cx="76200" cy="228600"/>
              </a:xfrm>
              <a:prstGeom prst="rect">
                <a:avLst/>
              </a:prstGeom>
              <a:solidFill>
                <a:srgbClr val="C7D5F1"/>
              </a:solidFill>
              <a:ln w="19050">
                <a:solidFill>
                  <a:srgbClr val="4974CB"/>
                </a:solidFill>
                <a:prstDash val="sysDot"/>
              </a:ln>
            </p:spPr>
            <p:style>
              <a:lnRef idx="2">
                <a:schemeClr val="dk1"/>
              </a:lnRef>
              <a:fillRef idx="1">
                <a:schemeClr val="lt1"/>
              </a:fillRef>
              <a:effectRef idx="0">
                <a:schemeClr val="dk1"/>
              </a:effectRef>
              <a:fontRef idx="minor">
                <a:schemeClr val="dk1"/>
              </a:fontRef>
            </p:style>
            <p:txBody>
              <a:bodyPr rtlCol="0" anchor="ctr"/>
              <a:lstStyle/>
              <a:p>
                <a:endParaRPr lang="en-US" dirty="0"/>
              </a:p>
            </p:txBody>
          </p:sp>
          <p:sp>
            <p:nvSpPr>
              <p:cNvPr id="140" name="Rectangle 139"/>
              <p:cNvSpPr/>
              <p:nvPr/>
            </p:nvSpPr>
            <p:spPr>
              <a:xfrm>
                <a:off x="3352800" y="3657600"/>
                <a:ext cx="76200" cy="228600"/>
              </a:xfrm>
              <a:prstGeom prst="rect">
                <a:avLst/>
              </a:prstGeom>
              <a:solidFill>
                <a:srgbClr val="C7D5F1"/>
              </a:solidFill>
              <a:ln w="19050">
                <a:solidFill>
                  <a:srgbClr val="4974CB"/>
                </a:solidFill>
                <a:prstDash val="sysDot"/>
              </a:ln>
            </p:spPr>
            <p:style>
              <a:lnRef idx="2">
                <a:schemeClr val="dk1"/>
              </a:lnRef>
              <a:fillRef idx="1">
                <a:schemeClr val="lt1"/>
              </a:fillRef>
              <a:effectRef idx="0">
                <a:schemeClr val="dk1"/>
              </a:effectRef>
              <a:fontRef idx="minor">
                <a:schemeClr val="dk1"/>
              </a:fontRef>
            </p:style>
            <p:txBody>
              <a:bodyPr rtlCol="0" anchor="ctr"/>
              <a:lstStyle/>
              <a:p>
                <a:endParaRPr lang="en-US" dirty="0"/>
              </a:p>
            </p:txBody>
          </p:sp>
          <p:sp>
            <p:nvSpPr>
              <p:cNvPr id="141" name="Rectangle 140"/>
              <p:cNvSpPr/>
              <p:nvPr/>
            </p:nvSpPr>
            <p:spPr>
              <a:xfrm>
                <a:off x="3429000" y="3657600"/>
                <a:ext cx="152400" cy="228600"/>
              </a:xfrm>
              <a:prstGeom prst="rect">
                <a:avLst/>
              </a:prstGeom>
              <a:solidFill>
                <a:srgbClr val="FF0000"/>
              </a:solidFill>
              <a:ln w="19050">
                <a:solidFill>
                  <a:srgbClr val="4974CB"/>
                </a:solidFill>
              </a:ln>
            </p:spPr>
            <p:style>
              <a:lnRef idx="2">
                <a:schemeClr val="dk1"/>
              </a:lnRef>
              <a:fillRef idx="1">
                <a:schemeClr val="lt1"/>
              </a:fillRef>
              <a:effectRef idx="0">
                <a:schemeClr val="dk1"/>
              </a:effectRef>
              <a:fontRef idx="minor">
                <a:schemeClr val="dk1"/>
              </a:fontRef>
            </p:style>
            <p:txBody>
              <a:bodyPr rtlCol="0" anchor="ctr"/>
              <a:lstStyle/>
              <a:p>
                <a:endParaRPr lang="en-US" dirty="0"/>
              </a:p>
            </p:txBody>
          </p:sp>
          <p:sp>
            <p:nvSpPr>
              <p:cNvPr id="142" name="Rectangle 141"/>
              <p:cNvSpPr/>
              <p:nvPr/>
            </p:nvSpPr>
            <p:spPr>
              <a:xfrm>
                <a:off x="3124200" y="3657600"/>
                <a:ext cx="533400" cy="228600"/>
              </a:xfrm>
              <a:prstGeom prst="rect">
                <a:avLst/>
              </a:prstGeom>
              <a:noFill/>
              <a:ln w="19050">
                <a:solidFill>
                  <a:srgbClr val="4974CB"/>
                </a:solidFill>
              </a:ln>
            </p:spPr>
            <p:style>
              <a:lnRef idx="2">
                <a:schemeClr val="dk1"/>
              </a:lnRef>
              <a:fillRef idx="1">
                <a:schemeClr val="lt1"/>
              </a:fillRef>
              <a:effectRef idx="0">
                <a:schemeClr val="dk1"/>
              </a:effectRef>
              <a:fontRef idx="minor">
                <a:schemeClr val="dk1"/>
              </a:fontRef>
            </p:style>
            <p:txBody>
              <a:bodyPr rtlCol="0" anchor="ctr"/>
              <a:lstStyle/>
              <a:p>
                <a:endParaRPr lang="en-US" dirty="0"/>
              </a:p>
            </p:txBody>
          </p:sp>
        </p:grpSp>
      </p:grpSp>
      <p:grpSp>
        <p:nvGrpSpPr>
          <p:cNvPr id="19" name="Group 18"/>
          <p:cNvGrpSpPr/>
          <p:nvPr>
            <p:custDataLst>
              <p:tags r:id="rId30"/>
            </p:custDataLst>
          </p:nvPr>
        </p:nvGrpSpPr>
        <p:grpSpPr>
          <a:xfrm>
            <a:off x="5213918" y="2514600"/>
            <a:ext cx="2329882" cy="914400"/>
            <a:chOff x="5213918" y="2514600"/>
            <a:chExt cx="2329882" cy="914400"/>
          </a:xfrm>
        </p:grpSpPr>
        <p:sp>
          <p:nvSpPr>
            <p:cNvPr id="210" name="Rounded Rectangle 209"/>
            <p:cNvSpPr/>
            <p:nvPr/>
          </p:nvSpPr>
          <p:spPr>
            <a:xfrm>
              <a:off x="5213918" y="2514600"/>
              <a:ext cx="2329882" cy="914400"/>
            </a:xfrm>
            <a:prstGeom prst="roundRect">
              <a:avLst>
                <a:gd name="adj" fmla="val 8701"/>
              </a:avLst>
            </a:prstGeom>
            <a:solidFill>
              <a:srgbClr val="EDFFED"/>
            </a:solidFill>
            <a:ln w="25400" algn="ctr">
              <a:solidFill>
                <a:srgbClr val="43A343"/>
              </a:solidFill>
              <a:miter lim="800000"/>
              <a:headEnd/>
              <a:tailEnd/>
            </a:ln>
            <a:effectLst/>
          </p:spPr>
          <p:txBody>
            <a:bodyPr wrap="none" anchor="ctr"/>
            <a:lstStyle/>
            <a:p>
              <a:endParaRPr lang="en-US" dirty="0">
                <a:solidFill>
                  <a:schemeClr val="tx1"/>
                </a:solidFill>
                <a:latin typeface="Arial" charset="0"/>
              </a:endParaRPr>
            </a:p>
          </p:txBody>
        </p:sp>
        <p:grpSp>
          <p:nvGrpSpPr>
            <p:cNvPr id="212" name="Group 54"/>
            <p:cNvGrpSpPr>
              <a:grpSpLocks/>
            </p:cNvGrpSpPr>
            <p:nvPr/>
          </p:nvGrpSpPr>
          <p:grpSpPr bwMode="auto">
            <a:xfrm>
              <a:off x="6900650" y="2810612"/>
              <a:ext cx="450700" cy="322376"/>
              <a:chOff x="3744" y="1584"/>
              <a:chExt cx="336" cy="240"/>
            </a:xfrm>
          </p:grpSpPr>
          <p:sp>
            <p:nvSpPr>
              <p:cNvPr id="217" name="Oval 55"/>
              <p:cNvSpPr>
                <a:spLocks noChangeArrowheads="1"/>
              </p:cNvSpPr>
              <p:nvPr/>
            </p:nvSpPr>
            <p:spPr bwMode="auto">
              <a:xfrm>
                <a:off x="3744" y="1728"/>
                <a:ext cx="336" cy="96"/>
              </a:xfrm>
              <a:prstGeom prst="ellipse">
                <a:avLst/>
              </a:prstGeom>
              <a:solidFill>
                <a:srgbClr val="C56D41"/>
              </a:solidFill>
              <a:ln w="12700" algn="ctr">
                <a:solidFill>
                  <a:srgbClr val="64351E"/>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218" name="Oval 56"/>
              <p:cNvSpPr>
                <a:spLocks noChangeArrowheads="1"/>
              </p:cNvSpPr>
              <p:nvPr/>
            </p:nvSpPr>
            <p:spPr bwMode="auto">
              <a:xfrm>
                <a:off x="3744" y="1680"/>
                <a:ext cx="336" cy="96"/>
              </a:xfrm>
              <a:prstGeom prst="ellipse">
                <a:avLst/>
              </a:prstGeom>
              <a:solidFill>
                <a:srgbClr val="C56D41"/>
              </a:solidFill>
              <a:ln w="12700" algn="ctr">
                <a:solidFill>
                  <a:srgbClr val="64351E"/>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219" name="Oval 57"/>
              <p:cNvSpPr>
                <a:spLocks noChangeArrowheads="1"/>
              </p:cNvSpPr>
              <p:nvPr/>
            </p:nvSpPr>
            <p:spPr bwMode="auto">
              <a:xfrm>
                <a:off x="3744" y="1632"/>
                <a:ext cx="336" cy="96"/>
              </a:xfrm>
              <a:prstGeom prst="ellipse">
                <a:avLst/>
              </a:prstGeom>
              <a:solidFill>
                <a:srgbClr val="C56D41"/>
              </a:solidFill>
              <a:ln w="12700" algn="ctr">
                <a:solidFill>
                  <a:srgbClr val="64351E"/>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220" name="Oval 58"/>
              <p:cNvSpPr>
                <a:spLocks noChangeArrowheads="1"/>
              </p:cNvSpPr>
              <p:nvPr/>
            </p:nvSpPr>
            <p:spPr bwMode="auto">
              <a:xfrm>
                <a:off x="3744" y="1584"/>
                <a:ext cx="336" cy="96"/>
              </a:xfrm>
              <a:prstGeom prst="ellipse">
                <a:avLst/>
              </a:prstGeom>
              <a:solidFill>
                <a:srgbClr val="C56D41"/>
              </a:solidFill>
              <a:ln w="12700" algn="ctr">
                <a:solidFill>
                  <a:srgbClr val="64351E"/>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grpSp>
        <p:sp>
          <p:nvSpPr>
            <p:cNvPr id="213" name="TextBox 212"/>
            <p:cNvSpPr txBox="1"/>
            <p:nvPr/>
          </p:nvSpPr>
          <p:spPr>
            <a:xfrm>
              <a:off x="6945642" y="2590800"/>
              <a:ext cx="317395" cy="215444"/>
            </a:xfrm>
            <a:prstGeom prst="rect">
              <a:avLst/>
            </a:prstGeom>
            <a:noFill/>
          </p:spPr>
          <p:txBody>
            <a:bodyPr wrap="none" lIns="0" tIns="0" rIns="0" bIns="0" rtlCol="0">
              <a:spAutoFit/>
            </a:bodyPr>
            <a:lstStyle/>
            <a:p>
              <a:pPr algn="ctr"/>
              <a:r>
                <a:rPr lang="en-US" sz="1400" dirty="0" smtClean="0"/>
                <a:t>Disk</a:t>
              </a:r>
              <a:endParaRPr lang="en-US" sz="1400" dirty="0"/>
            </a:p>
          </p:txBody>
        </p:sp>
        <p:sp>
          <p:nvSpPr>
            <p:cNvPr id="214" name="TextBox 213"/>
            <p:cNvSpPr txBox="1"/>
            <p:nvPr/>
          </p:nvSpPr>
          <p:spPr>
            <a:xfrm>
              <a:off x="6009366" y="3182779"/>
              <a:ext cx="671146" cy="246221"/>
            </a:xfrm>
            <a:prstGeom prst="rect">
              <a:avLst/>
            </a:prstGeom>
            <a:noFill/>
          </p:spPr>
          <p:txBody>
            <a:bodyPr wrap="none" lIns="0" tIns="0" rIns="0" bIns="0" rtlCol="0">
              <a:spAutoFit/>
            </a:bodyPr>
            <a:lstStyle/>
            <a:p>
              <a:r>
                <a:rPr lang="en-US" sz="1600" b="1" dirty="0">
                  <a:solidFill>
                    <a:schemeClr val="accent3">
                      <a:lumMod val="50000"/>
                    </a:schemeClr>
                  </a:solidFill>
                </a:rPr>
                <a:t>B</a:t>
              </a:r>
              <a:r>
                <a:rPr lang="en-US" sz="1600" b="1" dirty="0" smtClean="0">
                  <a:solidFill>
                    <a:schemeClr val="accent3">
                      <a:lumMod val="50000"/>
                    </a:schemeClr>
                  </a:solidFill>
                </a:rPr>
                <a:t>ackup</a:t>
              </a:r>
              <a:endParaRPr lang="en-US" sz="1600" b="1" dirty="0">
                <a:solidFill>
                  <a:schemeClr val="accent3">
                    <a:lumMod val="50000"/>
                  </a:schemeClr>
                </a:solidFill>
              </a:endParaRPr>
            </a:p>
          </p:txBody>
        </p:sp>
        <p:sp>
          <p:nvSpPr>
            <p:cNvPr id="215" name="TextBox 214"/>
            <p:cNvSpPr txBox="1"/>
            <p:nvPr/>
          </p:nvSpPr>
          <p:spPr>
            <a:xfrm>
              <a:off x="5409855" y="2590800"/>
              <a:ext cx="1352357" cy="215444"/>
            </a:xfrm>
            <a:prstGeom prst="rect">
              <a:avLst/>
            </a:prstGeom>
            <a:noFill/>
          </p:spPr>
          <p:txBody>
            <a:bodyPr wrap="none" lIns="0" tIns="0" rIns="0" bIns="0" rtlCol="0">
              <a:spAutoFit/>
            </a:bodyPr>
            <a:lstStyle/>
            <a:p>
              <a:pPr algn="ctr"/>
              <a:r>
                <a:rPr lang="en-US" sz="1400" dirty="0" smtClean="0"/>
                <a:t>Buffered Segment</a:t>
              </a:r>
              <a:endParaRPr lang="en-US" sz="1400" dirty="0"/>
            </a:p>
          </p:txBody>
        </p:sp>
        <p:sp>
          <p:nvSpPr>
            <p:cNvPr id="216" name="Right Arrow 215"/>
            <p:cNvSpPr/>
            <p:nvPr/>
          </p:nvSpPr>
          <p:spPr>
            <a:xfrm>
              <a:off x="6451845" y="2875087"/>
              <a:ext cx="381000" cy="193426"/>
            </a:xfrm>
            <a:prstGeom prst="rightArrow">
              <a:avLst>
                <a:gd name="adj1" fmla="val 50000"/>
                <a:gd name="adj2" fmla="val 102081"/>
              </a:avLst>
            </a:prstGeom>
            <a:solidFill>
              <a:srgbClr val="4D4D4D"/>
            </a:solidFill>
            <a:ln w="12700">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dirty="0"/>
            </a:p>
          </p:txBody>
        </p:sp>
        <p:grpSp>
          <p:nvGrpSpPr>
            <p:cNvPr id="143" name="Group 142"/>
            <p:cNvGrpSpPr/>
            <p:nvPr/>
          </p:nvGrpSpPr>
          <p:grpSpPr>
            <a:xfrm>
              <a:off x="5854424" y="2857500"/>
              <a:ext cx="533400" cy="228600"/>
              <a:chOff x="3124200" y="3657600"/>
              <a:chExt cx="533400" cy="228600"/>
            </a:xfrm>
          </p:grpSpPr>
          <p:sp>
            <p:nvSpPr>
              <p:cNvPr id="144" name="Rectangle 143"/>
              <p:cNvSpPr/>
              <p:nvPr/>
            </p:nvSpPr>
            <p:spPr>
              <a:xfrm>
                <a:off x="3124200" y="3657600"/>
                <a:ext cx="533400" cy="228600"/>
              </a:xfrm>
              <a:prstGeom prst="rect">
                <a:avLst/>
              </a:prstGeom>
              <a:solidFill>
                <a:schemeClr val="bg1"/>
              </a:solidFill>
              <a:ln w="19050">
                <a:solidFill>
                  <a:srgbClr val="4974CB"/>
                </a:solidFill>
              </a:ln>
            </p:spPr>
            <p:style>
              <a:lnRef idx="2">
                <a:schemeClr val="dk1"/>
              </a:lnRef>
              <a:fillRef idx="1">
                <a:schemeClr val="lt1"/>
              </a:fillRef>
              <a:effectRef idx="0">
                <a:schemeClr val="dk1"/>
              </a:effectRef>
              <a:fontRef idx="minor">
                <a:schemeClr val="dk1"/>
              </a:fontRef>
            </p:style>
            <p:txBody>
              <a:bodyPr rtlCol="0" anchor="ctr"/>
              <a:lstStyle/>
              <a:p>
                <a:endParaRPr lang="en-US" dirty="0"/>
              </a:p>
            </p:txBody>
          </p:sp>
          <p:sp>
            <p:nvSpPr>
              <p:cNvPr id="145" name="Rectangle 144"/>
              <p:cNvSpPr/>
              <p:nvPr/>
            </p:nvSpPr>
            <p:spPr>
              <a:xfrm>
                <a:off x="3124200" y="3657600"/>
                <a:ext cx="152400" cy="228600"/>
              </a:xfrm>
              <a:prstGeom prst="rect">
                <a:avLst/>
              </a:prstGeom>
              <a:solidFill>
                <a:srgbClr val="C7D5F1"/>
              </a:solidFill>
              <a:ln w="19050">
                <a:solidFill>
                  <a:srgbClr val="4974CB"/>
                </a:solidFill>
                <a:prstDash val="sysDot"/>
              </a:ln>
            </p:spPr>
            <p:style>
              <a:lnRef idx="2">
                <a:schemeClr val="dk1"/>
              </a:lnRef>
              <a:fillRef idx="1">
                <a:schemeClr val="lt1"/>
              </a:fillRef>
              <a:effectRef idx="0">
                <a:schemeClr val="dk1"/>
              </a:effectRef>
              <a:fontRef idx="minor">
                <a:schemeClr val="dk1"/>
              </a:fontRef>
            </p:style>
            <p:txBody>
              <a:bodyPr rtlCol="0" anchor="ctr"/>
              <a:lstStyle/>
              <a:p>
                <a:pPr algn="ctr"/>
                <a:endParaRPr lang="en-US" dirty="0"/>
              </a:p>
            </p:txBody>
          </p:sp>
          <p:sp>
            <p:nvSpPr>
              <p:cNvPr id="146" name="Rectangle 145"/>
              <p:cNvSpPr/>
              <p:nvPr/>
            </p:nvSpPr>
            <p:spPr>
              <a:xfrm>
                <a:off x="3276600" y="3657600"/>
                <a:ext cx="76200" cy="228600"/>
              </a:xfrm>
              <a:prstGeom prst="rect">
                <a:avLst/>
              </a:prstGeom>
              <a:solidFill>
                <a:srgbClr val="C7D5F1"/>
              </a:solidFill>
              <a:ln w="19050">
                <a:solidFill>
                  <a:srgbClr val="4974CB"/>
                </a:solidFill>
                <a:prstDash val="sysDot"/>
              </a:ln>
            </p:spPr>
            <p:style>
              <a:lnRef idx="2">
                <a:schemeClr val="dk1"/>
              </a:lnRef>
              <a:fillRef idx="1">
                <a:schemeClr val="lt1"/>
              </a:fillRef>
              <a:effectRef idx="0">
                <a:schemeClr val="dk1"/>
              </a:effectRef>
              <a:fontRef idx="minor">
                <a:schemeClr val="dk1"/>
              </a:fontRef>
            </p:style>
            <p:txBody>
              <a:bodyPr rtlCol="0" anchor="ctr"/>
              <a:lstStyle/>
              <a:p>
                <a:endParaRPr lang="en-US" dirty="0"/>
              </a:p>
            </p:txBody>
          </p:sp>
          <p:sp>
            <p:nvSpPr>
              <p:cNvPr id="147" name="Rectangle 146"/>
              <p:cNvSpPr/>
              <p:nvPr/>
            </p:nvSpPr>
            <p:spPr>
              <a:xfrm>
                <a:off x="3352800" y="3657600"/>
                <a:ext cx="76200" cy="228600"/>
              </a:xfrm>
              <a:prstGeom prst="rect">
                <a:avLst/>
              </a:prstGeom>
              <a:solidFill>
                <a:srgbClr val="C7D5F1"/>
              </a:solidFill>
              <a:ln w="19050">
                <a:solidFill>
                  <a:srgbClr val="4974CB"/>
                </a:solidFill>
                <a:prstDash val="sysDot"/>
              </a:ln>
            </p:spPr>
            <p:style>
              <a:lnRef idx="2">
                <a:schemeClr val="dk1"/>
              </a:lnRef>
              <a:fillRef idx="1">
                <a:schemeClr val="lt1"/>
              </a:fillRef>
              <a:effectRef idx="0">
                <a:schemeClr val="dk1"/>
              </a:effectRef>
              <a:fontRef idx="minor">
                <a:schemeClr val="dk1"/>
              </a:fontRef>
            </p:style>
            <p:txBody>
              <a:bodyPr rtlCol="0" anchor="ctr"/>
              <a:lstStyle/>
              <a:p>
                <a:endParaRPr lang="en-US" dirty="0"/>
              </a:p>
            </p:txBody>
          </p:sp>
          <p:sp>
            <p:nvSpPr>
              <p:cNvPr id="148" name="Rectangle 147"/>
              <p:cNvSpPr/>
              <p:nvPr/>
            </p:nvSpPr>
            <p:spPr>
              <a:xfrm>
                <a:off x="3429000" y="3657600"/>
                <a:ext cx="152400" cy="228600"/>
              </a:xfrm>
              <a:prstGeom prst="rect">
                <a:avLst/>
              </a:prstGeom>
              <a:solidFill>
                <a:srgbClr val="FF0000"/>
              </a:solidFill>
              <a:ln w="19050">
                <a:solidFill>
                  <a:srgbClr val="4974CB"/>
                </a:solidFill>
              </a:ln>
            </p:spPr>
            <p:style>
              <a:lnRef idx="2">
                <a:schemeClr val="dk1"/>
              </a:lnRef>
              <a:fillRef idx="1">
                <a:schemeClr val="lt1"/>
              </a:fillRef>
              <a:effectRef idx="0">
                <a:schemeClr val="dk1"/>
              </a:effectRef>
              <a:fontRef idx="minor">
                <a:schemeClr val="dk1"/>
              </a:fontRef>
            </p:style>
            <p:txBody>
              <a:bodyPr rtlCol="0" anchor="ctr"/>
              <a:lstStyle/>
              <a:p>
                <a:endParaRPr lang="en-US" dirty="0"/>
              </a:p>
            </p:txBody>
          </p:sp>
          <p:sp>
            <p:nvSpPr>
              <p:cNvPr id="149" name="Rectangle 148"/>
              <p:cNvSpPr/>
              <p:nvPr/>
            </p:nvSpPr>
            <p:spPr>
              <a:xfrm>
                <a:off x="3124200" y="3657600"/>
                <a:ext cx="533400" cy="228600"/>
              </a:xfrm>
              <a:prstGeom prst="rect">
                <a:avLst/>
              </a:prstGeom>
              <a:noFill/>
              <a:ln w="19050">
                <a:solidFill>
                  <a:srgbClr val="4974CB"/>
                </a:solidFill>
              </a:ln>
            </p:spPr>
            <p:style>
              <a:lnRef idx="2">
                <a:schemeClr val="dk1"/>
              </a:lnRef>
              <a:fillRef idx="1">
                <a:schemeClr val="lt1"/>
              </a:fillRef>
              <a:effectRef idx="0">
                <a:schemeClr val="dk1"/>
              </a:effectRef>
              <a:fontRef idx="minor">
                <a:schemeClr val="dk1"/>
              </a:fontRef>
            </p:style>
            <p:txBody>
              <a:bodyPr rtlCol="0" anchor="ctr"/>
              <a:lstStyle/>
              <a:p>
                <a:endParaRPr lang="en-US" dirty="0"/>
              </a:p>
            </p:txBody>
          </p:sp>
        </p:grpSp>
      </p:grpSp>
      <p:grpSp>
        <p:nvGrpSpPr>
          <p:cNvPr id="18" name="Group 17"/>
          <p:cNvGrpSpPr/>
          <p:nvPr>
            <p:custDataLst>
              <p:tags r:id="rId31"/>
            </p:custDataLst>
          </p:nvPr>
        </p:nvGrpSpPr>
        <p:grpSpPr>
          <a:xfrm>
            <a:off x="5213918" y="3581400"/>
            <a:ext cx="2329882" cy="914400"/>
            <a:chOff x="5213918" y="3581400"/>
            <a:chExt cx="2329882" cy="914400"/>
          </a:xfrm>
        </p:grpSpPr>
        <p:sp>
          <p:nvSpPr>
            <p:cNvPr id="228" name="Rounded Rectangle 227"/>
            <p:cNvSpPr/>
            <p:nvPr/>
          </p:nvSpPr>
          <p:spPr>
            <a:xfrm>
              <a:off x="5213918" y="3581400"/>
              <a:ext cx="2329882" cy="914400"/>
            </a:xfrm>
            <a:prstGeom prst="roundRect">
              <a:avLst>
                <a:gd name="adj" fmla="val 8701"/>
              </a:avLst>
            </a:prstGeom>
            <a:solidFill>
              <a:srgbClr val="EDFFED"/>
            </a:solidFill>
            <a:ln w="25400" algn="ctr">
              <a:solidFill>
                <a:srgbClr val="43A343"/>
              </a:solidFill>
              <a:miter lim="800000"/>
              <a:headEnd/>
              <a:tailEnd/>
            </a:ln>
            <a:effectLst/>
          </p:spPr>
          <p:txBody>
            <a:bodyPr wrap="none" anchor="ctr"/>
            <a:lstStyle/>
            <a:p>
              <a:endParaRPr lang="en-US" dirty="0">
                <a:solidFill>
                  <a:schemeClr val="tx1"/>
                </a:solidFill>
                <a:latin typeface="Arial" charset="0"/>
              </a:endParaRPr>
            </a:p>
          </p:txBody>
        </p:sp>
        <p:grpSp>
          <p:nvGrpSpPr>
            <p:cNvPr id="230" name="Group 54"/>
            <p:cNvGrpSpPr>
              <a:grpSpLocks/>
            </p:cNvGrpSpPr>
            <p:nvPr/>
          </p:nvGrpSpPr>
          <p:grpSpPr bwMode="auto">
            <a:xfrm>
              <a:off x="6900650" y="3877412"/>
              <a:ext cx="450700" cy="322376"/>
              <a:chOff x="3744" y="1584"/>
              <a:chExt cx="336" cy="240"/>
            </a:xfrm>
          </p:grpSpPr>
          <p:sp>
            <p:nvSpPr>
              <p:cNvPr id="235" name="Oval 55"/>
              <p:cNvSpPr>
                <a:spLocks noChangeArrowheads="1"/>
              </p:cNvSpPr>
              <p:nvPr/>
            </p:nvSpPr>
            <p:spPr bwMode="auto">
              <a:xfrm>
                <a:off x="3744" y="1728"/>
                <a:ext cx="336" cy="96"/>
              </a:xfrm>
              <a:prstGeom prst="ellipse">
                <a:avLst/>
              </a:prstGeom>
              <a:solidFill>
                <a:srgbClr val="C56D41"/>
              </a:solidFill>
              <a:ln w="12700" algn="ctr">
                <a:solidFill>
                  <a:srgbClr val="64351E"/>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236" name="Oval 56"/>
              <p:cNvSpPr>
                <a:spLocks noChangeArrowheads="1"/>
              </p:cNvSpPr>
              <p:nvPr/>
            </p:nvSpPr>
            <p:spPr bwMode="auto">
              <a:xfrm>
                <a:off x="3744" y="1680"/>
                <a:ext cx="336" cy="96"/>
              </a:xfrm>
              <a:prstGeom prst="ellipse">
                <a:avLst/>
              </a:prstGeom>
              <a:solidFill>
                <a:srgbClr val="C56D41"/>
              </a:solidFill>
              <a:ln w="12700" algn="ctr">
                <a:solidFill>
                  <a:srgbClr val="64351E"/>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237" name="Oval 57"/>
              <p:cNvSpPr>
                <a:spLocks noChangeArrowheads="1"/>
              </p:cNvSpPr>
              <p:nvPr/>
            </p:nvSpPr>
            <p:spPr bwMode="auto">
              <a:xfrm>
                <a:off x="3744" y="1632"/>
                <a:ext cx="336" cy="96"/>
              </a:xfrm>
              <a:prstGeom prst="ellipse">
                <a:avLst/>
              </a:prstGeom>
              <a:solidFill>
                <a:srgbClr val="C56D41"/>
              </a:solidFill>
              <a:ln w="12700" algn="ctr">
                <a:solidFill>
                  <a:srgbClr val="64351E"/>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238" name="Oval 58"/>
              <p:cNvSpPr>
                <a:spLocks noChangeArrowheads="1"/>
              </p:cNvSpPr>
              <p:nvPr/>
            </p:nvSpPr>
            <p:spPr bwMode="auto">
              <a:xfrm>
                <a:off x="3744" y="1584"/>
                <a:ext cx="336" cy="96"/>
              </a:xfrm>
              <a:prstGeom prst="ellipse">
                <a:avLst/>
              </a:prstGeom>
              <a:solidFill>
                <a:srgbClr val="C56D41"/>
              </a:solidFill>
              <a:ln w="12700" algn="ctr">
                <a:solidFill>
                  <a:srgbClr val="64351E"/>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grpSp>
        <p:sp>
          <p:nvSpPr>
            <p:cNvPr id="231" name="TextBox 230"/>
            <p:cNvSpPr txBox="1"/>
            <p:nvPr/>
          </p:nvSpPr>
          <p:spPr>
            <a:xfrm>
              <a:off x="6945642" y="3657600"/>
              <a:ext cx="317395" cy="215444"/>
            </a:xfrm>
            <a:prstGeom prst="rect">
              <a:avLst/>
            </a:prstGeom>
            <a:noFill/>
          </p:spPr>
          <p:txBody>
            <a:bodyPr wrap="none" lIns="0" tIns="0" rIns="0" bIns="0" rtlCol="0">
              <a:spAutoFit/>
            </a:bodyPr>
            <a:lstStyle/>
            <a:p>
              <a:pPr algn="ctr"/>
              <a:r>
                <a:rPr lang="en-US" sz="1400" dirty="0" smtClean="0"/>
                <a:t>Disk</a:t>
              </a:r>
              <a:endParaRPr lang="en-US" sz="1400" dirty="0"/>
            </a:p>
          </p:txBody>
        </p:sp>
        <p:sp>
          <p:nvSpPr>
            <p:cNvPr id="232" name="TextBox 231"/>
            <p:cNvSpPr txBox="1"/>
            <p:nvPr/>
          </p:nvSpPr>
          <p:spPr>
            <a:xfrm>
              <a:off x="6009366" y="4249579"/>
              <a:ext cx="671146" cy="246221"/>
            </a:xfrm>
            <a:prstGeom prst="rect">
              <a:avLst/>
            </a:prstGeom>
            <a:noFill/>
          </p:spPr>
          <p:txBody>
            <a:bodyPr wrap="none" lIns="0" tIns="0" rIns="0" bIns="0" rtlCol="0">
              <a:spAutoFit/>
            </a:bodyPr>
            <a:lstStyle/>
            <a:p>
              <a:r>
                <a:rPr lang="en-US" sz="1600" b="1" dirty="0">
                  <a:solidFill>
                    <a:schemeClr val="accent3">
                      <a:lumMod val="50000"/>
                    </a:schemeClr>
                  </a:solidFill>
                </a:rPr>
                <a:t>B</a:t>
              </a:r>
              <a:r>
                <a:rPr lang="en-US" sz="1600" b="1" dirty="0" smtClean="0">
                  <a:solidFill>
                    <a:schemeClr val="accent3">
                      <a:lumMod val="50000"/>
                    </a:schemeClr>
                  </a:solidFill>
                </a:rPr>
                <a:t>ackup</a:t>
              </a:r>
              <a:endParaRPr lang="en-US" sz="1600" b="1" dirty="0">
                <a:solidFill>
                  <a:schemeClr val="accent3">
                    <a:lumMod val="50000"/>
                  </a:schemeClr>
                </a:solidFill>
              </a:endParaRPr>
            </a:p>
          </p:txBody>
        </p:sp>
        <p:sp>
          <p:nvSpPr>
            <p:cNvPr id="233" name="TextBox 232"/>
            <p:cNvSpPr txBox="1"/>
            <p:nvPr/>
          </p:nvSpPr>
          <p:spPr>
            <a:xfrm>
              <a:off x="5409855" y="3657600"/>
              <a:ext cx="1352357" cy="215444"/>
            </a:xfrm>
            <a:prstGeom prst="rect">
              <a:avLst/>
            </a:prstGeom>
            <a:noFill/>
          </p:spPr>
          <p:txBody>
            <a:bodyPr wrap="none" lIns="0" tIns="0" rIns="0" bIns="0" rtlCol="0">
              <a:spAutoFit/>
            </a:bodyPr>
            <a:lstStyle/>
            <a:p>
              <a:pPr algn="ctr"/>
              <a:r>
                <a:rPr lang="en-US" sz="1400" dirty="0" smtClean="0"/>
                <a:t>Buffered Segment</a:t>
              </a:r>
              <a:endParaRPr lang="en-US" sz="1400" dirty="0"/>
            </a:p>
          </p:txBody>
        </p:sp>
        <p:sp>
          <p:nvSpPr>
            <p:cNvPr id="234" name="Right Arrow 233"/>
            <p:cNvSpPr/>
            <p:nvPr/>
          </p:nvSpPr>
          <p:spPr>
            <a:xfrm>
              <a:off x="6451845" y="3941887"/>
              <a:ext cx="381000" cy="193426"/>
            </a:xfrm>
            <a:prstGeom prst="rightArrow">
              <a:avLst>
                <a:gd name="adj1" fmla="val 50000"/>
                <a:gd name="adj2" fmla="val 102081"/>
              </a:avLst>
            </a:prstGeom>
            <a:solidFill>
              <a:srgbClr val="4D4D4D"/>
            </a:solidFill>
            <a:ln w="12700">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dirty="0"/>
            </a:p>
          </p:txBody>
        </p:sp>
        <p:grpSp>
          <p:nvGrpSpPr>
            <p:cNvPr id="150" name="Group 149"/>
            <p:cNvGrpSpPr/>
            <p:nvPr/>
          </p:nvGrpSpPr>
          <p:grpSpPr>
            <a:xfrm>
              <a:off x="5854424" y="3892062"/>
              <a:ext cx="533400" cy="228600"/>
              <a:chOff x="3124200" y="3657600"/>
              <a:chExt cx="533400" cy="228600"/>
            </a:xfrm>
          </p:grpSpPr>
          <p:sp>
            <p:nvSpPr>
              <p:cNvPr id="151" name="Rectangle 150"/>
              <p:cNvSpPr/>
              <p:nvPr/>
            </p:nvSpPr>
            <p:spPr>
              <a:xfrm>
                <a:off x="3124200" y="3657600"/>
                <a:ext cx="533400" cy="228600"/>
              </a:xfrm>
              <a:prstGeom prst="rect">
                <a:avLst/>
              </a:prstGeom>
              <a:solidFill>
                <a:schemeClr val="bg1"/>
              </a:solidFill>
              <a:ln w="19050">
                <a:solidFill>
                  <a:srgbClr val="4974CB"/>
                </a:solidFill>
              </a:ln>
            </p:spPr>
            <p:style>
              <a:lnRef idx="2">
                <a:schemeClr val="dk1"/>
              </a:lnRef>
              <a:fillRef idx="1">
                <a:schemeClr val="lt1"/>
              </a:fillRef>
              <a:effectRef idx="0">
                <a:schemeClr val="dk1"/>
              </a:effectRef>
              <a:fontRef idx="minor">
                <a:schemeClr val="dk1"/>
              </a:fontRef>
            </p:style>
            <p:txBody>
              <a:bodyPr rtlCol="0" anchor="ctr"/>
              <a:lstStyle/>
              <a:p>
                <a:endParaRPr lang="en-US" dirty="0"/>
              </a:p>
            </p:txBody>
          </p:sp>
          <p:sp>
            <p:nvSpPr>
              <p:cNvPr id="152" name="Rectangle 151"/>
              <p:cNvSpPr/>
              <p:nvPr/>
            </p:nvSpPr>
            <p:spPr>
              <a:xfrm>
                <a:off x="3124200" y="3657600"/>
                <a:ext cx="152400" cy="228600"/>
              </a:xfrm>
              <a:prstGeom prst="rect">
                <a:avLst/>
              </a:prstGeom>
              <a:solidFill>
                <a:srgbClr val="C7D5F1"/>
              </a:solidFill>
              <a:ln w="19050">
                <a:solidFill>
                  <a:srgbClr val="4974CB"/>
                </a:solidFill>
                <a:prstDash val="sysDot"/>
              </a:ln>
            </p:spPr>
            <p:style>
              <a:lnRef idx="2">
                <a:schemeClr val="dk1"/>
              </a:lnRef>
              <a:fillRef idx="1">
                <a:schemeClr val="lt1"/>
              </a:fillRef>
              <a:effectRef idx="0">
                <a:schemeClr val="dk1"/>
              </a:effectRef>
              <a:fontRef idx="minor">
                <a:schemeClr val="dk1"/>
              </a:fontRef>
            </p:style>
            <p:txBody>
              <a:bodyPr rtlCol="0" anchor="ctr"/>
              <a:lstStyle/>
              <a:p>
                <a:pPr algn="ctr"/>
                <a:endParaRPr lang="en-US" dirty="0"/>
              </a:p>
            </p:txBody>
          </p:sp>
          <p:sp>
            <p:nvSpPr>
              <p:cNvPr id="153" name="Rectangle 152"/>
              <p:cNvSpPr/>
              <p:nvPr/>
            </p:nvSpPr>
            <p:spPr>
              <a:xfrm>
                <a:off x="3276600" y="3657600"/>
                <a:ext cx="76200" cy="228600"/>
              </a:xfrm>
              <a:prstGeom prst="rect">
                <a:avLst/>
              </a:prstGeom>
              <a:solidFill>
                <a:srgbClr val="C7D5F1"/>
              </a:solidFill>
              <a:ln w="19050">
                <a:solidFill>
                  <a:srgbClr val="4974CB"/>
                </a:solidFill>
                <a:prstDash val="sysDot"/>
              </a:ln>
            </p:spPr>
            <p:style>
              <a:lnRef idx="2">
                <a:schemeClr val="dk1"/>
              </a:lnRef>
              <a:fillRef idx="1">
                <a:schemeClr val="lt1"/>
              </a:fillRef>
              <a:effectRef idx="0">
                <a:schemeClr val="dk1"/>
              </a:effectRef>
              <a:fontRef idx="minor">
                <a:schemeClr val="dk1"/>
              </a:fontRef>
            </p:style>
            <p:txBody>
              <a:bodyPr rtlCol="0" anchor="ctr"/>
              <a:lstStyle/>
              <a:p>
                <a:endParaRPr lang="en-US" dirty="0"/>
              </a:p>
            </p:txBody>
          </p:sp>
          <p:sp>
            <p:nvSpPr>
              <p:cNvPr id="154" name="Rectangle 153"/>
              <p:cNvSpPr/>
              <p:nvPr/>
            </p:nvSpPr>
            <p:spPr>
              <a:xfrm>
                <a:off x="3352800" y="3657600"/>
                <a:ext cx="76200" cy="228600"/>
              </a:xfrm>
              <a:prstGeom prst="rect">
                <a:avLst/>
              </a:prstGeom>
              <a:solidFill>
                <a:srgbClr val="C7D5F1"/>
              </a:solidFill>
              <a:ln w="19050">
                <a:solidFill>
                  <a:srgbClr val="4974CB"/>
                </a:solidFill>
                <a:prstDash val="sysDot"/>
              </a:ln>
            </p:spPr>
            <p:style>
              <a:lnRef idx="2">
                <a:schemeClr val="dk1"/>
              </a:lnRef>
              <a:fillRef idx="1">
                <a:schemeClr val="lt1"/>
              </a:fillRef>
              <a:effectRef idx="0">
                <a:schemeClr val="dk1"/>
              </a:effectRef>
              <a:fontRef idx="minor">
                <a:schemeClr val="dk1"/>
              </a:fontRef>
            </p:style>
            <p:txBody>
              <a:bodyPr rtlCol="0" anchor="ctr"/>
              <a:lstStyle/>
              <a:p>
                <a:endParaRPr lang="en-US" dirty="0"/>
              </a:p>
            </p:txBody>
          </p:sp>
          <p:sp>
            <p:nvSpPr>
              <p:cNvPr id="155" name="Rectangle 154"/>
              <p:cNvSpPr/>
              <p:nvPr/>
            </p:nvSpPr>
            <p:spPr>
              <a:xfrm>
                <a:off x="3429000" y="3657600"/>
                <a:ext cx="152400" cy="228600"/>
              </a:xfrm>
              <a:prstGeom prst="rect">
                <a:avLst/>
              </a:prstGeom>
              <a:solidFill>
                <a:srgbClr val="FF0000"/>
              </a:solidFill>
              <a:ln w="19050">
                <a:solidFill>
                  <a:srgbClr val="4974CB"/>
                </a:solidFill>
              </a:ln>
            </p:spPr>
            <p:style>
              <a:lnRef idx="2">
                <a:schemeClr val="dk1"/>
              </a:lnRef>
              <a:fillRef idx="1">
                <a:schemeClr val="lt1"/>
              </a:fillRef>
              <a:effectRef idx="0">
                <a:schemeClr val="dk1"/>
              </a:effectRef>
              <a:fontRef idx="minor">
                <a:schemeClr val="dk1"/>
              </a:fontRef>
            </p:style>
            <p:txBody>
              <a:bodyPr rtlCol="0" anchor="ctr"/>
              <a:lstStyle/>
              <a:p>
                <a:endParaRPr lang="en-US" dirty="0"/>
              </a:p>
            </p:txBody>
          </p:sp>
          <p:sp>
            <p:nvSpPr>
              <p:cNvPr id="156" name="Rectangle 155"/>
              <p:cNvSpPr/>
              <p:nvPr/>
            </p:nvSpPr>
            <p:spPr>
              <a:xfrm>
                <a:off x="3124200" y="3657600"/>
                <a:ext cx="533400" cy="228600"/>
              </a:xfrm>
              <a:prstGeom prst="rect">
                <a:avLst/>
              </a:prstGeom>
              <a:noFill/>
              <a:ln w="19050">
                <a:solidFill>
                  <a:srgbClr val="4974CB"/>
                </a:solidFill>
              </a:ln>
            </p:spPr>
            <p:style>
              <a:lnRef idx="2">
                <a:schemeClr val="dk1"/>
              </a:lnRef>
              <a:fillRef idx="1">
                <a:schemeClr val="lt1"/>
              </a:fillRef>
              <a:effectRef idx="0">
                <a:schemeClr val="dk1"/>
              </a:effectRef>
              <a:fontRef idx="minor">
                <a:schemeClr val="dk1"/>
              </a:fontRef>
            </p:style>
            <p:txBody>
              <a:bodyPr rtlCol="0" anchor="ctr"/>
              <a:lstStyle/>
              <a:p>
                <a:endParaRPr lang="en-US" dirty="0"/>
              </a:p>
            </p:txBody>
          </p:sp>
        </p:grpSp>
      </p:grpSp>
      <p:sp>
        <p:nvSpPr>
          <p:cNvPr id="91" name="Freeform 90"/>
          <p:cNvSpPr/>
          <p:nvPr>
            <p:custDataLst>
              <p:tags r:id="rId32"/>
            </p:custDataLst>
          </p:nvPr>
        </p:nvSpPr>
        <p:spPr>
          <a:xfrm>
            <a:off x="3575968" y="1981201"/>
            <a:ext cx="2627257" cy="1805199"/>
          </a:xfrm>
          <a:custGeom>
            <a:avLst/>
            <a:gdLst>
              <a:gd name="connsiteX0" fmla="*/ 0 w 2611464"/>
              <a:gd name="connsiteY0" fmla="*/ 252023 h 252023"/>
              <a:gd name="connsiteX1" fmla="*/ 2611464 w 2611464"/>
              <a:gd name="connsiteY1" fmla="*/ 4050 h 252023"/>
              <a:gd name="connsiteX0" fmla="*/ 0 w 2611464"/>
              <a:gd name="connsiteY0" fmla="*/ 250377 h 250377"/>
              <a:gd name="connsiteX1" fmla="*/ 2611464 w 2611464"/>
              <a:gd name="connsiteY1" fmla="*/ 2404 h 250377"/>
              <a:gd name="connsiteX0" fmla="*/ 0 w 2611464"/>
              <a:gd name="connsiteY0" fmla="*/ 247973 h 247973"/>
              <a:gd name="connsiteX1" fmla="*/ 2611464 w 2611464"/>
              <a:gd name="connsiteY1" fmla="*/ 0 h 247973"/>
              <a:gd name="connsiteX0" fmla="*/ 0 w 2611464"/>
              <a:gd name="connsiteY0" fmla="*/ 247973 h 332092"/>
              <a:gd name="connsiteX1" fmla="*/ 2611464 w 2611464"/>
              <a:gd name="connsiteY1" fmla="*/ 0 h 332092"/>
              <a:gd name="connsiteX0" fmla="*/ 0 w 2611464"/>
              <a:gd name="connsiteY0" fmla="*/ 247973 h 378934"/>
              <a:gd name="connsiteX1" fmla="*/ 2611464 w 2611464"/>
              <a:gd name="connsiteY1" fmla="*/ 0 h 378934"/>
              <a:gd name="connsiteX0" fmla="*/ 0 w 2611464"/>
              <a:gd name="connsiteY0" fmla="*/ 247973 h 405374"/>
              <a:gd name="connsiteX1" fmla="*/ 2611464 w 2611464"/>
              <a:gd name="connsiteY1" fmla="*/ 0 h 405374"/>
              <a:gd name="connsiteX0" fmla="*/ 0 w 2611464"/>
              <a:gd name="connsiteY0" fmla="*/ 247973 h 347457"/>
              <a:gd name="connsiteX1" fmla="*/ 2611464 w 2611464"/>
              <a:gd name="connsiteY1" fmla="*/ 0 h 347457"/>
              <a:gd name="connsiteX0" fmla="*/ 0 w 2526404"/>
              <a:gd name="connsiteY0" fmla="*/ 1759435 h 1772569"/>
              <a:gd name="connsiteX1" fmla="*/ 2526404 w 2526404"/>
              <a:gd name="connsiteY1" fmla="*/ 0 h 1772569"/>
              <a:gd name="connsiteX0" fmla="*/ 0 w 2526404"/>
              <a:gd name="connsiteY0" fmla="*/ 1759435 h 1759435"/>
              <a:gd name="connsiteX1" fmla="*/ 2526404 w 2526404"/>
              <a:gd name="connsiteY1" fmla="*/ 0 h 1759435"/>
              <a:gd name="connsiteX0" fmla="*/ 0 w 2526404"/>
              <a:gd name="connsiteY0" fmla="*/ 1759435 h 1759435"/>
              <a:gd name="connsiteX1" fmla="*/ 2526404 w 2526404"/>
              <a:gd name="connsiteY1" fmla="*/ 0 h 1759435"/>
              <a:gd name="connsiteX0" fmla="*/ 0 w 2526404"/>
              <a:gd name="connsiteY0" fmla="*/ 1759435 h 1759435"/>
              <a:gd name="connsiteX1" fmla="*/ 2526404 w 2526404"/>
              <a:gd name="connsiteY1" fmla="*/ 0 h 1759435"/>
              <a:gd name="connsiteX0" fmla="*/ 0 w 2526404"/>
              <a:gd name="connsiteY0" fmla="*/ 1759435 h 1759435"/>
              <a:gd name="connsiteX1" fmla="*/ 2526404 w 2526404"/>
              <a:gd name="connsiteY1" fmla="*/ 0 h 1759435"/>
              <a:gd name="connsiteX0" fmla="*/ 0 w 2526404"/>
              <a:gd name="connsiteY0" fmla="*/ 1759435 h 1759435"/>
              <a:gd name="connsiteX1" fmla="*/ 2526404 w 2526404"/>
              <a:gd name="connsiteY1" fmla="*/ 0 h 1759435"/>
              <a:gd name="connsiteX0" fmla="*/ 0 w 2627257"/>
              <a:gd name="connsiteY0" fmla="*/ 1666341 h 1666341"/>
              <a:gd name="connsiteX1" fmla="*/ 2627257 w 2627257"/>
              <a:gd name="connsiteY1" fmla="*/ 0 h 1666341"/>
            </a:gdLst>
            <a:ahLst/>
            <a:cxnLst>
              <a:cxn ang="0">
                <a:pos x="connsiteX0" y="connsiteY0"/>
              </a:cxn>
              <a:cxn ang="0">
                <a:pos x="connsiteX1" y="connsiteY1"/>
              </a:cxn>
            </a:cxnLst>
            <a:rect l="l" t="t" r="r" b="b"/>
            <a:pathLst>
              <a:path w="2627257" h="1666341">
                <a:moveTo>
                  <a:pt x="0" y="1666341"/>
                </a:moveTo>
                <a:cubicBezTo>
                  <a:pt x="574097" y="639482"/>
                  <a:pt x="2342582" y="537854"/>
                  <a:pt x="2627257" y="0"/>
                </a:cubicBezTo>
              </a:path>
            </a:pathLst>
          </a:custGeom>
          <a:ln w="31750" cap="rnd">
            <a:solidFill>
              <a:srgbClr val="FF0000"/>
            </a:solidFill>
            <a:tailEnd type="triangle" w="med" len="lg"/>
          </a:ln>
          <a:effectLst/>
        </p:spPr>
        <p:style>
          <a:lnRef idx="2">
            <a:schemeClr val="dk1"/>
          </a:lnRef>
          <a:fillRef idx="0">
            <a:schemeClr val="dk1"/>
          </a:fillRef>
          <a:effectRef idx="1">
            <a:schemeClr val="dk1"/>
          </a:effectRef>
          <a:fontRef idx="minor">
            <a:schemeClr val="tx1"/>
          </a:fontRef>
        </p:style>
        <p:txBody>
          <a:bodyPr rtlCol="0" anchor="ctr"/>
          <a:lstStyle/>
          <a:p>
            <a:pPr algn="ctr"/>
            <a:endParaRPr lang="en-US" dirty="0"/>
          </a:p>
        </p:txBody>
      </p:sp>
      <p:sp>
        <p:nvSpPr>
          <p:cNvPr id="120" name="Freeform 119"/>
          <p:cNvSpPr/>
          <p:nvPr>
            <p:custDataLst>
              <p:tags r:id="rId33"/>
            </p:custDataLst>
          </p:nvPr>
        </p:nvSpPr>
        <p:spPr>
          <a:xfrm>
            <a:off x="3588461" y="3044333"/>
            <a:ext cx="2614766" cy="774211"/>
          </a:xfrm>
          <a:custGeom>
            <a:avLst/>
            <a:gdLst>
              <a:gd name="connsiteX0" fmla="*/ 0 w 2588217"/>
              <a:gd name="connsiteY0" fmla="*/ 0 h 1028867"/>
              <a:gd name="connsiteX1" fmla="*/ 1038387 w 2588217"/>
              <a:gd name="connsiteY1" fmla="*/ 511444 h 1028867"/>
              <a:gd name="connsiteX2" fmla="*/ 1968285 w 2588217"/>
              <a:gd name="connsiteY2" fmla="*/ 1015139 h 1028867"/>
              <a:gd name="connsiteX3" fmla="*/ 2588217 w 2588217"/>
              <a:gd name="connsiteY3" fmla="*/ 836908 h 1028867"/>
              <a:gd name="connsiteX0" fmla="*/ 0 w 2588217"/>
              <a:gd name="connsiteY0" fmla="*/ 0 h 1028867"/>
              <a:gd name="connsiteX1" fmla="*/ 1038387 w 2588217"/>
              <a:gd name="connsiteY1" fmla="*/ 511444 h 1028867"/>
              <a:gd name="connsiteX2" fmla="*/ 1968285 w 2588217"/>
              <a:gd name="connsiteY2" fmla="*/ 1015139 h 1028867"/>
              <a:gd name="connsiteX3" fmla="*/ 2588217 w 2588217"/>
              <a:gd name="connsiteY3" fmla="*/ 836908 h 1028867"/>
              <a:gd name="connsiteX0" fmla="*/ 0 w 2588217"/>
              <a:gd name="connsiteY0" fmla="*/ 0 h 1028867"/>
              <a:gd name="connsiteX1" fmla="*/ 1038387 w 2588217"/>
              <a:gd name="connsiteY1" fmla="*/ 511444 h 1028867"/>
              <a:gd name="connsiteX2" fmla="*/ 1968285 w 2588217"/>
              <a:gd name="connsiteY2" fmla="*/ 1015139 h 1028867"/>
              <a:gd name="connsiteX3" fmla="*/ 2588217 w 2588217"/>
              <a:gd name="connsiteY3" fmla="*/ 836908 h 1028867"/>
              <a:gd name="connsiteX0" fmla="*/ 0 w 2588217"/>
              <a:gd name="connsiteY0" fmla="*/ 0 h 1015139"/>
              <a:gd name="connsiteX1" fmla="*/ 1038387 w 2588217"/>
              <a:gd name="connsiteY1" fmla="*/ 511444 h 1015139"/>
              <a:gd name="connsiteX2" fmla="*/ 1968285 w 2588217"/>
              <a:gd name="connsiteY2" fmla="*/ 1015139 h 1015139"/>
              <a:gd name="connsiteX3" fmla="*/ 2588217 w 2588217"/>
              <a:gd name="connsiteY3" fmla="*/ 836908 h 1015139"/>
              <a:gd name="connsiteX0" fmla="*/ 0 w 2588217"/>
              <a:gd name="connsiteY0" fmla="*/ 0 h 1015139"/>
              <a:gd name="connsiteX1" fmla="*/ 1968285 w 2588217"/>
              <a:gd name="connsiteY1" fmla="*/ 1015139 h 1015139"/>
              <a:gd name="connsiteX2" fmla="*/ 2588217 w 2588217"/>
              <a:gd name="connsiteY2" fmla="*/ 836908 h 1015139"/>
              <a:gd name="connsiteX0" fmla="*/ 0 w 2588217"/>
              <a:gd name="connsiteY0" fmla="*/ 0 h 1072518"/>
              <a:gd name="connsiteX1" fmla="*/ 1968285 w 2588217"/>
              <a:gd name="connsiteY1" fmla="*/ 1015139 h 1072518"/>
              <a:gd name="connsiteX2" fmla="*/ 2588217 w 2588217"/>
              <a:gd name="connsiteY2" fmla="*/ 836908 h 1072518"/>
              <a:gd name="connsiteX0" fmla="*/ 0 w 2588217"/>
              <a:gd name="connsiteY0" fmla="*/ 0 h 1072518"/>
              <a:gd name="connsiteX1" fmla="*/ 1968285 w 2588217"/>
              <a:gd name="connsiteY1" fmla="*/ 1015139 h 1072518"/>
              <a:gd name="connsiteX2" fmla="*/ 2588217 w 2588217"/>
              <a:gd name="connsiteY2" fmla="*/ 836908 h 1072518"/>
              <a:gd name="connsiteX0" fmla="*/ 0 w 2588217"/>
              <a:gd name="connsiteY0" fmla="*/ 0 h 1092042"/>
              <a:gd name="connsiteX1" fmla="*/ 1968285 w 2588217"/>
              <a:gd name="connsiteY1" fmla="*/ 1015139 h 1092042"/>
              <a:gd name="connsiteX2" fmla="*/ 2588217 w 2588217"/>
              <a:gd name="connsiteY2" fmla="*/ 836908 h 1092042"/>
              <a:gd name="connsiteX0" fmla="*/ 0 w 2588217"/>
              <a:gd name="connsiteY0" fmla="*/ 0 h 1032184"/>
              <a:gd name="connsiteX1" fmla="*/ 1968285 w 2588217"/>
              <a:gd name="connsiteY1" fmla="*/ 1015139 h 1032184"/>
              <a:gd name="connsiteX2" fmla="*/ 2588217 w 2588217"/>
              <a:gd name="connsiteY2" fmla="*/ 836908 h 1032184"/>
              <a:gd name="connsiteX0" fmla="*/ 0 w 2588217"/>
              <a:gd name="connsiteY0" fmla="*/ 0 h 1018152"/>
              <a:gd name="connsiteX1" fmla="*/ 1968285 w 2588217"/>
              <a:gd name="connsiteY1" fmla="*/ 1015139 h 1018152"/>
              <a:gd name="connsiteX2" fmla="*/ 2588217 w 2588217"/>
              <a:gd name="connsiteY2" fmla="*/ 836908 h 1018152"/>
              <a:gd name="connsiteX0" fmla="*/ 0 w 2588217"/>
              <a:gd name="connsiteY0" fmla="*/ 0 h 1025159"/>
              <a:gd name="connsiteX1" fmla="*/ 1968285 w 2588217"/>
              <a:gd name="connsiteY1" fmla="*/ 1015139 h 1025159"/>
              <a:gd name="connsiteX2" fmla="*/ 2588217 w 2588217"/>
              <a:gd name="connsiteY2" fmla="*/ 836908 h 1025159"/>
              <a:gd name="connsiteX0" fmla="*/ 0 w 2588217"/>
              <a:gd name="connsiteY0" fmla="*/ 0 h 984335"/>
              <a:gd name="connsiteX1" fmla="*/ 1495587 w 2588217"/>
              <a:gd name="connsiteY1" fmla="*/ 951692 h 984335"/>
              <a:gd name="connsiteX2" fmla="*/ 2588217 w 2588217"/>
              <a:gd name="connsiteY2" fmla="*/ 836908 h 984335"/>
              <a:gd name="connsiteX0" fmla="*/ 0 w 2588217"/>
              <a:gd name="connsiteY0" fmla="*/ 0 h 976424"/>
              <a:gd name="connsiteX1" fmla="*/ 1425845 w 2588217"/>
              <a:gd name="connsiteY1" fmla="*/ 935831 h 976424"/>
              <a:gd name="connsiteX2" fmla="*/ 2588217 w 2588217"/>
              <a:gd name="connsiteY2" fmla="*/ 836908 h 976424"/>
              <a:gd name="connsiteX0" fmla="*/ 0 w 2588217"/>
              <a:gd name="connsiteY0" fmla="*/ 0 h 1000795"/>
              <a:gd name="connsiteX1" fmla="*/ 1425845 w 2588217"/>
              <a:gd name="connsiteY1" fmla="*/ 935831 h 1000795"/>
              <a:gd name="connsiteX2" fmla="*/ 2588217 w 2588217"/>
              <a:gd name="connsiteY2" fmla="*/ 836908 h 1000795"/>
              <a:gd name="connsiteX0" fmla="*/ 0 w 2588217"/>
              <a:gd name="connsiteY0" fmla="*/ 0 h 1000795"/>
              <a:gd name="connsiteX1" fmla="*/ 1425845 w 2588217"/>
              <a:gd name="connsiteY1" fmla="*/ 935831 h 1000795"/>
              <a:gd name="connsiteX2" fmla="*/ 2588217 w 2588217"/>
              <a:gd name="connsiteY2" fmla="*/ 836908 h 1000795"/>
              <a:gd name="connsiteX0" fmla="*/ 0 w 2588217"/>
              <a:gd name="connsiteY0" fmla="*/ 0 h 995469"/>
              <a:gd name="connsiteX1" fmla="*/ 1425845 w 2588217"/>
              <a:gd name="connsiteY1" fmla="*/ 935831 h 995469"/>
              <a:gd name="connsiteX2" fmla="*/ 2588217 w 2588217"/>
              <a:gd name="connsiteY2" fmla="*/ 836908 h 995469"/>
              <a:gd name="connsiteX0" fmla="*/ 0 w 2588217"/>
              <a:gd name="connsiteY0" fmla="*/ 0 h 836908"/>
              <a:gd name="connsiteX1" fmla="*/ 2588217 w 2588217"/>
              <a:gd name="connsiteY1" fmla="*/ 836908 h 836908"/>
              <a:gd name="connsiteX0" fmla="*/ 0 w 2588217"/>
              <a:gd name="connsiteY0" fmla="*/ 0 h 989394"/>
              <a:gd name="connsiteX1" fmla="*/ 2588217 w 2588217"/>
              <a:gd name="connsiteY1" fmla="*/ 836908 h 989394"/>
              <a:gd name="connsiteX0" fmla="*/ 0 w 2588217"/>
              <a:gd name="connsiteY0" fmla="*/ 0 h 1071654"/>
              <a:gd name="connsiteX1" fmla="*/ 2588217 w 2588217"/>
              <a:gd name="connsiteY1" fmla="*/ 836908 h 1071654"/>
              <a:gd name="connsiteX0" fmla="*/ 0 w 2611464"/>
              <a:gd name="connsiteY0" fmla="*/ 0 h 1046613"/>
              <a:gd name="connsiteX1" fmla="*/ 2611464 w 2611464"/>
              <a:gd name="connsiteY1" fmla="*/ 805185 h 1046613"/>
              <a:gd name="connsiteX0" fmla="*/ 0 w 2611464"/>
              <a:gd name="connsiteY0" fmla="*/ 0 h 1123655"/>
              <a:gd name="connsiteX1" fmla="*/ 2611464 w 2611464"/>
              <a:gd name="connsiteY1" fmla="*/ 805185 h 1123655"/>
              <a:gd name="connsiteX0" fmla="*/ 0 w 2611464"/>
              <a:gd name="connsiteY0" fmla="*/ 0 h 1068897"/>
              <a:gd name="connsiteX1" fmla="*/ 2611464 w 2611464"/>
              <a:gd name="connsiteY1" fmla="*/ 733807 h 1068897"/>
              <a:gd name="connsiteX0" fmla="*/ 0 w 2626962"/>
              <a:gd name="connsiteY0" fmla="*/ 0 h 1056925"/>
              <a:gd name="connsiteX1" fmla="*/ 2626962 w 2626962"/>
              <a:gd name="connsiteY1" fmla="*/ 717946 h 1056925"/>
              <a:gd name="connsiteX0" fmla="*/ 0 w 2657959"/>
              <a:gd name="connsiteY0" fmla="*/ 0 h 998207"/>
              <a:gd name="connsiteX1" fmla="*/ 2657959 w 2657959"/>
              <a:gd name="connsiteY1" fmla="*/ 638639 h 998207"/>
              <a:gd name="connsiteX0" fmla="*/ 0 w 2626962"/>
              <a:gd name="connsiteY0" fmla="*/ 0 h 1021459"/>
              <a:gd name="connsiteX1" fmla="*/ 2626962 w 2626962"/>
              <a:gd name="connsiteY1" fmla="*/ 670362 h 1021459"/>
              <a:gd name="connsiteX0" fmla="*/ 0 w 2626962"/>
              <a:gd name="connsiteY0" fmla="*/ 0 h 1025038"/>
              <a:gd name="connsiteX1" fmla="*/ 2626962 w 2626962"/>
              <a:gd name="connsiteY1" fmla="*/ 670362 h 1025038"/>
              <a:gd name="connsiteX0" fmla="*/ 0 w 2626962"/>
              <a:gd name="connsiteY0" fmla="*/ 0 h 836475"/>
              <a:gd name="connsiteX1" fmla="*/ 2626962 w 2626962"/>
              <a:gd name="connsiteY1" fmla="*/ 670362 h 836475"/>
              <a:gd name="connsiteX0" fmla="*/ 0 w 2520636"/>
              <a:gd name="connsiteY0" fmla="*/ 853083 h 1152559"/>
              <a:gd name="connsiteX1" fmla="*/ 2520636 w 2520636"/>
              <a:gd name="connsiteY1" fmla="*/ 0 h 1152559"/>
              <a:gd name="connsiteX0" fmla="*/ 0 w 2520636"/>
              <a:gd name="connsiteY0" fmla="*/ 853083 h 853083"/>
              <a:gd name="connsiteX1" fmla="*/ 2520636 w 2520636"/>
              <a:gd name="connsiteY1" fmla="*/ 0 h 853083"/>
              <a:gd name="connsiteX0" fmla="*/ 0 w 2520636"/>
              <a:gd name="connsiteY0" fmla="*/ 853083 h 855015"/>
              <a:gd name="connsiteX1" fmla="*/ 2520636 w 2520636"/>
              <a:gd name="connsiteY1" fmla="*/ 0 h 855015"/>
              <a:gd name="connsiteX0" fmla="*/ 0 w 2520636"/>
              <a:gd name="connsiteY0" fmla="*/ 853083 h 858882"/>
              <a:gd name="connsiteX1" fmla="*/ 2520636 w 2520636"/>
              <a:gd name="connsiteY1" fmla="*/ 0 h 858882"/>
              <a:gd name="connsiteX0" fmla="*/ 0 w 2614766"/>
              <a:gd name="connsiteY0" fmla="*/ 784272 h 792356"/>
              <a:gd name="connsiteX1" fmla="*/ 2614766 w 2614766"/>
              <a:gd name="connsiteY1" fmla="*/ 0 h 792356"/>
            </a:gdLst>
            <a:ahLst/>
            <a:cxnLst>
              <a:cxn ang="0">
                <a:pos x="connsiteX0" y="connsiteY0"/>
              </a:cxn>
              <a:cxn ang="0">
                <a:pos x="connsiteX1" y="connsiteY1"/>
              </a:cxn>
            </a:cxnLst>
            <a:rect l="l" t="t" r="r" b="b"/>
            <a:pathLst>
              <a:path w="2614766" h="792356">
                <a:moveTo>
                  <a:pt x="0" y="784272"/>
                </a:moveTo>
                <a:cubicBezTo>
                  <a:pt x="1100260" y="824213"/>
                  <a:pt x="1488377" y="739119"/>
                  <a:pt x="2614766" y="0"/>
                </a:cubicBezTo>
              </a:path>
            </a:pathLst>
          </a:custGeom>
          <a:ln w="31750" cap="rnd">
            <a:solidFill>
              <a:srgbClr val="FF0000"/>
            </a:solidFill>
            <a:tailEnd type="triangle" w="med" len="lg"/>
          </a:ln>
          <a:effectLst/>
        </p:spPr>
        <p:style>
          <a:lnRef idx="2">
            <a:schemeClr val="dk1"/>
          </a:lnRef>
          <a:fillRef idx="0">
            <a:schemeClr val="dk1"/>
          </a:fillRef>
          <a:effectRef idx="1">
            <a:schemeClr val="dk1"/>
          </a:effectRef>
          <a:fontRef idx="minor">
            <a:schemeClr val="tx1"/>
          </a:fontRef>
        </p:style>
        <p:txBody>
          <a:bodyPr rtlCol="0" anchor="ctr"/>
          <a:lstStyle/>
          <a:p>
            <a:endParaRPr lang="en-US" dirty="0"/>
          </a:p>
        </p:txBody>
      </p:sp>
      <p:sp>
        <p:nvSpPr>
          <p:cNvPr id="121" name="Freeform 120"/>
          <p:cNvSpPr/>
          <p:nvPr>
            <p:custDataLst>
              <p:tags r:id="rId34"/>
            </p:custDataLst>
          </p:nvPr>
        </p:nvSpPr>
        <p:spPr>
          <a:xfrm>
            <a:off x="3563469" y="3815349"/>
            <a:ext cx="2616510" cy="466082"/>
          </a:xfrm>
          <a:custGeom>
            <a:avLst/>
            <a:gdLst>
              <a:gd name="connsiteX0" fmla="*/ 0 w 2588217"/>
              <a:gd name="connsiteY0" fmla="*/ 0 h 2159369"/>
              <a:gd name="connsiteX1" fmla="*/ 1464590 w 2588217"/>
              <a:gd name="connsiteY1" fmla="*/ 1999281 h 2159369"/>
              <a:gd name="connsiteX2" fmla="*/ 2588217 w 2588217"/>
              <a:gd name="connsiteY2" fmla="*/ 1890793 h 2159369"/>
              <a:gd name="connsiteX0" fmla="*/ 0 w 2588217"/>
              <a:gd name="connsiteY0" fmla="*/ 0 h 2159369"/>
              <a:gd name="connsiteX1" fmla="*/ 1464590 w 2588217"/>
              <a:gd name="connsiteY1" fmla="*/ 1999281 h 2159369"/>
              <a:gd name="connsiteX2" fmla="*/ 2588217 w 2588217"/>
              <a:gd name="connsiteY2" fmla="*/ 1890793 h 2159369"/>
              <a:gd name="connsiteX0" fmla="*/ 0 w 2588217"/>
              <a:gd name="connsiteY0" fmla="*/ 0 h 2101462"/>
              <a:gd name="connsiteX1" fmla="*/ 1464590 w 2588217"/>
              <a:gd name="connsiteY1" fmla="*/ 1999281 h 2101462"/>
              <a:gd name="connsiteX2" fmla="*/ 2588217 w 2588217"/>
              <a:gd name="connsiteY2" fmla="*/ 1890793 h 2101462"/>
              <a:gd name="connsiteX0" fmla="*/ 0 w 2588217"/>
              <a:gd name="connsiteY0" fmla="*/ 0 h 2134413"/>
              <a:gd name="connsiteX1" fmla="*/ 1464590 w 2588217"/>
              <a:gd name="connsiteY1" fmla="*/ 1976034 h 2134413"/>
              <a:gd name="connsiteX2" fmla="*/ 2588217 w 2588217"/>
              <a:gd name="connsiteY2" fmla="*/ 1867546 h 2134413"/>
              <a:gd name="connsiteX0" fmla="*/ 0 w 2588217"/>
              <a:gd name="connsiteY0" fmla="*/ 0 h 2100285"/>
              <a:gd name="connsiteX1" fmla="*/ 1464590 w 2588217"/>
              <a:gd name="connsiteY1" fmla="*/ 1976034 h 2100285"/>
              <a:gd name="connsiteX2" fmla="*/ 2588217 w 2588217"/>
              <a:gd name="connsiteY2" fmla="*/ 1867546 h 2100285"/>
              <a:gd name="connsiteX0" fmla="*/ 0 w 2588217"/>
              <a:gd name="connsiteY0" fmla="*/ 0 h 2086689"/>
              <a:gd name="connsiteX1" fmla="*/ 1464590 w 2588217"/>
              <a:gd name="connsiteY1" fmla="*/ 1976034 h 2086689"/>
              <a:gd name="connsiteX2" fmla="*/ 2588217 w 2588217"/>
              <a:gd name="connsiteY2" fmla="*/ 1867546 h 2086689"/>
              <a:gd name="connsiteX0" fmla="*/ 0 w 2588217"/>
              <a:gd name="connsiteY0" fmla="*/ 0 h 1867546"/>
              <a:gd name="connsiteX1" fmla="*/ 2588217 w 2588217"/>
              <a:gd name="connsiteY1" fmla="*/ 1867546 h 1867546"/>
              <a:gd name="connsiteX0" fmla="*/ 0 w 2588217"/>
              <a:gd name="connsiteY0" fmla="*/ 0 h 2013239"/>
              <a:gd name="connsiteX1" fmla="*/ 2588217 w 2588217"/>
              <a:gd name="connsiteY1" fmla="*/ 1867546 h 2013239"/>
              <a:gd name="connsiteX0" fmla="*/ 0 w 2588217"/>
              <a:gd name="connsiteY0" fmla="*/ 0 h 2047053"/>
              <a:gd name="connsiteX1" fmla="*/ 2588217 w 2588217"/>
              <a:gd name="connsiteY1" fmla="*/ 1867546 h 2047053"/>
              <a:gd name="connsiteX0" fmla="*/ 0 w 2588217"/>
              <a:gd name="connsiteY0" fmla="*/ 0 h 2098972"/>
              <a:gd name="connsiteX1" fmla="*/ 2588217 w 2588217"/>
              <a:gd name="connsiteY1" fmla="*/ 1867546 h 2098972"/>
              <a:gd name="connsiteX0" fmla="*/ 0 w 2588217"/>
              <a:gd name="connsiteY0" fmla="*/ 0 h 1960418"/>
              <a:gd name="connsiteX1" fmla="*/ 2588217 w 2588217"/>
              <a:gd name="connsiteY1" fmla="*/ 1712563 h 1960418"/>
              <a:gd name="connsiteX0" fmla="*/ 0 w 2634712"/>
              <a:gd name="connsiteY0" fmla="*/ 0 h 1953547"/>
              <a:gd name="connsiteX1" fmla="*/ 2634712 w 2634712"/>
              <a:gd name="connsiteY1" fmla="*/ 1704814 h 1953547"/>
              <a:gd name="connsiteX0" fmla="*/ 0 w 2712203"/>
              <a:gd name="connsiteY0" fmla="*/ 0 h 1864780"/>
              <a:gd name="connsiteX1" fmla="*/ 2712203 w 2712203"/>
              <a:gd name="connsiteY1" fmla="*/ 1604075 h 1864780"/>
              <a:gd name="connsiteX0" fmla="*/ 0 w 2712203"/>
              <a:gd name="connsiteY0" fmla="*/ 0 h 1681048"/>
              <a:gd name="connsiteX1" fmla="*/ 2712203 w 2712203"/>
              <a:gd name="connsiteY1" fmla="*/ 1604075 h 1681048"/>
              <a:gd name="connsiteX0" fmla="*/ 0 w 2616510"/>
              <a:gd name="connsiteY0" fmla="*/ 0 h 709133"/>
              <a:gd name="connsiteX1" fmla="*/ 2616510 w 2616510"/>
              <a:gd name="connsiteY1" fmla="*/ 317535 h 709133"/>
              <a:gd name="connsiteX0" fmla="*/ 0 w 2616510"/>
              <a:gd name="connsiteY0" fmla="*/ 0 h 466082"/>
              <a:gd name="connsiteX1" fmla="*/ 2616510 w 2616510"/>
              <a:gd name="connsiteY1" fmla="*/ 317535 h 466082"/>
            </a:gdLst>
            <a:ahLst/>
            <a:cxnLst>
              <a:cxn ang="0">
                <a:pos x="connsiteX0" y="connsiteY0"/>
              </a:cxn>
              <a:cxn ang="0">
                <a:pos x="connsiteX1" y="connsiteY1"/>
              </a:cxn>
            </a:cxnLst>
            <a:rect l="l" t="t" r="r" b="b"/>
            <a:pathLst>
              <a:path w="2616510" h="466082">
                <a:moveTo>
                  <a:pt x="0" y="0"/>
                </a:moveTo>
                <a:cubicBezTo>
                  <a:pt x="728480" y="360666"/>
                  <a:pt x="1205743" y="655015"/>
                  <a:pt x="2616510" y="317535"/>
                </a:cubicBezTo>
              </a:path>
            </a:pathLst>
          </a:custGeom>
          <a:ln w="31750" cap="rnd">
            <a:solidFill>
              <a:srgbClr val="FF0000"/>
            </a:solidFill>
            <a:tailEnd type="triangle" w="med" len="lg"/>
          </a:ln>
          <a:effectLst/>
        </p:spPr>
        <p:style>
          <a:lnRef idx="2">
            <a:schemeClr val="dk1"/>
          </a:lnRef>
          <a:fillRef idx="0">
            <a:schemeClr val="dk1"/>
          </a:fillRef>
          <a:effectRef idx="1">
            <a:schemeClr val="dk1"/>
          </a:effectRef>
          <a:fontRef idx="minor">
            <a:schemeClr val="tx1"/>
          </a:fontRef>
        </p:style>
        <p:txBody>
          <a:bodyPr rtlCol="0" anchor="ctr"/>
          <a:lstStyle/>
          <a:p>
            <a:endParaRPr lang="en-US" dirty="0"/>
          </a:p>
        </p:txBody>
      </p:sp>
      <p:sp>
        <p:nvSpPr>
          <p:cNvPr id="92" name="Rectangle 91"/>
          <p:cNvSpPr/>
          <p:nvPr>
            <p:custDataLst>
              <p:tags r:id="rId35"/>
            </p:custDataLst>
          </p:nvPr>
        </p:nvSpPr>
        <p:spPr>
          <a:xfrm>
            <a:off x="3419100" y="1352610"/>
            <a:ext cx="152400" cy="228600"/>
          </a:xfrm>
          <a:prstGeom prst="rect">
            <a:avLst/>
          </a:prstGeom>
          <a:solidFill>
            <a:srgbClr val="FF0000"/>
          </a:solidFill>
          <a:ln w="19050">
            <a:solidFill>
              <a:srgbClr val="4974CB"/>
            </a:solidFill>
          </a:ln>
        </p:spPr>
        <p:style>
          <a:lnRef idx="2">
            <a:schemeClr val="dk1"/>
          </a:lnRef>
          <a:fillRef idx="1">
            <a:schemeClr val="lt1"/>
          </a:fillRef>
          <a:effectRef idx="0">
            <a:schemeClr val="dk1"/>
          </a:effectRef>
          <a:fontRef idx="minor">
            <a:schemeClr val="dk1"/>
          </a:fontRef>
        </p:style>
        <p:txBody>
          <a:bodyPr rtlCol="0" anchor="ctr"/>
          <a:lstStyle/>
          <a:p>
            <a:endParaRPr lang="en-US" dirty="0"/>
          </a:p>
        </p:txBody>
      </p:sp>
    </p:spTree>
    <p:custDataLst>
      <p:tags r:id="rId1"/>
    </p:custDataLst>
    <p:extLst>
      <p:ext uri="{BB962C8B-B14F-4D97-AF65-F5344CB8AC3E}">
        <p14:creationId xmlns:p14="http://schemas.microsoft.com/office/powerpoint/2010/main" val="1526666113"/>
      </p:ext>
    </p:extLst>
  </p:cSld>
  <p:clrMapOvr>
    <a:masterClrMapping/>
  </p:clrMapOvr>
  <mc:AlternateContent xmlns:mc="http://schemas.openxmlformats.org/markup-compatibility/2006" xmlns:p14="http://schemas.microsoft.com/office/powerpoint/2010/main">
    <mc:Choice Requires="p14">
      <p:transition spd="slow" p14:dur="2000" advTm="252417"/>
    </mc:Choice>
    <mc:Fallback xmlns="">
      <p:transition spd="slow" advTm="252417"/>
    </mc:Fallback>
  </mc:AlternateContent>
  <p:timing>
    <p:tnLst>
      <p:par>
        <p:cT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2"/>
            </p:custDataLst>
          </p:nvPr>
        </p:nvSpPr>
        <p:spPr/>
        <p:txBody>
          <a:bodyPr/>
          <a:lstStyle/>
          <a:p>
            <a:r>
              <a:rPr lang="en-US" dirty="0" smtClean="0"/>
              <a:t>Primary Contribution</a:t>
            </a:r>
            <a:endParaRPr lang="en-US" dirty="0"/>
          </a:p>
        </p:txBody>
      </p:sp>
      <p:sp>
        <p:nvSpPr>
          <p:cNvPr id="3" name="Content Placeholder 2"/>
          <p:cNvSpPr>
            <a:spLocks noGrp="1"/>
          </p:cNvSpPr>
          <p:nvPr>
            <p:ph idx="1"/>
            <p:custDataLst>
              <p:tags r:id="rId3"/>
            </p:custDataLst>
          </p:nvPr>
        </p:nvSpPr>
        <p:spPr/>
        <p:txBody>
          <a:bodyPr>
            <a:normAutofit/>
          </a:bodyPr>
          <a:lstStyle/>
          <a:p>
            <a:pPr marL="0" indent="0" algn="ctr">
              <a:buNone/>
            </a:pPr>
            <a:r>
              <a:rPr lang="en-US" dirty="0" smtClean="0"/>
              <a:t>Large-scale DRAM-based storage as durable and as available as disk-based systems allowing applications to gain DRAM’s performance benefits while minimizing cost and energy consumption</a:t>
            </a:r>
          </a:p>
          <a:p>
            <a:pPr marL="0" indent="0" algn="ctr">
              <a:buNone/>
            </a:pPr>
            <a:endParaRPr lang="en-US" dirty="0"/>
          </a:p>
          <a:p>
            <a:r>
              <a:rPr lang="en-US" dirty="0" smtClean="0"/>
              <a:t>Solution</a:t>
            </a:r>
          </a:p>
          <a:p>
            <a:pPr lvl="1"/>
            <a:r>
              <a:rPr lang="en-US" dirty="0" smtClean="0"/>
              <a:t>Fast (1 </a:t>
            </a:r>
            <a:r>
              <a:rPr lang="en-US" dirty="0"/>
              <a:t>-</a:t>
            </a:r>
            <a:r>
              <a:rPr lang="en-US" dirty="0" smtClean="0"/>
              <a:t> 2s) crash </a:t>
            </a:r>
            <a:r>
              <a:rPr lang="en-US" dirty="0"/>
              <a:t>r</a:t>
            </a:r>
            <a:r>
              <a:rPr lang="en-US" dirty="0" smtClean="0"/>
              <a:t>ecovery for availability</a:t>
            </a:r>
            <a:endParaRPr lang="en-US" dirty="0"/>
          </a:p>
          <a:p>
            <a:pPr lvl="1"/>
            <a:r>
              <a:rPr lang="en-US" dirty="0" smtClean="0"/>
              <a:t>Restoration of durability after crashes</a:t>
            </a:r>
            <a:endParaRPr lang="en-US" dirty="0"/>
          </a:p>
          <a:p>
            <a:pPr lvl="1"/>
            <a:r>
              <a:rPr lang="en-US" dirty="0" smtClean="0"/>
              <a:t>Survival of </a:t>
            </a:r>
            <a:r>
              <a:rPr lang="en-US" dirty="0"/>
              <a:t>massive failures (with loss of availability)</a:t>
            </a:r>
          </a:p>
          <a:p>
            <a:pPr marL="0" indent="0" algn="ctr">
              <a:buNone/>
            </a:pPr>
            <a:endParaRPr lang="en-US" dirty="0" smtClean="0"/>
          </a:p>
        </p:txBody>
      </p:sp>
      <p:sp>
        <p:nvSpPr>
          <p:cNvPr id="4" name="Slide Number Placeholder 3"/>
          <p:cNvSpPr>
            <a:spLocks noGrp="1"/>
          </p:cNvSpPr>
          <p:nvPr>
            <p:ph type="sldNum" sz="quarter" idx="12"/>
          </p:nvPr>
        </p:nvSpPr>
        <p:spPr/>
        <p:txBody>
          <a:bodyPr/>
          <a:lstStyle/>
          <a:p>
            <a:fld id="{68FBD721-3271-4DF0-B17E-844E969EC90E}" type="slidenum">
              <a:rPr lang="en-US" smtClean="0"/>
              <a:t>100</a:t>
            </a:fld>
            <a:endParaRPr lang="en-US" dirty="0"/>
          </a:p>
        </p:txBody>
      </p:sp>
    </p:spTree>
    <p:custDataLst>
      <p:tags r:id="rId1"/>
    </p:custDataLst>
    <p:extLst>
      <p:ext uri="{BB962C8B-B14F-4D97-AF65-F5344CB8AC3E}">
        <p14:creationId xmlns:p14="http://schemas.microsoft.com/office/powerpoint/2010/main" val="2546446677"/>
      </p:ext>
    </p:extLst>
  </p:cSld>
  <p:clrMapOvr>
    <a:masterClrMapping/>
  </p:clrMapOvr>
  <mc:AlternateContent xmlns:mc="http://schemas.openxmlformats.org/markup-compatibility/2006" xmlns:p14="http://schemas.microsoft.com/office/powerpoint/2010/main">
    <mc:Choice Requires="p14">
      <p:transition spd="slow" p14:dur="2000" advTm="37358"/>
    </mc:Choice>
    <mc:Fallback xmlns="">
      <p:transition spd="slow" advTm="37358"/>
    </mc:Fallback>
  </mc:AlternateContent>
  <p:timing>
    <p:tnLst>
      <p:par>
        <p:cTn id="1" dur="indefinite" restart="never" nodeType="tmRoot"/>
      </p:par>
    </p:tn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Technical Contributions: Recovery</a:t>
            </a:r>
            <a:endParaRPr lang="en-US" dirty="0"/>
          </a:p>
        </p:txBody>
      </p:sp>
      <p:sp>
        <p:nvSpPr>
          <p:cNvPr id="3" name="Content Placeholder 2"/>
          <p:cNvSpPr>
            <a:spLocks noGrp="1"/>
          </p:cNvSpPr>
          <p:nvPr>
            <p:ph idx="1"/>
          </p:nvPr>
        </p:nvSpPr>
        <p:spPr/>
        <p:txBody>
          <a:bodyPr>
            <a:normAutofit fontScale="77500" lnSpcReduction="20000"/>
          </a:bodyPr>
          <a:lstStyle/>
          <a:p>
            <a:pPr marL="0" indent="0">
              <a:buNone/>
            </a:pPr>
            <a:r>
              <a:rPr lang="en-US" dirty="0" smtClean="0"/>
              <a:t>Large-scale DRAM-based storage that</a:t>
            </a:r>
          </a:p>
          <a:p>
            <a:r>
              <a:rPr lang="en-US" dirty="0" smtClean="0"/>
              <a:t>efﬁciently </a:t>
            </a:r>
            <a:r>
              <a:rPr lang="en-US" dirty="0"/>
              <a:t>creates disk-based backups of data </a:t>
            </a:r>
            <a:r>
              <a:rPr lang="en-US" dirty="0" smtClean="0"/>
              <a:t>stored in </a:t>
            </a:r>
            <a:r>
              <a:rPr lang="en-US" dirty="0"/>
              <a:t>DRAM while retaining low-latency access times;</a:t>
            </a:r>
          </a:p>
          <a:p>
            <a:r>
              <a:rPr lang="en-US" dirty="0" smtClean="0"/>
              <a:t>imposes </a:t>
            </a:r>
            <a:r>
              <a:rPr lang="en-US" dirty="0"/>
              <a:t>no overhead for read operations and eliminates disk operations for writes;</a:t>
            </a:r>
          </a:p>
          <a:p>
            <a:r>
              <a:rPr lang="en-US" dirty="0" smtClean="0"/>
              <a:t>performs </a:t>
            </a:r>
            <a:r>
              <a:rPr lang="en-US" dirty="0"/>
              <a:t>fast crash recovery by reloading an </a:t>
            </a:r>
            <a:r>
              <a:rPr lang="en-US" dirty="0" smtClean="0"/>
              <a:t>entire server’s </a:t>
            </a:r>
            <a:r>
              <a:rPr lang="en-US" dirty="0"/>
              <a:t>DRAM contents (64 to 256 GB) and restoring full performance to the cluster in 1 to 2 </a:t>
            </a:r>
            <a:r>
              <a:rPr lang="en-US" dirty="0" smtClean="0"/>
              <a:t>seconds, fast </a:t>
            </a:r>
            <a:r>
              <a:rPr lang="en-US" dirty="0"/>
              <a:t>enough that applications never notice server failures;</a:t>
            </a:r>
          </a:p>
          <a:p>
            <a:r>
              <a:rPr lang="en-US" dirty="0"/>
              <a:t>p</a:t>
            </a:r>
            <a:r>
              <a:rPr lang="en-US" dirty="0" smtClean="0"/>
              <a:t>rovides </a:t>
            </a:r>
            <a:r>
              <a:rPr lang="en-US" dirty="0"/>
              <a:t>durable and available DRAM-based storage for the same price and energy consumption </a:t>
            </a:r>
            <a:r>
              <a:rPr lang="en-US" dirty="0" smtClean="0"/>
              <a:t>as today’s </a:t>
            </a:r>
            <a:r>
              <a:rPr lang="en-US" dirty="0"/>
              <a:t>volatile DRAM caches;</a:t>
            </a:r>
          </a:p>
          <a:p>
            <a:r>
              <a:rPr lang="en-US" dirty="0"/>
              <a:t>s</a:t>
            </a:r>
            <a:r>
              <a:rPr lang="en-US" dirty="0" smtClean="0"/>
              <a:t>cales </a:t>
            </a:r>
            <a:r>
              <a:rPr lang="en-US" dirty="0"/>
              <a:t>to tens of thousands of machines;</a:t>
            </a:r>
          </a:p>
          <a:p>
            <a:r>
              <a:rPr lang="en-US" dirty="0" smtClean="0"/>
              <a:t>provides </a:t>
            </a:r>
            <a:r>
              <a:rPr lang="en-US" dirty="0"/>
              <a:t>strong consistency semantics (linearizability) in spite of failures;</a:t>
            </a:r>
          </a:p>
          <a:p>
            <a:r>
              <a:rPr lang="en-US" dirty="0" smtClean="0"/>
              <a:t>and </a:t>
            </a:r>
            <a:r>
              <a:rPr lang="en-US" dirty="0"/>
              <a:t>improves in recovery time as cluster size scales</a:t>
            </a:r>
            <a:r>
              <a:rPr lang="en-US" dirty="0" smtClean="0"/>
              <a:t>.</a:t>
            </a:r>
            <a:endParaRPr lang="en-US" dirty="0"/>
          </a:p>
        </p:txBody>
      </p:sp>
      <p:sp>
        <p:nvSpPr>
          <p:cNvPr id="4" name="Slide Number Placeholder 3"/>
          <p:cNvSpPr>
            <a:spLocks noGrp="1"/>
          </p:cNvSpPr>
          <p:nvPr>
            <p:ph type="sldNum" sz="quarter" idx="12"/>
          </p:nvPr>
        </p:nvSpPr>
        <p:spPr/>
        <p:txBody>
          <a:bodyPr/>
          <a:lstStyle/>
          <a:p>
            <a:fld id="{68FBD721-3271-4DF0-B17E-844E969EC90E}" type="slidenum">
              <a:rPr lang="en-US" smtClean="0"/>
              <a:t>101</a:t>
            </a:fld>
            <a:endParaRPr lang="en-US" dirty="0"/>
          </a:p>
        </p:txBody>
      </p:sp>
    </p:spTree>
    <p:extLst>
      <p:ext uri="{BB962C8B-B14F-4D97-AF65-F5344CB8AC3E}">
        <p14:creationId xmlns:p14="http://schemas.microsoft.com/office/powerpoint/2010/main" val="1939171954"/>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Other changes to make</a:t>
            </a:r>
            <a:endParaRPr lang="en-US" dirty="0"/>
          </a:p>
        </p:txBody>
      </p:sp>
      <p:sp>
        <p:nvSpPr>
          <p:cNvPr id="3" name="Content Placeholder 2"/>
          <p:cNvSpPr>
            <a:spLocks noGrp="1"/>
          </p:cNvSpPr>
          <p:nvPr>
            <p:ph idx="1"/>
          </p:nvPr>
        </p:nvSpPr>
        <p:spPr/>
        <p:txBody>
          <a:bodyPr/>
          <a:lstStyle/>
          <a:p>
            <a:r>
              <a:rPr lang="en-US" dirty="0" smtClean="0"/>
              <a:t>Any key principles that can be extracted from the more advanced/newer parts of recovery?</a:t>
            </a:r>
          </a:p>
          <a:p>
            <a:pPr lvl="1"/>
            <a:r>
              <a:rPr lang="en-US" dirty="0" smtClean="0"/>
              <a:t>Backup recovery</a:t>
            </a:r>
          </a:p>
          <a:p>
            <a:pPr lvl="1"/>
            <a:r>
              <a:rPr lang="en-US" dirty="0" smtClean="0"/>
              <a:t>Log consistency issues</a:t>
            </a:r>
          </a:p>
          <a:p>
            <a:pPr lvl="2"/>
            <a:r>
              <a:rPr lang="en-US" dirty="0" smtClean="0"/>
              <a:t>Particularly the newest rework</a:t>
            </a:r>
          </a:p>
          <a:p>
            <a:pPr lvl="1"/>
            <a:r>
              <a:rPr lang="en-US" dirty="0" smtClean="0"/>
              <a:t>Backup rewrite? New storage layer?</a:t>
            </a:r>
          </a:p>
          <a:p>
            <a:pPr lvl="1"/>
            <a:r>
              <a:rPr lang="en-US" dirty="0" smtClean="0"/>
              <a:t>Managing recovery concurrency</a:t>
            </a:r>
          </a:p>
          <a:p>
            <a:pPr lvl="1"/>
            <a:r>
              <a:rPr lang="en-US" dirty="0" smtClean="0"/>
              <a:t>Replica garbage collection</a:t>
            </a:r>
          </a:p>
          <a:p>
            <a:pPr lvl="1"/>
            <a:r>
              <a:rPr lang="en-US" dirty="0" smtClean="0"/>
              <a:t>Server list management</a:t>
            </a:r>
          </a:p>
          <a:p>
            <a:r>
              <a:rPr lang="en-US" dirty="0" smtClean="0"/>
              <a:t>Rules </a:t>
            </a:r>
            <a:r>
              <a:rPr lang="en-US" smtClean="0"/>
              <a:t>etc</a:t>
            </a:r>
            <a:endParaRPr lang="en-US" dirty="0"/>
          </a:p>
        </p:txBody>
      </p:sp>
      <p:sp>
        <p:nvSpPr>
          <p:cNvPr id="4" name="Slide Number Placeholder 3"/>
          <p:cNvSpPr>
            <a:spLocks noGrp="1"/>
          </p:cNvSpPr>
          <p:nvPr>
            <p:ph type="sldNum" sz="quarter" idx="12"/>
          </p:nvPr>
        </p:nvSpPr>
        <p:spPr/>
        <p:txBody>
          <a:bodyPr/>
          <a:lstStyle/>
          <a:p>
            <a:fld id="{68FBD721-3271-4DF0-B17E-844E969EC90E}" type="slidenum">
              <a:rPr lang="en-US" smtClean="0"/>
              <a:t>102</a:t>
            </a:fld>
            <a:endParaRPr lang="en-US" dirty="0"/>
          </a:p>
        </p:txBody>
      </p:sp>
    </p:spTree>
    <p:extLst>
      <p:ext uri="{BB962C8B-B14F-4D97-AF65-F5344CB8AC3E}">
        <p14:creationId xmlns:p14="http://schemas.microsoft.com/office/powerpoint/2010/main" val="2783129652"/>
      </p:ext>
    </p:ext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2"/>
            </p:custDataLst>
          </p:nvPr>
        </p:nvSpPr>
        <p:spPr/>
        <p:txBody>
          <a:bodyPr/>
          <a:lstStyle/>
          <a:p>
            <a:r>
              <a:rPr lang="en-US" dirty="0" smtClean="0"/>
              <a:t>Implementation Status</a:t>
            </a:r>
            <a:endParaRPr lang="en-US" dirty="0"/>
          </a:p>
        </p:txBody>
      </p:sp>
      <p:sp>
        <p:nvSpPr>
          <p:cNvPr id="3" name="Content Placeholder 2"/>
          <p:cNvSpPr>
            <a:spLocks noGrp="1"/>
          </p:cNvSpPr>
          <p:nvPr>
            <p:ph idx="1"/>
            <p:custDataLst>
              <p:tags r:id="rId3"/>
            </p:custDataLst>
          </p:nvPr>
        </p:nvSpPr>
        <p:spPr/>
        <p:txBody>
          <a:bodyPr>
            <a:normAutofit fontScale="92500" lnSpcReduction="10000"/>
          </a:bodyPr>
          <a:lstStyle/>
          <a:p>
            <a:r>
              <a:rPr lang="en-US" dirty="0"/>
              <a:t>Goal: build </a:t>
            </a:r>
            <a:r>
              <a:rPr lang="en-US" b="1" dirty="0">
                <a:solidFill>
                  <a:schemeClr val="accent3"/>
                </a:solidFill>
              </a:rPr>
              <a:t>production-quality</a:t>
            </a:r>
            <a:r>
              <a:rPr lang="en-US" dirty="0">
                <a:solidFill>
                  <a:schemeClr val="accent3"/>
                </a:solidFill>
              </a:rPr>
              <a:t> </a:t>
            </a:r>
            <a:r>
              <a:rPr lang="en-US" dirty="0" smtClean="0"/>
              <a:t>implementation</a:t>
            </a:r>
          </a:p>
          <a:p>
            <a:r>
              <a:rPr lang="en-US" dirty="0" smtClean="0"/>
              <a:t>80,000 lines of C++</a:t>
            </a:r>
          </a:p>
          <a:p>
            <a:pPr lvl="1"/>
            <a:r>
              <a:rPr lang="en-US" dirty="0" smtClean="0"/>
              <a:t>Additional 40,000 lines of unit and system tests</a:t>
            </a:r>
          </a:p>
          <a:p>
            <a:r>
              <a:rPr lang="en-US" dirty="0" smtClean="0"/>
              <a:t>Complete</a:t>
            </a:r>
          </a:p>
          <a:p>
            <a:pPr lvl="1"/>
            <a:r>
              <a:rPr lang="en-US" dirty="0" smtClean="0"/>
              <a:t>RPC system</a:t>
            </a:r>
          </a:p>
          <a:p>
            <a:pPr lvl="1"/>
            <a:r>
              <a:rPr lang="en-US" dirty="0" smtClean="0"/>
              <a:t>Basic key-value operations</a:t>
            </a:r>
          </a:p>
          <a:p>
            <a:pPr lvl="1"/>
            <a:r>
              <a:rPr lang="en-US" dirty="0"/>
              <a:t>Space reclamation/log cleaner</a:t>
            </a:r>
          </a:p>
          <a:p>
            <a:pPr lvl="1"/>
            <a:r>
              <a:rPr lang="en-US" dirty="0" smtClean="0"/>
              <a:t>Durability &amp; crash recovery</a:t>
            </a:r>
          </a:p>
          <a:p>
            <a:pPr lvl="1"/>
            <a:r>
              <a:rPr lang="en-US" dirty="0" smtClean="0"/>
              <a:t>Real-time table migration</a:t>
            </a:r>
          </a:p>
          <a:p>
            <a:r>
              <a:rPr lang="en-US" dirty="0" smtClean="0"/>
              <a:t>In-progress</a:t>
            </a:r>
          </a:p>
          <a:p>
            <a:pPr lvl="1"/>
            <a:r>
              <a:rPr lang="en-US" dirty="0" smtClean="0"/>
              <a:t>Coordinator fault-tolerance</a:t>
            </a:r>
          </a:p>
          <a:p>
            <a:r>
              <a:rPr lang="en-US" dirty="0" smtClean="0"/>
              <a:t>Tested at Facebook with live traffic servicing real users</a:t>
            </a:r>
          </a:p>
        </p:txBody>
      </p:sp>
      <p:sp>
        <p:nvSpPr>
          <p:cNvPr id="4" name="Slide Number Placeholder 3"/>
          <p:cNvSpPr>
            <a:spLocks noGrp="1"/>
          </p:cNvSpPr>
          <p:nvPr>
            <p:ph type="sldNum" sz="quarter" idx="12"/>
            <p:custDataLst>
              <p:tags r:id="rId4"/>
            </p:custDataLst>
          </p:nvPr>
        </p:nvSpPr>
        <p:spPr/>
        <p:txBody>
          <a:bodyPr/>
          <a:lstStyle/>
          <a:p>
            <a:fld id="{68FBD721-3271-4DF0-B17E-844E969EC90E}" type="slidenum">
              <a:rPr lang="en-US" smtClean="0"/>
              <a:t>103</a:t>
            </a:fld>
            <a:endParaRPr lang="en-US" dirty="0"/>
          </a:p>
        </p:txBody>
      </p:sp>
    </p:spTree>
    <p:custDataLst>
      <p:tags r:id="rId1"/>
    </p:custDataLst>
    <p:extLst>
      <p:ext uri="{BB962C8B-B14F-4D97-AF65-F5344CB8AC3E}">
        <p14:creationId xmlns:p14="http://schemas.microsoft.com/office/powerpoint/2010/main" val="2891075540"/>
      </p:ext>
    </p:extLst>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2"/>
            </p:custDataLst>
          </p:nvPr>
        </p:nvSpPr>
        <p:spPr/>
        <p:txBody>
          <a:bodyPr/>
          <a:lstStyle/>
          <a:p>
            <a:r>
              <a:rPr lang="en-US" dirty="0" smtClean="0"/>
              <a:t>Randomized Segment Scattering</a:t>
            </a:r>
            <a:endParaRPr lang="en-US" dirty="0"/>
          </a:p>
        </p:txBody>
      </p:sp>
      <p:sp>
        <p:nvSpPr>
          <p:cNvPr id="3" name="Content Placeholder 2"/>
          <p:cNvSpPr>
            <a:spLocks noGrp="1"/>
          </p:cNvSpPr>
          <p:nvPr>
            <p:ph idx="1"/>
            <p:custDataLst>
              <p:tags r:id="rId3"/>
            </p:custDataLst>
          </p:nvPr>
        </p:nvSpPr>
        <p:spPr>
          <a:xfrm>
            <a:off x="457198" y="1219200"/>
            <a:ext cx="8229601" cy="4906963"/>
          </a:xfrm>
        </p:spPr>
        <p:txBody>
          <a:bodyPr>
            <a:normAutofit/>
          </a:bodyPr>
          <a:lstStyle/>
          <a:p>
            <a:r>
              <a:rPr lang="en-US" b="1" dirty="0" smtClean="0">
                <a:solidFill>
                  <a:schemeClr val="accent3"/>
                </a:solidFill>
              </a:rPr>
              <a:t>Randomizing</a:t>
            </a:r>
            <a:r>
              <a:rPr lang="en-US" dirty="0" smtClean="0"/>
              <a:t> </a:t>
            </a:r>
            <a:r>
              <a:rPr lang="en-US" dirty="0"/>
              <a:t>replica </a:t>
            </a:r>
            <a:r>
              <a:rPr lang="en-US" dirty="0" smtClean="0"/>
              <a:t>locations has many benefits</a:t>
            </a:r>
          </a:p>
          <a:p>
            <a:pPr lvl="1"/>
            <a:r>
              <a:rPr lang="en-US" dirty="0" smtClean="0"/>
              <a:t>Avoids </a:t>
            </a:r>
            <a:r>
              <a:rPr lang="en-US" dirty="0"/>
              <a:t>centralized allocation</a:t>
            </a:r>
          </a:p>
          <a:p>
            <a:pPr lvl="1"/>
            <a:r>
              <a:rPr lang="en-US" dirty="0" smtClean="0"/>
              <a:t>Avoids hotspots; spreads request load</a:t>
            </a:r>
            <a:endParaRPr lang="en-US" dirty="0"/>
          </a:p>
          <a:p>
            <a:pPr lvl="1"/>
            <a:r>
              <a:rPr lang="en-US" dirty="0" smtClean="0"/>
              <a:t>Balances total </a:t>
            </a:r>
            <a:r>
              <a:rPr lang="en-US" dirty="0"/>
              <a:t>replicas on each </a:t>
            </a:r>
            <a:r>
              <a:rPr lang="en-US" dirty="0" smtClean="0"/>
              <a:t>disk</a:t>
            </a:r>
          </a:p>
          <a:p>
            <a:pPr lvl="1"/>
            <a:r>
              <a:rPr lang="en-US" dirty="0" smtClean="0"/>
              <a:t>Spreads replicas from each master across all disks</a:t>
            </a:r>
          </a:p>
          <a:p>
            <a:pPr lvl="1">
              <a:buClr>
                <a:schemeClr val="accent3"/>
              </a:buClr>
              <a:buFont typeface="Wingdings" pitchFamily="2" charset="2"/>
              <a:buChar char="ü"/>
            </a:pPr>
            <a:endParaRPr lang="en-US" dirty="0" smtClean="0"/>
          </a:p>
        </p:txBody>
      </p:sp>
      <p:sp>
        <p:nvSpPr>
          <p:cNvPr id="5" name="Slide Number Placeholder 4"/>
          <p:cNvSpPr>
            <a:spLocks noGrp="1"/>
          </p:cNvSpPr>
          <p:nvPr>
            <p:ph type="sldNum" sz="quarter" idx="12"/>
            <p:custDataLst>
              <p:tags r:id="rId4"/>
            </p:custDataLst>
          </p:nvPr>
        </p:nvSpPr>
        <p:spPr/>
        <p:txBody>
          <a:bodyPr/>
          <a:lstStyle/>
          <a:p>
            <a:fld id="{68FBD721-3271-4DF0-B17E-844E969EC90E}" type="slidenum">
              <a:rPr lang="en-US" smtClean="0"/>
              <a:t>104</a:t>
            </a:fld>
            <a:endParaRPr lang="en-US" dirty="0"/>
          </a:p>
        </p:txBody>
      </p:sp>
    </p:spTree>
    <p:custDataLst>
      <p:tags r:id="rId1"/>
    </p:custDataLst>
    <p:extLst>
      <p:ext uri="{BB962C8B-B14F-4D97-AF65-F5344CB8AC3E}">
        <p14:creationId xmlns:p14="http://schemas.microsoft.com/office/powerpoint/2010/main" val="174013936"/>
      </p:ext>
    </p:extLst>
  </p:cSld>
  <p:clrMapOvr>
    <a:masterClrMapping/>
  </p:clrMapOvr>
  <mc:AlternateContent xmlns:mc="http://schemas.openxmlformats.org/markup-compatibility/2006" xmlns:p14="http://schemas.microsoft.com/office/powerpoint/2010/main">
    <mc:Choice Requires="p14">
      <p:transition spd="slow" p14:dur="2000" advTm="100971"/>
    </mc:Choice>
    <mc:Fallback xmlns="">
      <p:transition spd="slow" advTm="100971"/>
    </mc:Fallback>
  </mc:AlternateContent>
  <p:timing>
    <p:tnLst>
      <p:par>
        <p:cTn id="1" dur="indefinite" restart="never" nodeType="tmRoot"/>
      </p:par>
    </p:tn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2"/>
            </p:custDataLst>
          </p:nvPr>
        </p:nvSpPr>
        <p:spPr/>
        <p:txBody>
          <a:bodyPr>
            <a:normAutofit fontScale="90000"/>
          </a:bodyPr>
          <a:lstStyle/>
          <a:p>
            <a:r>
              <a:rPr lang="en-US" dirty="0" smtClean="0"/>
              <a:t>Uniform Randomization Doesn’t Work</a:t>
            </a:r>
            <a:endParaRPr lang="en-US" dirty="0"/>
          </a:p>
        </p:txBody>
      </p:sp>
      <p:sp>
        <p:nvSpPr>
          <p:cNvPr id="3" name="Content Placeholder 2"/>
          <p:cNvSpPr>
            <a:spLocks noGrp="1"/>
          </p:cNvSpPr>
          <p:nvPr>
            <p:ph idx="1"/>
            <p:custDataLst>
              <p:tags r:id="rId3"/>
            </p:custDataLst>
          </p:nvPr>
        </p:nvSpPr>
        <p:spPr>
          <a:xfrm>
            <a:off x="457198" y="1219200"/>
            <a:ext cx="8229601" cy="4906963"/>
          </a:xfrm>
        </p:spPr>
        <p:txBody>
          <a:bodyPr>
            <a:normAutofit/>
          </a:bodyPr>
          <a:lstStyle/>
          <a:p>
            <a:r>
              <a:rPr lang="en-US" b="1" dirty="0">
                <a:solidFill>
                  <a:schemeClr val="accent4"/>
                </a:solidFill>
              </a:rPr>
              <a:t>Problem: </a:t>
            </a:r>
            <a:r>
              <a:rPr lang="en-US" dirty="0"/>
              <a:t>Balancing time reading across disks</a:t>
            </a:r>
          </a:p>
          <a:p>
            <a:pPr lvl="1"/>
            <a:r>
              <a:rPr lang="en-US" dirty="0" smtClean="0"/>
              <a:t>Recovery time determined by the slowest disk</a:t>
            </a:r>
          </a:p>
          <a:p>
            <a:r>
              <a:rPr lang="en-US" dirty="0" smtClean="0"/>
              <a:t>Random distribution has large variance</a:t>
            </a:r>
          </a:p>
          <a:p>
            <a:pPr lvl="1"/>
            <a:r>
              <a:rPr lang="en-US" dirty="0" smtClean="0"/>
              <a:t>Frequently </a:t>
            </a:r>
            <a:r>
              <a:rPr lang="en-US" dirty="0"/>
              <a:t>2</a:t>
            </a:r>
            <a:r>
              <a:rPr lang="en-US" dirty="0" smtClean="0"/>
              <a:t> to 3× more replicas on one backup than average</a:t>
            </a:r>
          </a:p>
          <a:p>
            <a:pPr marL="457200" lvl="1" indent="0">
              <a:buNone/>
            </a:pPr>
            <a:endParaRPr lang="en-US" dirty="0"/>
          </a:p>
        </p:txBody>
      </p:sp>
      <p:sp>
        <p:nvSpPr>
          <p:cNvPr id="4" name="Slide Number Placeholder 3"/>
          <p:cNvSpPr>
            <a:spLocks noGrp="1"/>
          </p:cNvSpPr>
          <p:nvPr>
            <p:ph type="sldNum" sz="quarter" idx="12"/>
            <p:custDataLst>
              <p:tags r:id="rId4"/>
            </p:custDataLst>
          </p:nvPr>
        </p:nvSpPr>
        <p:spPr/>
        <p:txBody>
          <a:bodyPr/>
          <a:lstStyle/>
          <a:p>
            <a:fld id="{E7A5B8A6-A355-495E-943D-2625EB1675EB}" type="slidenum">
              <a:rPr lang="en-US" smtClean="0"/>
              <a:t>105</a:t>
            </a:fld>
            <a:endParaRPr lang="en-US" dirty="0"/>
          </a:p>
        </p:txBody>
      </p:sp>
      <p:sp>
        <p:nvSpPr>
          <p:cNvPr id="58" name="Rounded Rectangle 57"/>
          <p:cNvSpPr/>
          <p:nvPr>
            <p:custDataLst>
              <p:tags r:id="rId5"/>
            </p:custDataLst>
          </p:nvPr>
        </p:nvSpPr>
        <p:spPr>
          <a:xfrm rot="5400000">
            <a:off x="6270264" y="5196109"/>
            <a:ext cx="1192376" cy="457200"/>
          </a:xfrm>
          <a:prstGeom prst="roundRect">
            <a:avLst>
              <a:gd name="adj" fmla="val 16668"/>
            </a:avLst>
          </a:prstGeom>
          <a:solidFill>
            <a:srgbClr val="C9F7C9"/>
          </a:solidFill>
          <a:ln w="12700">
            <a:solidFill>
              <a:srgbClr val="15A715"/>
            </a:solidFill>
            <a:miter lim="800000"/>
            <a:headEnd/>
            <a:tailEnd/>
          </a:ln>
          <a:effectLst/>
        </p:spPr>
        <p:txBody>
          <a:bodyPr wrap="none" anchor="ctr"/>
          <a:lstStyle/>
          <a:p>
            <a:endParaRPr lang="en-US" dirty="0">
              <a:solidFill>
                <a:schemeClr val="accent1">
                  <a:lumMod val="75000"/>
                  <a:lumOff val="25000"/>
                </a:schemeClr>
              </a:solidFill>
              <a:latin typeface="Arial" charset="0"/>
            </a:endParaRPr>
          </a:p>
        </p:txBody>
      </p:sp>
      <p:grpSp>
        <p:nvGrpSpPr>
          <p:cNvPr id="243" name="Group 242"/>
          <p:cNvGrpSpPr/>
          <p:nvPr>
            <p:custDataLst>
              <p:tags r:id="rId6"/>
            </p:custDataLst>
          </p:nvPr>
        </p:nvGrpSpPr>
        <p:grpSpPr>
          <a:xfrm>
            <a:off x="3909101" y="3505200"/>
            <a:ext cx="846707" cy="741703"/>
            <a:chOff x="6105018" y="2890424"/>
            <a:chExt cx="846707" cy="741703"/>
          </a:xfrm>
        </p:grpSpPr>
        <p:sp>
          <p:nvSpPr>
            <p:cNvPr id="6" name="Rounded Rectangle 5"/>
            <p:cNvSpPr/>
            <p:nvPr>
              <p:custDataLst>
                <p:tags r:id="rId38"/>
              </p:custDataLst>
            </p:nvPr>
          </p:nvSpPr>
          <p:spPr>
            <a:xfrm>
              <a:off x="6223572" y="3174927"/>
              <a:ext cx="609600" cy="457200"/>
            </a:xfrm>
            <a:prstGeom prst="roundRect">
              <a:avLst/>
            </a:prstGeom>
            <a:solidFill>
              <a:srgbClr val="C9D8F3"/>
            </a:solidFill>
            <a:ln w="12700">
              <a:solidFill>
                <a:srgbClr val="4177D7"/>
              </a:solidFill>
              <a:miter lim="800000"/>
              <a:headEnd/>
              <a:tailEnd/>
            </a:ln>
            <a:effectLst/>
          </p:spPr>
          <p:txBody>
            <a:bodyPr wrap="none" anchor="ctr"/>
            <a:lstStyle/>
            <a:p>
              <a:endParaRPr lang="en-US" dirty="0">
                <a:solidFill>
                  <a:schemeClr val="tx1"/>
                </a:solidFill>
                <a:latin typeface="Arial" charset="0"/>
              </a:endParaRPr>
            </a:p>
          </p:txBody>
        </p:sp>
        <p:sp>
          <p:nvSpPr>
            <p:cNvPr id="127" name="TextBox 126"/>
            <p:cNvSpPr txBox="1"/>
            <p:nvPr>
              <p:custDataLst>
                <p:tags r:id="rId39"/>
              </p:custDataLst>
            </p:nvPr>
          </p:nvSpPr>
          <p:spPr>
            <a:xfrm>
              <a:off x="6105018" y="2890424"/>
              <a:ext cx="846707" cy="338554"/>
            </a:xfrm>
            <a:prstGeom prst="rect">
              <a:avLst/>
            </a:prstGeom>
            <a:noFill/>
          </p:spPr>
          <p:txBody>
            <a:bodyPr wrap="none" rtlCol="0">
              <a:spAutoFit/>
            </a:bodyPr>
            <a:lstStyle/>
            <a:p>
              <a:pPr algn="ctr"/>
              <a:r>
                <a:rPr lang="en-US" sz="1600" b="1" dirty="0" smtClean="0">
                  <a:solidFill>
                    <a:srgbClr val="204B98"/>
                  </a:solidFill>
                </a:rPr>
                <a:t>Master</a:t>
              </a:r>
              <a:endParaRPr lang="en-US" sz="1600" b="1" dirty="0">
                <a:solidFill>
                  <a:srgbClr val="204B98"/>
                </a:solidFill>
              </a:endParaRPr>
            </a:p>
          </p:txBody>
        </p:sp>
      </p:grpSp>
      <p:sp>
        <p:nvSpPr>
          <p:cNvPr id="128" name="TextBox 127"/>
          <p:cNvSpPr txBox="1"/>
          <p:nvPr>
            <p:custDataLst>
              <p:tags r:id="rId7"/>
            </p:custDataLst>
          </p:nvPr>
        </p:nvSpPr>
        <p:spPr>
          <a:xfrm>
            <a:off x="3891112" y="6016592"/>
            <a:ext cx="1037463" cy="338554"/>
          </a:xfrm>
          <a:prstGeom prst="rect">
            <a:avLst/>
          </a:prstGeom>
          <a:noFill/>
        </p:spPr>
        <p:txBody>
          <a:bodyPr wrap="none" rtlCol="0">
            <a:spAutoFit/>
          </a:bodyPr>
          <a:lstStyle/>
          <a:p>
            <a:r>
              <a:rPr lang="en-US" sz="1600" b="1" dirty="0" smtClean="0">
                <a:solidFill>
                  <a:srgbClr val="006C00"/>
                </a:solidFill>
              </a:rPr>
              <a:t>Backups</a:t>
            </a:r>
            <a:endParaRPr lang="en-US" sz="1600" b="1" dirty="0">
              <a:solidFill>
                <a:srgbClr val="006C00"/>
              </a:solidFill>
            </a:endParaRPr>
          </a:p>
        </p:txBody>
      </p:sp>
      <p:sp>
        <p:nvSpPr>
          <p:cNvPr id="173" name="Rounded Rectangle 172"/>
          <p:cNvSpPr/>
          <p:nvPr>
            <p:custDataLst>
              <p:tags r:id="rId8"/>
            </p:custDataLst>
          </p:nvPr>
        </p:nvSpPr>
        <p:spPr>
          <a:xfrm rot="5400000">
            <a:off x="5713262" y="5191804"/>
            <a:ext cx="1192376" cy="457200"/>
          </a:xfrm>
          <a:prstGeom prst="roundRect">
            <a:avLst>
              <a:gd name="adj" fmla="val 16668"/>
            </a:avLst>
          </a:prstGeom>
          <a:solidFill>
            <a:srgbClr val="C9F7C9"/>
          </a:solidFill>
          <a:ln w="12700">
            <a:solidFill>
              <a:srgbClr val="15A715"/>
            </a:solidFill>
            <a:miter lim="800000"/>
            <a:headEnd/>
            <a:tailEnd/>
          </a:ln>
          <a:effectLst/>
        </p:spPr>
        <p:txBody>
          <a:bodyPr wrap="none" anchor="ctr"/>
          <a:lstStyle/>
          <a:p>
            <a:endParaRPr lang="en-US" dirty="0">
              <a:solidFill>
                <a:schemeClr val="accent1">
                  <a:lumMod val="75000"/>
                  <a:lumOff val="25000"/>
                </a:schemeClr>
              </a:solidFill>
              <a:latin typeface="Arial" charset="0"/>
            </a:endParaRPr>
          </a:p>
        </p:txBody>
      </p:sp>
      <p:sp>
        <p:nvSpPr>
          <p:cNvPr id="174" name="Rounded Rectangle 173"/>
          <p:cNvSpPr/>
          <p:nvPr>
            <p:custDataLst>
              <p:tags r:id="rId9"/>
            </p:custDataLst>
          </p:nvPr>
        </p:nvSpPr>
        <p:spPr>
          <a:xfrm rot="5400000">
            <a:off x="5156260" y="5191804"/>
            <a:ext cx="1192376" cy="457200"/>
          </a:xfrm>
          <a:prstGeom prst="roundRect">
            <a:avLst>
              <a:gd name="adj" fmla="val 16668"/>
            </a:avLst>
          </a:prstGeom>
          <a:solidFill>
            <a:srgbClr val="C9F7C9"/>
          </a:solidFill>
          <a:ln w="12700">
            <a:solidFill>
              <a:srgbClr val="15A715"/>
            </a:solidFill>
            <a:miter lim="800000"/>
            <a:headEnd/>
            <a:tailEnd/>
          </a:ln>
          <a:effectLst/>
        </p:spPr>
        <p:txBody>
          <a:bodyPr wrap="none" anchor="ctr"/>
          <a:lstStyle/>
          <a:p>
            <a:endParaRPr lang="en-US" dirty="0">
              <a:solidFill>
                <a:schemeClr val="accent1">
                  <a:lumMod val="75000"/>
                  <a:lumOff val="25000"/>
                </a:schemeClr>
              </a:solidFill>
              <a:latin typeface="Arial" charset="0"/>
            </a:endParaRPr>
          </a:p>
        </p:txBody>
      </p:sp>
      <p:sp>
        <p:nvSpPr>
          <p:cNvPr id="175" name="Rounded Rectangle 174"/>
          <p:cNvSpPr/>
          <p:nvPr>
            <p:custDataLst>
              <p:tags r:id="rId10"/>
            </p:custDataLst>
          </p:nvPr>
        </p:nvSpPr>
        <p:spPr>
          <a:xfrm rot="5400000">
            <a:off x="4599258" y="5191804"/>
            <a:ext cx="1192376" cy="457200"/>
          </a:xfrm>
          <a:prstGeom prst="roundRect">
            <a:avLst>
              <a:gd name="adj" fmla="val 16668"/>
            </a:avLst>
          </a:prstGeom>
          <a:solidFill>
            <a:srgbClr val="C9F7C9"/>
          </a:solidFill>
          <a:ln w="12700">
            <a:solidFill>
              <a:srgbClr val="15A715"/>
            </a:solidFill>
            <a:miter lim="800000"/>
            <a:headEnd/>
            <a:tailEnd/>
          </a:ln>
          <a:effectLst/>
        </p:spPr>
        <p:txBody>
          <a:bodyPr wrap="none" anchor="ctr"/>
          <a:lstStyle/>
          <a:p>
            <a:endParaRPr lang="en-US" dirty="0">
              <a:solidFill>
                <a:schemeClr val="accent1">
                  <a:lumMod val="75000"/>
                  <a:lumOff val="25000"/>
                </a:schemeClr>
              </a:solidFill>
              <a:latin typeface="Arial" charset="0"/>
            </a:endParaRPr>
          </a:p>
        </p:txBody>
      </p:sp>
      <p:sp>
        <p:nvSpPr>
          <p:cNvPr id="176" name="Rounded Rectangle 175"/>
          <p:cNvSpPr/>
          <p:nvPr>
            <p:custDataLst>
              <p:tags r:id="rId11"/>
            </p:custDataLst>
          </p:nvPr>
        </p:nvSpPr>
        <p:spPr>
          <a:xfrm rot="5400000">
            <a:off x="4042256" y="5191804"/>
            <a:ext cx="1192376" cy="457200"/>
          </a:xfrm>
          <a:prstGeom prst="roundRect">
            <a:avLst>
              <a:gd name="adj" fmla="val 16668"/>
            </a:avLst>
          </a:prstGeom>
          <a:solidFill>
            <a:srgbClr val="C9F7C9"/>
          </a:solidFill>
          <a:ln w="12700">
            <a:solidFill>
              <a:srgbClr val="15A715"/>
            </a:solidFill>
            <a:miter lim="800000"/>
            <a:headEnd/>
            <a:tailEnd/>
          </a:ln>
          <a:effectLst/>
        </p:spPr>
        <p:txBody>
          <a:bodyPr wrap="none" anchor="ctr"/>
          <a:lstStyle/>
          <a:p>
            <a:endParaRPr lang="en-US" dirty="0">
              <a:solidFill>
                <a:schemeClr val="accent1">
                  <a:lumMod val="75000"/>
                  <a:lumOff val="25000"/>
                </a:schemeClr>
              </a:solidFill>
              <a:latin typeface="Arial" charset="0"/>
            </a:endParaRPr>
          </a:p>
        </p:txBody>
      </p:sp>
      <p:sp>
        <p:nvSpPr>
          <p:cNvPr id="177" name="Rounded Rectangle 176"/>
          <p:cNvSpPr/>
          <p:nvPr>
            <p:custDataLst>
              <p:tags r:id="rId12"/>
            </p:custDataLst>
          </p:nvPr>
        </p:nvSpPr>
        <p:spPr>
          <a:xfrm rot="5400000">
            <a:off x="3485254" y="5191804"/>
            <a:ext cx="1192376" cy="457200"/>
          </a:xfrm>
          <a:prstGeom prst="roundRect">
            <a:avLst>
              <a:gd name="adj" fmla="val 16668"/>
            </a:avLst>
          </a:prstGeom>
          <a:solidFill>
            <a:srgbClr val="C9F7C9"/>
          </a:solidFill>
          <a:ln w="12700">
            <a:solidFill>
              <a:srgbClr val="15A715"/>
            </a:solidFill>
            <a:miter lim="800000"/>
            <a:headEnd/>
            <a:tailEnd/>
          </a:ln>
          <a:effectLst/>
        </p:spPr>
        <p:txBody>
          <a:bodyPr wrap="none" anchor="ctr"/>
          <a:lstStyle/>
          <a:p>
            <a:endParaRPr lang="en-US" dirty="0">
              <a:solidFill>
                <a:schemeClr val="accent1">
                  <a:lumMod val="75000"/>
                  <a:lumOff val="25000"/>
                </a:schemeClr>
              </a:solidFill>
              <a:latin typeface="Arial" charset="0"/>
            </a:endParaRPr>
          </a:p>
        </p:txBody>
      </p:sp>
      <p:sp>
        <p:nvSpPr>
          <p:cNvPr id="178" name="Rounded Rectangle 177"/>
          <p:cNvSpPr/>
          <p:nvPr>
            <p:custDataLst>
              <p:tags r:id="rId13"/>
            </p:custDataLst>
          </p:nvPr>
        </p:nvSpPr>
        <p:spPr>
          <a:xfrm rot="5400000">
            <a:off x="2928252" y="5191804"/>
            <a:ext cx="1192376" cy="457200"/>
          </a:xfrm>
          <a:prstGeom prst="roundRect">
            <a:avLst>
              <a:gd name="adj" fmla="val 16668"/>
            </a:avLst>
          </a:prstGeom>
          <a:solidFill>
            <a:srgbClr val="C9F7C9"/>
          </a:solidFill>
          <a:ln w="12700">
            <a:solidFill>
              <a:srgbClr val="15A715"/>
            </a:solidFill>
            <a:miter lim="800000"/>
            <a:headEnd/>
            <a:tailEnd/>
          </a:ln>
          <a:effectLst/>
        </p:spPr>
        <p:txBody>
          <a:bodyPr wrap="none" anchor="ctr"/>
          <a:lstStyle/>
          <a:p>
            <a:endParaRPr lang="en-US" dirty="0">
              <a:solidFill>
                <a:schemeClr val="accent1">
                  <a:lumMod val="75000"/>
                  <a:lumOff val="25000"/>
                </a:schemeClr>
              </a:solidFill>
              <a:latin typeface="Arial" charset="0"/>
            </a:endParaRPr>
          </a:p>
        </p:txBody>
      </p:sp>
      <p:sp>
        <p:nvSpPr>
          <p:cNvPr id="179" name="Rounded Rectangle 178"/>
          <p:cNvSpPr/>
          <p:nvPr>
            <p:custDataLst>
              <p:tags r:id="rId14"/>
            </p:custDataLst>
          </p:nvPr>
        </p:nvSpPr>
        <p:spPr>
          <a:xfrm rot="5400000">
            <a:off x="2371250" y="5191804"/>
            <a:ext cx="1192376" cy="457200"/>
          </a:xfrm>
          <a:prstGeom prst="roundRect">
            <a:avLst>
              <a:gd name="adj" fmla="val 16668"/>
            </a:avLst>
          </a:prstGeom>
          <a:solidFill>
            <a:srgbClr val="C9F7C9"/>
          </a:solidFill>
          <a:ln w="12700">
            <a:solidFill>
              <a:srgbClr val="15A715"/>
            </a:solidFill>
            <a:miter lim="800000"/>
            <a:headEnd/>
            <a:tailEnd/>
          </a:ln>
          <a:effectLst/>
        </p:spPr>
        <p:txBody>
          <a:bodyPr wrap="none" anchor="ctr"/>
          <a:lstStyle/>
          <a:p>
            <a:endParaRPr lang="en-US" dirty="0">
              <a:solidFill>
                <a:schemeClr val="accent1">
                  <a:lumMod val="75000"/>
                  <a:lumOff val="25000"/>
                </a:schemeClr>
              </a:solidFill>
              <a:latin typeface="Arial" charset="0"/>
            </a:endParaRPr>
          </a:p>
        </p:txBody>
      </p:sp>
      <p:sp>
        <p:nvSpPr>
          <p:cNvPr id="180" name="Rounded Rectangle 179"/>
          <p:cNvSpPr/>
          <p:nvPr>
            <p:custDataLst>
              <p:tags r:id="rId15"/>
            </p:custDataLst>
          </p:nvPr>
        </p:nvSpPr>
        <p:spPr>
          <a:xfrm rot="5400000">
            <a:off x="1814248" y="5191804"/>
            <a:ext cx="1192376" cy="457200"/>
          </a:xfrm>
          <a:prstGeom prst="roundRect">
            <a:avLst>
              <a:gd name="adj" fmla="val 16668"/>
            </a:avLst>
          </a:prstGeom>
          <a:solidFill>
            <a:srgbClr val="C9F7C9"/>
          </a:solidFill>
          <a:ln w="12700">
            <a:solidFill>
              <a:srgbClr val="15A715"/>
            </a:solidFill>
            <a:miter lim="800000"/>
            <a:headEnd/>
            <a:tailEnd/>
          </a:ln>
          <a:effectLst/>
        </p:spPr>
        <p:txBody>
          <a:bodyPr wrap="none" anchor="ctr"/>
          <a:lstStyle/>
          <a:p>
            <a:endParaRPr lang="en-US" dirty="0">
              <a:solidFill>
                <a:schemeClr val="accent1">
                  <a:lumMod val="75000"/>
                  <a:lumOff val="25000"/>
                </a:schemeClr>
              </a:solidFill>
              <a:latin typeface="Arial" charset="0"/>
            </a:endParaRPr>
          </a:p>
        </p:txBody>
      </p:sp>
      <p:sp>
        <p:nvSpPr>
          <p:cNvPr id="181" name="Rounded Rectangle 180"/>
          <p:cNvSpPr/>
          <p:nvPr>
            <p:custDataLst>
              <p:tags r:id="rId16"/>
            </p:custDataLst>
          </p:nvPr>
        </p:nvSpPr>
        <p:spPr>
          <a:xfrm rot="5400000">
            <a:off x="1257246" y="5191804"/>
            <a:ext cx="1192376" cy="457200"/>
          </a:xfrm>
          <a:prstGeom prst="roundRect">
            <a:avLst>
              <a:gd name="adj" fmla="val 16668"/>
            </a:avLst>
          </a:prstGeom>
          <a:solidFill>
            <a:srgbClr val="C9F7C9"/>
          </a:solidFill>
          <a:ln w="12700">
            <a:solidFill>
              <a:srgbClr val="15A715"/>
            </a:solidFill>
            <a:miter lim="800000"/>
            <a:headEnd/>
            <a:tailEnd/>
          </a:ln>
          <a:effectLst/>
        </p:spPr>
        <p:txBody>
          <a:bodyPr wrap="none" anchor="ctr"/>
          <a:lstStyle/>
          <a:p>
            <a:endParaRPr lang="en-US" dirty="0">
              <a:solidFill>
                <a:schemeClr val="accent1">
                  <a:lumMod val="75000"/>
                  <a:lumOff val="25000"/>
                </a:schemeClr>
              </a:solidFill>
              <a:latin typeface="Arial" charset="0"/>
            </a:endParaRPr>
          </a:p>
        </p:txBody>
      </p:sp>
      <p:sp>
        <p:nvSpPr>
          <p:cNvPr id="182" name="Rectangle 181"/>
          <p:cNvSpPr/>
          <p:nvPr>
            <p:custDataLst>
              <p:tags r:id="rId17"/>
            </p:custDataLst>
          </p:nvPr>
        </p:nvSpPr>
        <p:spPr>
          <a:xfrm rot="5400000">
            <a:off x="6752152" y="4921154"/>
            <a:ext cx="228600" cy="228600"/>
          </a:xfrm>
          <a:prstGeom prst="rect">
            <a:avLst/>
          </a:prstGeom>
          <a:solidFill>
            <a:schemeClr val="accent1">
              <a:lumMod val="60000"/>
              <a:lumOff val="40000"/>
            </a:schemeClr>
          </a:solidFill>
          <a:ln w="25400">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87" name="Group 186"/>
          <p:cNvGrpSpPr/>
          <p:nvPr>
            <p:custDataLst>
              <p:tags r:id="rId18"/>
            </p:custDataLst>
          </p:nvPr>
        </p:nvGrpSpPr>
        <p:grpSpPr>
          <a:xfrm rot="5400000">
            <a:off x="6055815" y="5060771"/>
            <a:ext cx="507270" cy="228600"/>
            <a:chOff x="7869338" y="946919"/>
            <a:chExt cx="507270" cy="228600"/>
          </a:xfrm>
        </p:grpSpPr>
        <p:sp>
          <p:nvSpPr>
            <p:cNvPr id="188" name="Rectangle 187"/>
            <p:cNvSpPr/>
            <p:nvPr/>
          </p:nvSpPr>
          <p:spPr>
            <a:xfrm>
              <a:off x="7869338" y="946919"/>
              <a:ext cx="228600" cy="228600"/>
            </a:xfrm>
            <a:prstGeom prst="rect">
              <a:avLst/>
            </a:prstGeom>
            <a:solidFill>
              <a:schemeClr val="accent1">
                <a:lumMod val="60000"/>
                <a:lumOff val="40000"/>
              </a:schemeClr>
            </a:solidFill>
            <a:ln w="25400">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9" name="Rectangle 188"/>
            <p:cNvSpPr/>
            <p:nvPr/>
          </p:nvSpPr>
          <p:spPr>
            <a:xfrm>
              <a:off x="8148008" y="946919"/>
              <a:ext cx="228600" cy="228600"/>
            </a:xfrm>
            <a:prstGeom prst="rect">
              <a:avLst/>
            </a:prstGeom>
            <a:solidFill>
              <a:schemeClr val="accent1">
                <a:lumMod val="60000"/>
                <a:lumOff val="40000"/>
              </a:schemeClr>
            </a:solidFill>
            <a:ln w="25400">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92" name="Rectangle 191"/>
          <p:cNvSpPr/>
          <p:nvPr>
            <p:custDataLst>
              <p:tags r:id="rId19"/>
            </p:custDataLst>
          </p:nvPr>
        </p:nvSpPr>
        <p:spPr>
          <a:xfrm rot="5400000">
            <a:off x="5638148" y="4921718"/>
            <a:ext cx="228600" cy="228600"/>
          </a:xfrm>
          <a:prstGeom prst="rect">
            <a:avLst/>
          </a:prstGeom>
          <a:solidFill>
            <a:schemeClr val="accent1">
              <a:lumMod val="60000"/>
              <a:lumOff val="40000"/>
            </a:schemeClr>
          </a:solidFill>
          <a:ln w="25400">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95" name="Group 194"/>
          <p:cNvGrpSpPr/>
          <p:nvPr>
            <p:custDataLst>
              <p:tags r:id="rId20"/>
            </p:custDataLst>
          </p:nvPr>
        </p:nvGrpSpPr>
        <p:grpSpPr>
          <a:xfrm rot="5400000">
            <a:off x="4941811" y="5061335"/>
            <a:ext cx="507270" cy="228600"/>
            <a:chOff x="7869338" y="946919"/>
            <a:chExt cx="507270" cy="228600"/>
          </a:xfrm>
        </p:grpSpPr>
        <p:sp>
          <p:nvSpPr>
            <p:cNvPr id="196" name="Rectangle 195"/>
            <p:cNvSpPr/>
            <p:nvPr/>
          </p:nvSpPr>
          <p:spPr>
            <a:xfrm>
              <a:off x="7869338" y="946919"/>
              <a:ext cx="228600" cy="228600"/>
            </a:xfrm>
            <a:prstGeom prst="rect">
              <a:avLst/>
            </a:prstGeom>
            <a:solidFill>
              <a:schemeClr val="accent1">
                <a:lumMod val="60000"/>
                <a:lumOff val="40000"/>
              </a:schemeClr>
            </a:solidFill>
            <a:ln w="25400">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7" name="Rectangle 196"/>
            <p:cNvSpPr/>
            <p:nvPr/>
          </p:nvSpPr>
          <p:spPr>
            <a:xfrm>
              <a:off x="8148008" y="946919"/>
              <a:ext cx="228600" cy="228600"/>
            </a:xfrm>
            <a:prstGeom prst="rect">
              <a:avLst/>
            </a:prstGeom>
            <a:solidFill>
              <a:schemeClr val="accent1">
                <a:lumMod val="60000"/>
                <a:lumOff val="40000"/>
              </a:schemeClr>
            </a:solidFill>
            <a:ln w="25400">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99" name="Group 198"/>
          <p:cNvGrpSpPr/>
          <p:nvPr>
            <p:custDataLst>
              <p:tags r:id="rId21"/>
            </p:custDataLst>
          </p:nvPr>
        </p:nvGrpSpPr>
        <p:grpSpPr>
          <a:xfrm rot="5400000">
            <a:off x="4384809" y="5061617"/>
            <a:ext cx="507270" cy="228600"/>
            <a:chOff x="7869338" y="946919"/>
            <a:chExt cx="507270" cy="228600"/>
          </a:xfrm>
        </p:grpSpPr>
        <p:sp>
          <p:nvSpPr>
            <p:cNvPr id="200" name="Rectangle 199"/>
            <p:cNvSpPr/>
            <p:nvPr/>
          </p:nvSpPr>
          <p:spPr>
            <a:xfrm>
              <a:off x="7869338" y="946919"/>
              <a:ext cx="228600" cy="228600"/>
            </a:xfrm>
            <a:prstGeom prst="rect">
              <a:avLst/>
            </a:prstGeom>
            <a:solidFill>
              <a:schemeClr val="accent1">
                <a:lumMod val="60000"/>
                <a:lumOff val="40000"/>
              </a:schemeClr>
            </a:solidFill>
            <a:ln w="25400">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1" name="Rectangle 200"/>
            <p:cNvSpPr/>
            <p:nvPr/>
          </p:nvSpPr>
          <p:spPr>
            <a:xfrm>
              <a:off x="8148008" y="946919"/>
              <a:ext cx="228600" cy="228600"/>
            </a:xfrm>
            <a:prstGeom prst="rect">
              <a:avLst/>
            </a:prstGeom>
            <a:solidFill>
              <a:schemeClr val="accent1">
                <a:lumMod val="60000"/>
                <a:lumOff val="40000"/>
              </a:schemeClr>
            </a:solidFill>
            <a:ln w="25400">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03" name="Group 202"/>
          <p:cNvGrpSpPr/>
          <p:nvPr>
            <p:custDataLst>
              <p:tags r:id="rId22"/>
            </p:custDataLst>
          </p:nvPr>
        </p:nvGrpSpPr>
        <p:grpSpPr>
          <a:xfrm rot="5400000">
            <a:off x="3827807" y="5061899"/>
            <a:ext cx="507270" cy="228600"/>
            <a:chOff x="7869338" y="946919"/>
            <a:chExt cx="507270" cy="228600"/>
          </a:xfrm>
        </p:grpSpPr>
        <p:sp>
          <p:nvSpPr>
            <p:cNvPr id="204" name="Rectangle 203"/>
            <p:cNvSpPr/>
            <p:nvPr/>
          </p:nvSpPr>
          <p:spPr>
            <a:xfrm>
              <a:off x="7869338" y="946919"/>
              <a:ext cx="228600" cy="228600"/>
            </a:xfrm>
            <a:prstGeom prst="rect">
              <a:avLst/>
            </a:prstGeom>
            <a:solidFill>
              <a:schemeClr val="accent1">
                <a:lumMod val="60000"/>
                <a:lumOff val="40000"/>
              </a:schemeClr>
            </a:solidFill>
            <a:ln w="25400">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5" name="Rectangle 204"/>
            <p:cNvSpPr/>
            <p:nvPr/>
          </p:nvSpPr>
          <p:spPr>
            <a:xfrm>
              <a:off x="8148008" y="946919"/>
              <a:ext cx="228600" cy="228600"/>
            </a:xfrm>
            <a:prstGeom prst="rect">
              <a:avLst/>
            </a:prstGeom>
            <a:solidFill>
              <a:schemeClr val="accent1">
                <a:lumMod val="60000"/>
                <a:lumOff val="40000"/>
              </a:schemeClr>
            </a:solidFill>
            <a:ln w="25400">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08" name="Rectangle 207"/>
          <p:cNvSpPr/>
          <p:nvPr>
            <p:custDataLst>
              <p:tags r:id="rId23"/>
            </p:custDataLst>
          </p:nvPr>
        </p:nvSpPr>
        <p:spPr>
          <a:xfrm rot="5400000">
            <a:off x="3410140" y="4922846"/>
            <a:ext cx="228600" cy="228600"/>
          </a:xfrm>
          <a:prstGeom prst="rect">
            <a:avLst/>
          </a:prstGeom>
          <a:solidFill>
            <a:schemeClr val="accent1">
              <a:lumMod val="60000"/>
              <a:lumOff val="40000"/>
            </a:schemeClr>
          </a:solidFill>
          <a:ln w="25400">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11" name="Group 210"/>
          <p:cNvGrpSpPr/>
          <p:nvPr>
            <p:custDataLst>
              <p:tags r:id="rId24"/>
            </p:custDataLst>
          </p:nvPr>
        </p:nvGrpSpPr>
        <p:grpSpPr>
          <a:xfrm rot="5400000">
            <a:off x="2578317" y="5197949"/>
            <a:ext cx="778242" cy="228600"/>
            <a:chOff x="7869338" y="946919"/>
            <a:chExt cx="778242" cy="228600"/>
          </a:xfrm>
        </p:grpSpPr>
        <p:sp>
          <p:nvSpPr>
            <p:cNvPr id="212" name="Rectangle 211"/>
            <p:cNvSpPr/>
            <p:nvPr/>
          </p:nvSpPr>
          <p:spPr>
            <a:xfrm>
              <a:off x="7869338" y="946919"/>
              <a:ext cx="228600" cy="228600"/>
            </a:xfrm>
            <a:prstGeom prst="rect">
              <a:avLst/>
            </a:prstGeom>
            <a:solidFill>
              <a:schemeClr val="accent1">
                <a:lumMod val="60000"/>
                <a:lumOff val="40000"/>
              </a:schemeClr>
            </a:solidFill>
            <a:ln w="25400">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3" name="Rectangle 212"/>
            <p:cNvSpPr/>
            <p:nvPr/>
          </p:nvSpPr>
          <p:spPr>
            <a:xfrm>
              <a:off x="8144159" y="946919"/>
              <a:ext cx="228600" cy="228600"/>
            </a:xfrm>
            <a:prstGeom prst="rect">
              <a:avLst/>
            </a:prstGeom>
            <a:solidFill>
              <a:schemeClr val="accent1">
                <a:lumMod val="60000"/>
                <a:lumOff val="40000"/>
              </a:schemeClr>
            </a:solidFill>
            <a:ln w="25400">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7" name="Rectangle 56"/>
            <p:cNvSpPr/>
            <p:nvPr/>
          </p:nvSpPr>
          <p:spPr>
            <a:xfrm>
              <a:off x="8418980" y="946919"/>
              <a:ext cx="228600" cy="228600"/>
            </a:xfrm>
            <a:prstGeom prst="rect">
              <a:avLst/>
            </a:prstGeom>
            <a:solidFill>
              <a:schemeClr val="accent1">
                <a:lumMod val="60000"/>
                <a:lumOff val="40000"/>
              </a:schemeClr>
            </a:solidFill>
            <a:ln w="25400">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15" name="Group 214"/>
          <p:cNvGrpSpPr/>
          <p:nvPr>
            <p:custDataLst>
              <p:tags r:id="rId25"/>
            </p:custDataLst>
          </p:nvPr>
        </p:nvGrpSpPr>
        <p:grpSpPr>
          <a:xfrm rot="5400000">
            <a:off x="1884116" y="5335430"/>
            <a:ext cx="1052640" cy="228600"/>
            <a:chOff x="7869338" y="946919"/>
            <a:chExt cx="1052640" cy="228600"/>
          </a:xfrm>
        </p:grpSpPr>
        <p:sp>
          <p:nvSpPr>
            <p:cNvPr id="216" name="Rectangle 215"/>
            <p:cNvSpPr/>
            <p:nvPr/>
          </p:nvSpPr>
          <p:spPr>
            <a:xfrm>
              <a:off x="7869338" y="946919"/>
              <a:ext cx="228600" cy="228600"/>
            </a:xfrm>
            <a:prstGeom prst="rect">
              <a:avLst/>
            </a:prstGeom>
            <a:solidFill>
              <a:schemeClr val="accent1">
                <a:lumMod val="60000"/>
                <a:lumOff val="40000"/>
              </a:schemeClr>
            </a:solidFill>
            <a:ln w="25400">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7" name="Rectangle 216"/>
            <p:cNvSpPr/>
            <p:nvPr/>
          </p:nvSpPr>
          <p:spPr>
            <a:xfrm>
              <a:off x="8144018" y="946919"/>
              <a:ext cx="228600" cy="228600"/>
            </a:xfrm>
            <a:prstGeom prst="rect">
              <a:avLst/>
            </a:prstGeom>
            <a:solidFill>
              <a:schemeClr val="accent1">
                <a:lumMod val="60000"/>
                <a:lumOff val="40000"/>
              </a:schemeClr>
            </a:solidFill>
            <a:ln w="25400">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8" name="Rectangle 217"/>
            <p:cNvSpPr/>
            <p:nvPr/>
          </p:nvSpPr>
          <p:spPr>
            <a:xfrm>
              <a:off x="8418698" y="946919"/>
              <a:ext cx="228600" cy="228600"/>
            </a:xfrm>
            <a:prstGeom prst="rect">
              <a:avLst/>
            </a:prstGeom>
            <a:solidFill>
              <a:schemeClr val="accent1">
                <a:lumMod val="60000"/>
                <a:lumOff val="40000"/>
              </a:schemeClr>
            </a:solidFill>
            <a:ln w="25400">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Rectangle 52"/>
            <p:cNvSpPr/>
            <p:nvPr/>
          </p:nvSpPr>
          <p:spPr>
            <a:xfrm>
              <a:off x="8693378" y="946919"/>
              <a:ext cx="228600" cy="228600"/>
            </a:xfrm>
            <a:prstGeom prst="rect">
              <a:avLst/>
            </a:prstGeom>
            <a:solidFill>
              <a:schemeClr val="accent1">
                <a:lumMod val="60000"/>
                <a:lumOff val="40000"/>
              </a:schemeClr>
            </a:solidFill>
            <a:ln w="25400">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19" name="Group 218"/>
          <p:cNvGrpSpPr/>
          <p:nvPr>
            <p:custDataLst>
              <p:tags r:id="rId26"/>
            </p:custDataLst>
          </p:nvPr>
        </p:nvGrpSpPr>
        <p:grpSpPr>
          <a:xfrm rot="5400000">
            <a:off x="1599799" y="5063027"/>
            <a:ext cx="507270" cy="228600"/>
            <a:chOff x="7869338" y="946919"/>
            <a:chExt cx="507270" cy="228600"/>
          </a:xfrm>
        </p:grpSpPr>
        <p:sp>
          <p:nvSpPr>
            <p:cNvPr id="220" name="Rectangle 219"/>
            <p:cNvSpPr/>
            <p:nvPr/>
          </p:nvSpPr>
          <p:spPr>
            <a:xfrm>
              <a:off x="7869338" y="946919"/>
              <a:ext cx="228600" cy="228600"/>
            </a:xfrm>
            <a:prstGeom prst="rect">
              <a:avLst/>
            </a:prstGeom>
            <a:solidFill>
              <a:schemeClr val="accent1">
                <a:lumMod val="60000"/>
                <a:lumOff val="40000"/>
              </a:schemeClr>
            </a:solidFill>
            <a:ln w="25400">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1" name="Rectangle 220"/>
            <p:cNvSpPr/>
            <p:nvPr/>
          </p:nvSpPr>
          <p:spPr>
            <a:xfrm>
              <a:off x="8148008" y="946919"/>
              <a:ext cx="228600" cy="228600"/>
            </a:xfrm>
            <a:prstGeom prst="rect">
              <a:avLst/>
            </a:prstGeom>
            <a:solidFill>
              <a:schemeClr val="accent1">
                <a:lumMod val="60000"/>
                <a:lumOff val="40000"/>
              </a:schemeClr>
            </a:solidFill>
            <a:ln w="25400">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cxnSp>
        <p:nvCxnSpPr>
          <p:cNvPr id="55" name="Straight Arrow Connector 54"/>
          <p:cNvCxnSpPr/>
          <p:nvPr>
            <p:custDataLst>
              <p:tags r:id="rId27"/>
            </p:custDataLst>
          </p:nvPr>
        </p:nvCxnSpPr>
        <p:spPr>
          <a:xfrm flipH="1">
            <a:off x="3524440" y="4246903"/>
            <a:ext cx="808015" cy="577313"/>
          </a:xfrm>
          <a:prstGeom prst="straightConnector1">
            <a:avLst/>
          </a:prstGeom>
          <a:ln w="57150">
            <a:prstDash val="solid"/>
            <a:tailEnd type="triangle"/>
          </a:ln>
        </p:spPr>
        <p:style>
          <a:lnRef idx="1">
            <a:schemeClr val="accent6"/>
          </a:lnRef>
          <a:fillRef idx="0">
            <a:schemeClr val="accent6"/>
          </a:fillRef>
          <a:effectRef idx="0">
            <a:schemeClr val="accent6"/>
          </a:effectRef>
          <a:fontRef idx="minor">
            <a:schemeClr val="tx1"/>
          </a:fontRef>
        </p:style>
      </p:cxnSp>
      <p:cxnSp>
        <p:nvCxnSpPr>
          <p:cNvPr id="56" name="Straight Arrow Connector 55"/>
          <p:cNvCxnSpPr>
            <a:stCxn id="6" idx="2"/>
            <a:endCxn id="177" idx="1"/>
          </p:cNvCxnSpPr>
          <p:nvPr>
            <p:custDataLst>
              <p:tags r:id="rId28"/>
            </p:custDataLst>
          </p:nvPr>
        </p:nvCxnSpPr>
        <p:spPr>
          <a:xfrm flipH="1">
            <a:off x="4081442" y="4246903"/>
            <a:ext cx="251013" cy="577313"/>
          </a:xfrm>
          <a:prstGeom prst="straightConnector1">
            <a:avLst/>
          </a:prstGeom>
          <a:ln w="57150">
            <a:prstDash val="solid"/>
            <a:tailEnd type="triangle"/>
          </a:ln>
        </p:spPr>
        <p:style>
          <a:lnRef idx="1">
            <a:schemeClr val="accent6"/>
          </a:lnRef>
          <a:fillRef idx="0">
            <a:schemeClr val="accent6"/>
          </a:fillRef>
          <a:effectRef idx="0">
            <a:schemeClr val="accent6"/>
          </a:effectRef>
          <a:fontRef idx="minor">
            <a:schemeClr val="tx1"/>
          </a:fontRef>
        </p:style>
      </p:cxnSp>
      <p:cxnSp>
        <p:nvCxnSpPr>
          <p:cNvPr id="59" name="Straight Arrow Connector 58"/>
          <p:cNvCxnSpPr>
            <a:stCxn id="6" idx="2"/>
            <a:endCxn id="181" idx="1"/>
          </p:cNvCxnSpPr>
          <p:nvPr>
            <p:custDataLst>
              <p:tags r:id="rId29"/>
            </p:custDataLst>
          </p:nvPr>
        </p:nvCxnSpPr>
        <p:spPr>
          <a:xfrm flipH="1">
            <a:off x="1853434" y="4246903"/>
            <a:ext cx="2479021" cy="577313"/>
          </a:xfrm>
          <a:prstGeom prst="straightConnector1">
            <a:avLst/>
          </a:prstGeom>
          <a:ln w="57150">
            <a:prstDash val="solid"/>
            <a:tailEnd type="triangle"/>
          </a:ln>
        </p:spPr>
        <p:style>
          <a:lnRef idx="1">
            <a:schemeClr val="accent6"/>
          </a:lnRef>
          <a:fillRef idx="0">
            <a:schemeClr val="accent6"/>
          </a:fillRef>
          <a:effectRef idx="0">
            <a:schemeClr val="accent6"/>
          </a:effectRef>
          <a:fontRef idx="minor">
            <a:schemeClr val="tx1"/>
          </a:fontRef>
        </p:style>
      </p:cxnSp>
      <p:cxnSp>
        <p:nvCxnSpPr>
          <p:cNvPr id="62" name="Straight Arrow Connector 61"/>
          <p:cNvCxnSpPr>
            <a:stCxn id="6" idx="2"/>
            <a:endCxn id="180" idx="1"/>
          </p:cNvCxnSpPr>
          <p:nvPr>
            <p:custDataLst>
              <p:tags r:id="rId30"/>
            </p:custDataLst>
          </p:nvPr>
        </p:nvCxnSpPr>
        <p:spPr>
          <a:xfrm flipH="1">
            <a:off x="2410436" y="4246903"/>
            <a:ext cx="1922019" cy="577313"/>
          </a:xfrm>
          <a:prstGeom prst="straightConnector1">
            <a:avLst/>
          </a:prstGeom>
          <a:ln w="57150">
            <a:prstDash val="solid"/>
            <a:tailEnd type="triangle"/>
          </a:ln>
        </p:spPr>
        <p:style>
          <a:lnRef idx="1">
            <a:schemeClr val="accent6"/>
          </a:lnRef>
          <a:fillRef idx="0">
            <a:schemeClr val="accent6"/>
          </a:fillRef>
          <a:effectRef idx="0">
            <a:schemeClr val="accent6"/>
          </a:effectRef>
          <a:fontRef idx="minor">
            <a:schemeClr val="tx1"/>
          </a:fontRef>
        </p:style>
      </p:cxnSp>
      <p:cxnSp>
        <p:nvCxnSpPr>
          <p:cNvPr id="65" name="Straight Arrow Connector 64"/>
          <p:cNvCxnSpPr>
            <a:stCxn id="6" idx="2"/>
            <a:endCxn id="179" idx="1"/>
          </p:cNvCxnSpPr>
          <p:nvPr>
            <p:custDataLst>
              <p:tags r:id="rId31"/>
            </p:custDataLst>
          </p:nvPr>
        </p:nvCxnSpPr>
        <p:spPr>
          <a:xfrm flipH="1">
            <a:off x="2967438" y="4246903"/>
            <a:ext cx="1365017" cy="577313"/>
          </a:xfrm>
          <a:prstGeom prst="straightConnector1">
            <a:avLst/>
          </a:prstGeom>
          <a:ln w="57150">
            <a:prstDash val="solid"/>
            <a:tailEnd type="triangle"/>
          </a:ln>
        </p:spPr>
        <p:style>
          <a:lnRef idx="1">
            <a:schemeClr val="accent6"/>
          </a:lnRef>
          <a:fillRef idx="0">
            <a:schemeClr val="accent6"/>
          </a:fillRef>
          <a:effectRef idx="0">
            <a:schemeClr val="accent6"/>
          </a:effectRef>
          <a:fontRef idx="minor">
            <a:schemeClr val="tx1"/>
          </a:fontRef>
        </p:style>
      </p:cxnSp>
      <p:cxnSp>
        <p:nvCxnSpPr>
          <p:cNvPr id="68" name="Straight Arrow Connector 67"/>
          <p:cNvCxnSpPr>
            <a:stCxn id="6" idx="2"/>
            <a:endCxn id="176" idx="1"/>
          </p:cNvCxnSpPr>
          <p:nvPr>
            <p:custDataLst>
              <p:tags r:id="rId32"/>
            </p:custDataLst>
          </p:nvPr>
        </p:nvCxnSpPr>
        <p:spPr>
          <a:xfrm>
            <a:off x="4332455" y="4246903"/>
            <a:ext cx="305989" cy="577313"/>
          </a:xfrm>
          <a:prstGeom prst="straightConnector1">
            <a:avLst/>
          </a:prstGeom>
          <a:ln w="57150">
            <a:prstDash val="solid"/>
            <a:tailEnd type="triangle"/>
          </a:ln>
        </p:spPr>
        <p:style>
          <a:lnRef idx="1">
            <a:schemeClr val="accent6"/>
          </a:lnRef>
          <a:fillRef idx="0">
            <a:schemeClr val="accent6"/>
          </a:fillRef>
          <a:effectRef idx="0">
            <a:schemeClr val="accent6"/>
          </a:effectRef>
          <a:fontRef idx="minor">
            <a:schemeClr val="tx1"/>
          </a:fontRef>
        </p:style>
      </p:cxnSp>
      <p:cxnSp>
        <p:nvCxnSpPr>
          <p:cNvPr id="71" name="Straight Arrow Connector 70"/>
          <p:cNvCxnSpPr>
            <a:stCxn id="6" idx="2"/>
            <a:endCxn id="175" idx="1"/>
          </p:cNvCxnSpPr>
          <p:nvPr>
            <p:custDataLst>
              <p:tags r:id="rId33"/>
            </p:custDataLst>
          </p:nvPr>
        </p:nvCxnSpPr>
        <p:spPr>
          <a:xfrm>
            <a:off x="4332455" y="4246903"/>
            <a:ext cx="862991" cy="577313"/>
          </a:xfrm>
          <a:prstGeom prst="straightConnector1">
            <a:avLst/>
          </a:prstGeom>
          <a:ln w="57150">
            <a:prstDash val="solid"/>
            <a:tailEnd type="triangle"/>
          </a:ln>
        </p:spPr>
        <p:style>
          <a:lnRef idx="1">
            <a:schemeClr val="accent6"/>
          </a:lnRef>
          <a:fillRef idx="0">
            <a:schemeClr val="accent6"/>
          </a:fillRef>
          <a:effectRef idx="0">
            <a:schemeClr val="accent6"/>
          </a:effectRef>
          <a:fontRef idx="minor">
            <a:schemeClr val="tx1"/>
          </a:fontRef>
        </p:style>
      </p:cxnSp>
      <p:cxnSp>
        <p:nvCxnSpPr>
          <p:cNvPr id="74" name="Straight Arrow Connector 73"/>
          <p:cNvCxnSpPr>
            <a:endCxn id="174" idx="1"/>
          </p:cNvCxnSpPr>
          <p:nvPr>
            <p:custDataLst>
              <p:tags r:id="rId34"/>
            </p:custDataLst>
          </p:nvPr>
        </p:nvCxnSpPr>
        <p:spPr>
          <a:xfrm>
            <a:off x="4332455" y="4246903"/>
            <a:ext cx="1419993" cy="577313"/>
          </a:xfrm>
          <a:prstGeom prst="straightConnector1">
            <a:avLst/>
          </a:prstGeom>
          <a:ln w="57150">
            <a:prstDash val="solid"/>
            <a:tailEnd type="triangle"/>
          </a:ln>
        </p:spPr>
        <p:style>
          <a:lnRef idx="1">
            <a:schemeClr val="accent6"/>
          </a:lnRef>
          <a:fillRef idx="0">
            <a:schemeClr val="accent6"/>
          </a:fillRef>
          <a:effectRef idx="0">
            <a:schemeClr val="accent6"/>
          </a:effectRef>
          <a:fontRef idx="minor">
            <a:schemeClr val="tx1"/>
          </a:fontRef>
        </p:style>
      </p:cxnSp>
      <p:cxnSp>
        <p:nvCxnSpPr>
          <p:cNvPr id="76" name="Straight Arrow Connector 75"/>
          <p:cNvCxnSpPr>
            <a:endCxn id="173" idx="1"/>
          </p:cNvCxnSpPr>
          <p:nvPr>
            <p:custDataLst>
              <p:tags r:id="rId35"/>
            </p:custDataLst>
          </p:nvPr>
        </p:nvCxnSpPr>
        <p:spPr>
          <a:xfrm>
            <a:off x="4332455" y="4246903"/>
            <a:ext cx="1976995" cy="577313"/>
          </a:xfrm>
          <a:prstGeom prst="straightConnector1">
            <a:avLst/>
          </a:prstGeom>
          <a:ln w="57150">
            <a:prstDash val="solid"/>
            <a:tailEnd type="triangle"/>
          </a:ln>
        </p:spPr>
        <p:style>
          <a:lnRef idx="1">
            <a:schemeClr val="accent6"/>
          </a:lnRef>
          <a:fillRef idx="0">
            <a:schemeClr val="accent6"/>
          </a:fillRef>
          <a:effectRef idx="0">
            <a:schemeClr val="accent6"/>
          </a:effectRef>
          <a:fontRef idx="minor">
            <a:schemeClr val="tx1"/>
          </a:fontRef>
        </p:style>
      </p:cxnSp>
      <p:cxnSp>
        <p:nvCxnSpPr>
          <p:cNvPr id="78" name="Straight Arrow Connector 77"/>
          <p:cNvCxnSpPr>
            <a:endCxn id="58" idx="1"/>
          </p:cNvCxnSpPr>
          <p:nvPr>
            <p:custDataLst>
              <p:tags r:id="rId36"/>
            </p:custDataLst>
          </p:nvPr>
        </p:nvCxnSpPr>
        <p:spPr>
          <a:xfrm>
            <a:off x="4332455" y="4246903"/>
            <a:ext cx="2533997" cy="581618"/>
          </a:xfrm>
          <a:prstGeom prst="straightConnector1">
            <a:avLst/>
          </a:prstGeom>
          <a:ln w="57150">
            <a:prstDash val="solid"/>
            <a:tailEnd type="triangle"/>
          </a:ln>
        </p:spPr>
        <p:style>
          <a:lnRef idx="1">
            <a:schemeClr val="accent6"/>
          </a:lnRef>
          <a:fillRef idx="0">
            <a:schemeClr val="accent6"/>
          </a:fillRef>
          <a:effectRef idx="0">
            <a:schemeClr val="accent6"/>
          </a:effectRef>
          <a:fontRef idx="minor">
            <a:schemeClr val="tx1"/>
          </a:fontRef>
        </p:style>
      </p:cxnSp>
      <p:sp>
        <p:nvSpPr>
          <p:cNvPr id="54" name="Oval 53"/>
          <p:cNvSpPr/>
          <p:nvPr>
            <p:custDataLst>
              <p:tags r:id="rId37"/>
            </p:custDataLst>
          </p:nvPr>
        </p:nvSpPr>
        <p:spPr>
          <a:xfrm rot="5400000">
            <a:off x="1647430" y="5094461"/>
            <a:ext cx="1526011" cy="656804"/>
          </a:xfrm>
          <a:prstGeom prst="ellipse">
            <a:avLst/>
          </a:prstGeom>
          <a:noFill/>
          <a:ln w="50800">
            <a:solidFill>
              <a:srgbClr val="FF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custDataLst>
      <p:tags r:id="rId1"/>
    </p:custDataLst>
    <p:extLst>
      <p:ext uri="{BB962C8B-B14F-4D97-AF65-F5344CB8AC3E}">
        <p14:creationId xmlns:p14="http://schemas.microsoft.com/office/powerpoint/2010/main" val="20254876"/>
      </p:ext>
    </p:extLst>
  </p:cSld>
  <p:clrMapOvr>
    <a:masterClrMapping/>
  </p:clrMapOvr>
  <mc:AlternateContent xmlns:mc="http://schemas.openxmlformats.org/markup-compatibility/2006" xmlns:p14="http://schemas.microsoft.com/office/powerpoint/2010/main">
    <mc:Choice Requires="p14">
      <p:transition spd="slow" p14:dur="2000" advTm="66163"/>
    </mc:Choice>
    <mc:Fallback xmlns="">
      <p:transition spd="slow" advTm="66163"/>
    </mc:Fallback>
  </mc:AlternateContent>
  <p:timing>
    <p:tnLst>
      <p:par>
        <p:cTn id="1" dur="indefinite" restart="never" nodeType="tmRoot"/>
      </p:par>
    </p:tnLst>
  </p:timing>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2"/>
            </p:custDataLst>
          </p:nvPr>
        </p:nvSpPr>
        <p:spPr/>
        <p:txBody>
          <a:bodyPr/>
          <a:lstStyle/>
          <a:p>
            <a:r>
              <a:rPr lang="en-US" dirty="0" smtClean="0"/>
              <a:t>Balancing Disk Read Times</a:t>
            </a:r>
            <a:endParaRPr lang="en-US" dirty="0"/>
          </a:p>
        </p:txBody>
      </p:sp>
      <p:sp>
        <p:nvSpPr>
          <p:cNvPr id="3" name="Content Placeholder 2"/>
          <p:cNvSpPr>
            <a:spLocks noGrp="1"/>
          </p:cNvSpPr>
          <p:nvPr>
            <p:ph idx="1"/>
            <p:custDataLst>
              <p:tags r:id="rId3"/>
            </p:custDataLst>
          </p:nvPr>
        </p:nvSpPr>
        <p:spPr>
          <a:xfrm>
            <a:off x="457198" y="1219200"/>
            <a:ext cx="8229601" cy="4906963"/>
          </a:xfrm>
        </p:spPr>
        <p:txBody>
          <a:bodyPr>
            <a:normAutofit/>
          </a:bodyPr>
          <a:lstStyle/>
          <a:p>
            <a:r>
              <a:rPr lang="en-US" b="1" dirty="0" smtClean="0">
                <a:solidFill>
                  <a:schemeClr val="accent3"/>
                </a:solidFill>
              </a:rPr>
              <a:t>Solution: </a:t>
            </a:r>
            <a:r>
              <a:rPr lang="en-US" dirty="0" smtClean="0"/>
              <a:t>Add small amount of choice</a:t>
            </a:r>
          </a:p>
          <a:p>
            <a:pPr lvl="1"/>
            <a:r>
              <a:rPr lang="en-US" dirty="0" smtClean="0"/>
              <a:t>Analyzed in [Mitzenmacher 1996]</a:t>
            </a:r>
          </a:p>
          <a:p>
            <a:pPr lvl="1"/>
            <a:r>
              <a:rPr lang="en-US" dirty="0" smtClean="0"/>
              <a:t>Choose candidate backups randomly</a:t>
            </a:r>
          </a:p>
          <a:p>
            <a:pPr lvl="1"/>
            <a:r>
              <a:rPr lang="en-US" dirty="0" smtClean="0"/>
              <a:t>Select candidate that minimizes replicas on each disk</a:t>
            </a:r>
          </a:p>
          <a:p>
            <a:pPr lvl="1"/>
            <a:r>
              <a:rPr lang="en-US" dirty="0" smtClean="0"/>
              <a:t>Achieves distribution ≤ 1 off optimal for 99.9% of runs</a:t>
            </a:r>
          </a:p>
          <a:p>
            <a:pPr marL="457200" lvl="1" indent="0">
              <a:buNone/>
            </a:pPr>
            <a:endParaRPr lang="en-US" dirty="0"/>
          </a:p>
        </p:txBody>
      </p:sp>
      <p:sp>
        <p:nvSpPr>
          <p:cNvPr id="4" name="Slide Number Placeholder 3"/>
          <p:cNvSpPr>
            <a:spLocks noGrp="1"/>
          </p:cNvSpPr>
          <p:nvPr>
            <p:ph type="sldNum" sz="quarter" idx="12"/>
            <p:custDataLst>
              <p:tags r:id="rId4"/>
            </p:custDataLst>
          </p:nvPr>
        </p:nvSpPr>
        <p:spPr/>
        <p:txBody>
          <a:bodyPr/>
          <a:lstStyle/>
          <a:p>
            <a:fld id="{E7A5B8A6-A355-495E-943D-2625EB1675EB}" type="slidenum">
              <a:rPr lang="en-US" smtClean="0"/>
              <a:t>106</a:t>
            </a:fld>
            <a:endParaRPr lang="en-US" dirty="0"/>
          </a:p>
        </p:txBody>
      </p:sp>
      <p:sp>
        <p:nvSpPr>
          <p:cNvPr id="58" name="Rounded Rectangle 57"/>
          <p:cNvSpPr/>
          <p:nvPr>
            <p:custDataLst>
              <p:tags r:id="rId5"/>
            </p:custDataLst>
          </p:nvPr>
        </p:nvSpPr>
        <p:spPr>
          <a:xfrm rot="5400000">
            <a:off x="6270264" y="5196109"/>
            <a:ext cx="1192376" cy="457200"/>
          </a:xfrm>
          <a:prstGeom prst="roundRect">
            <a:avLst>
              <a:gd name="adj" fmla="val 16668"/>
            </a:avLst>
          </a:prstGeom>
          <a:solidFill>
            <a:srgbClr val="C9F7C9"/>
          </a:solidFill>
          <a:ln w="12700">
            <a:solidFill>
              <a:srgbClr val="15A715"/>
            </a:solidFill>
            <a:miter lim="800000"/>
            <a:headEnd/>
            <a:tailEnd/>
          </a:ln>
          <a:effectLst/>
        </p:spPr>
        <p:txBody>
          <a:bodyPr wrap="none" anchor="ctr"/>
          <a:lstStyle/>
          <a:p>
            <a:endParaRPr lang="en-US" dirty="0">
              <a:solidFill>
                <a:schemeClr val="accent1">
                  <a:lumMod val="75000"/>
                  <a:lumOff val="25000"/>
                </a:schemeClr>
              </a:solidFill>
              <a:latin typeface="Arial" charset="0"/>
            </a:endParaRPr>
          </a:p>
        </p:txBody>
      </p:sp>
      <p:grpSp>
        <p:nvGrpSpPr>
          <p:cNvPr id="243" name="Group 242"/>
          <p:cNvGrpSpPr/>
          <p:nvPr>
            <p:custDataLst>
              <p:tags r:id="rId6"/>
            </p:custDataLst>
          </p:nvPr>
        </p:nvGrpSpPr>
        <p:grpSpPr>
          <a:xfrm>
            <a:off x="3909101" y="3505200"/>
            <a:ext cx="846707" cy="741703"/>
            <a:chOff x="6105018" y="2890424"/>
            <a:chExt cx="846707" cy="741703"/>
          </a:xfrm>
        </p:grpSpPr>
        <p:sp>
          <p:nvSpPr>
            <p:cNvPr id="6" name="Rounded Rectangle 5"/>
            <p:cNvSpPr/>
            <p:nvPr>
              <p:custDataLst>
                <p:tags r:id="rId30"/>
              </p:custDataLst>
            </p:nvPr>
          </p:nvSpPr>
          <p:spPr>
            <a:xfrm>
              <a:off x="6223572" y="3174927"/>
              <a:ext cx="609600" cy="457200"/>
            </a:xfrm>
            <a:prstGeom prst="roundRect">
              <a:avLst/>
            </a:prstGeom>
            <a:solidFill>
              <a:srgbClr val="C9D8F3"/>
            </a:solidFill>
            <a:ln w="12700">
              <a:solidFill>
                <a:srgbClr val="4177D7"/>
              </a:solidFill>
              <a:miter lim="800000"/>
              <a:headEnd/>
              <a:tailEnd/>
            </a:ln>
            <a:effectLst/>
          </p:spPr>
          <p:txBody>
            <a:bodyPr wrap="none" anchor="ctr"/>
            <a:lstStyle/>
            <a:p>
              <a:endParaRPr lang="en-US" dirty="0">
                <a:solidFill>
                  <a:schemeClr val="tx1"/>
                </a:solidFill>
                <a:latin typeface="Arial" charset="0"/>
              </a:endParaRPr>
            </a:p>
          </p:txBody>
        </p:sp>
        <p:sp>
          <p:nvSpPr>
            <p:cNvPr id="127" name="TextBox 126"/>
            <p:cNvSpPr txBox="1"/>
            <p:nvPr>
              <p:custDataLst>
                <p:tags r:id="rId31"/>
              </p:custDataLst>
            </p:nvPr>
          </p:nvSpPr>
          <p:spPr>
            <a:xfrm>
              <a:off x="6105018" y="2890424"/>
              <a:ext cx="846707" cy="338554"/>
            </a:xfrm>
            <a:prstGeom prst="rect">
              <a:avLst/>
            </a:prstGeom>
            <a:noFill/>
          </p:spPr>
          <p:txBody>
            <a:bodyPr wrap="none" rtlCol="0">
              <a:spAutoFit/>
            </a:bodyPr>
            <a:lstStyle/>
            <a:p>
              <a:pPr algn="ctr"/>
              <a:r>
                <a:rPr lang="en-US" sz="1600" b="1" dirty="0" smtClean="0">
                  <a:solidFill>
                    <a:srgbClr val="204B98"/>
                  </a:solidFill>
                </a:rPr>
                <a:t>Master</a:t>
              </a:r>
              <a:endParaRPr lang="en-US" sz="1600" b="1" dirty="0">
                <a:solidFill>
                  <a:srgbClr val="204B98"/>
                </a:solidFill>
              </a:endParaRPr>
            </a:p>
          </p:txBody>
        </p:sp>
      </p:grpSp>
      <p:sp>
        <p:nvSpPr>
          <p:cNvPr id="128" name="TextBox 127"/>
          <p:cNvSpPr txBox="1"/>
          <p:nvPr>
            <p:custDataLst>
              <p:tags r:id="rId7"/>
            </p:custDataLst>
          </p:nvPr>
        </p:nvSpPr>
        <p:spPr>
          <a:xfrm>
            <a:off x="3891112" y="6016592"/>
            <a:ext cx="1037463" cy="338554"/>
          </a:xfrm>
          <a:prstGeom prst="rect">
            <a:avLst/>
          </a:prstGeom>
          <a:noFill/>
        </p:spPr>
        <p:txBody>
          <a:bodyPr wrap="none" rtlCol="0">
            <a:spAutoFit/>
          </a:bodyPr>
          <a:lstStyle/>
          <a:p>
            <a:r>
              <a:rPr lang="en-US" sz="1600" b="1" dirty="0" smtClean="0">
                <a:solidFill>
                  <a:srgbClr val="006C00"/>
                </a:solidFill>
              </a:rPr>
              <a:t>Backups</a:t>
            </a:r>
            <a:endParaRPr lang="en-US" sz="1600" b="1" dirty="0">
              <a:solidFill>
                <a:srgbClr val="006C00"/>
              </a:solidFill>
            </a:endParaRPr>
          </a:p>
        </p:txBody>
      </p:sp>
      <p:cxnSp>
        <p:nvCxnSpPr>
          <p:cNvPr id="131" name="Straight Arrow Connector 130"/>
          <p:cNvCxnSpPr>
            <a:stCxn id="6" idx="2"/>
            <a:endCxn id="173" idx="1"/>
          </p:cNvCxnSpPr>
          <p:nvPr>
            <p:custDataLst>
              <p:tags r:id="rId8"/>
            </p:custDataLst>
          </p:nvPr>
        </p:nvCxnSpPr>
        <p:spPr>
          <a:xfrm>
            <a:off x="4332455" y="4246903"/>
            <a:ext cx="1976995" cy="577313"/>
          </a:xfrm>
          <a:prstGeom prst="straightConnector1">
            <a:avLst/>
          </a:prstGeom>
          <a:ln w="57150">
            <a:prstDash val="sysDot"/>
            <a:tailEnd type="triangle"/>
          </a:ln>
        </p:spPr>
        <p:style>
          <a:lnRef idx="1">
            <a:schemeClr val="accent6"/>
          </a:lnRef>
          <a:fillRef idx="0">
            <a:schemeClr val="accent6"/>
          </a:fillRef>
          <a:effectRef idx="0">
            <a:schemeClr val="accent6"/>
          </a:effectRef>
          <a:fontRef idx="minor">
            <a:schemeClr val="tx1"/>
          </a:fontRef>
        </p:style>
      </p:cxnSp>
      <p:sp>
        <p:nvSpPr>
          <p:cNvPr id="173" name="Rounded Rectangle 172"/>
          <p:cNvSpPr/>
          <p:nvPr>
            <p:custDataLst>
              <p:tags r:id="rId9"/>
            </p:custDataLst>
          </p:nvPr>
        </p:nvSpPr>
        <p:spPr>
          <a:xfrm rot="5400000">
            <a:off x="5713262" y="5191804"/>
            <a:ext cx="1192376" cy="457200"/>
          </a:xfrm>
          <a:prstGeom prst="roundRect">
            <a:avLst>
              <a:gd name="adj" fmla="val 16668"/>
            </a:avLst>
          </a:prstGeom>
          <a:solidFill>
            <a:srgbClr val="C9F7C9"/>
          </a:solidFill>
          <a:ln w="12700">
            <a:solidFill>
              <a:srgbClr val="15A715"/>
            </a:solidFill>
            <a:miter lim="800000"/>
            <a:headEnd/>
            <a:tailEnd/>
          </a:ln>
          <a:effectLst/>
        </p:spPr>
        <p:txBody>
          <a:bodyPr wrap="none" anchor="ctr"/>
          <a:lstStyle/>
          <a:p>
            <a:endParaRPr lang="en-US" dirty="0">
              <a:solidFill>
                <a:schemeClr val="accent1">
                  <a:lumMod val="75000"/>
                  <a:lumOff val="25000"/>
                </a:schemeClr>
              </a:solidFill>
              <a:latin typeface="Arial" charset="0"/>
            </a:endParaRPr>
          </a:p>
        </p:txBody>
      </p:sp>
      <p:sp>
        <p:nvSpPr>
          <p:cNvPr id="174" name="Rounded Rectangle 173"/>
          <p:cNvSpPr/>
          <p:nvPr>
            <p:custDataLst>
              <p:tags r:id="rId10"/>
            </p:custDataLst>
          </p:nvPr>
        </p:nvSpPr>
        <p:spPr>
          <a:xfrm rot="5400000">
            <a:off x="5156260" y="5191804"/>
            <a:ext cx="1192376" cy="457200"/>
          </a:xfrm>
          <a:prstGeom prst="roundRect">
            <a:avLst>
              <a:gd name="adj" fmla="val 16668"/>
            </a:avLst>
          </a:prstGeom>
          <a:solidFill>
            <a:srgbClr val="C9F7C9"/>
          </a:solidFill>
          <a:ln w="12700">
            <a:solidFill>
              <a:srgbClr val="15A715"/>
            </a:solidFill>
            <a:miter lim="800000"/>
            <a:headEnd/>
            <a:tailEnd/>
          </a:ln>
          <a:effectLst/>
        </p:spPr>
        <p:txBody>
          <a:bodyPr wrap="none" anchor="ctr"/>
          <a:lstStyle/>
          <a:p>
            <a:endParaRPr lang="en-US" dirty="0">
              <a:solidFill>
                <a:schemeClr val="accent1">
                  <a:lumMod val="75000"/>
                  <a:lumOff val="25000"/>
                </a:schemeClr>
              </a:solidFill>
              <a:latin typeface="Arial" charset="0"/>
            </a:endParaRPr>
          </a:p>
        </p:txBody>
      </p:sp>
      <p:sp>
        <p:nvSpPr>
          <p:cNvPr id="175" name="Rounded Rectangle 174"/>
          <p:cNvSpPr/>
          <p:nvPr>
            <p:custDataLst>
              <p:tags r:id="rId11"/>
            </p:custDataLst>
          </p:nvPr>
        </p:nvSpPr>
        <p:spPr>
          <a:xfrm rot="5400000">
            <a:off x="4599258" y="5191804"/>
            <a:ext cx="1192376" cy="457200"/>
          </a:xfrm>
          <a:prstGeom prst="roundRect">
            <a:avLst>
              <a:gd name="adj" fmla="val 16668"/>
            </a:avLst>
          </a:prstGeom>
          <a:solidFill>
            <a:srgbClr val="C9F7C9"/>
          </a:solidFill>
          <a:ln w="12700">
            <a:solidFill>
              <a:srgbClr val="15A715"/>
            </a:solidFill>
            <a:miter lim="800000"/>
            <a:headEnd/>
            <a:tailEnd/>
          </a:ln>
          <a:effectLst/>
        </p:spPr>
        <p:txBody>
          <a:bodyPr wrap="none" anchor="ctr"/>
          <a:lstStyle/>
          <a:p>
            <a:endParaRPr lang="en-US" dirty="0">
              <a:solidFill>
                <a:schemeClr val="accent1">
                  <a:lumMod val="75000"/>
                  <a:lumOff val="25000"/>
                </a:schemeClr>
              </a:solidFill>
              <a:latin typeface="Arial" charset="0"/>
            </a:endParaRPr>
          </a:p>
        </p:txBody>
      </p:sp>
      <p:sp>
        <p:nvSpPr>
          <p:cNvPr id="176" name="Rounded Rectangle 175"/>
          <p:cNvSpPr/>
          <p:nvPr>
            <p:custDataLst>
              <p:tags r:id="rId12"/>
            </p:custDataLst>
          </p:nvPr>
        </p:nvSpPr>
        <p:spPr>
          <a:xfrm rot="5400000">
            <a:off x="4042256" y="5191804"/>
            <a:ext cx="1192376" cy="457200"/>
          </a:xfrm>
          <a:prstGeom prst="roundRect">
            <a:avLst>
              <a:gd name="adj" fmla="val 16668"/>
            </a:avLst>
          </a:prstGeom>
          <a:solidFill>
            <a:srgbClr val="C9F7C9"/>
          </a:solidFill>
          <a:ln w="12700">
            <a:solidFill>
              <a:srgbClr val="15A715"/>
            </a:solidFill>
            <a:miter lim="800000"/>
            <a:headEnd/>
            <a:tailEnd/>
          </a:ln>
          <a:effectLst/>
        </p:spPr>
        <p:txBody>
          <a:bodyPr wrap="none" anchor="ctr"/>
          <a:lstStyle/>
          <a:p>
            <a:endParaRPr lang="en-US" dirty="0">
              <a:solidFill>
                <a:schemeClr val="accent1">
                  <a:lumMod val="75000"/>
                  <a:lumOff val="25000"/>
                </a:schemeClr>
              </a:solidFill>
              <a:latin typeface="Arial" charset="0"/>
            </a:endParaRPr>
          </a:p>
        </p:txBody>
      </p:sp>
      <p:sp>
        <p:nvSpPr>
          <p:cNvPr id="177" name="Rounded Rectangle 176"/>
          <p:cNvSpPr/>
          <p:nvPr>
            <p:custDataLst>
              <p:tags r:id="rId13"/>
            </p:custDataLst>
          </p:nvPr>
        </p:nvSpPr>
        <p:spPr>
          <a:xfrm rot="5400000">
            <a:off x="3485254" y="5191804"/>
            <a:ext cx="1192376" cy="457200"/>
          </a:xfrm>
          <a:prstGeom prst="roundRect">
            <a:avLst>
              <a:gd name="adj" fmla="val 16668"/>
            </a:avLst>
          </a:prstGeom>
          <a:solidFill>
            <a:srgbClr val="C9F7C9"/>
          </a:solidFill>
          <a:ln w="12700">
            <a:solidFill>
              <a:srgbClr val="15A715"/>
            </a:solidFill>
            <a:miter lim="800000"/>
            <a:headEnd/>
            <a:tailEnd/>
          </a:ln>
          <a:effectLst/>
        </p:spPr>
        <p:txBody>
          <a:bodyPr wrap="none" anchor="ctr"/>
          <a:lstStyle/>
          <a:p>
            <a:endParaRPr lang="en-US" dirty="0">
              <a:solidFill>
                <a:schemeClr val="accent1">
                  <a:lumMod val="75000"/>
                  <a:lumOff val="25000"/>
                </a:schemeClr>
              </a:solidFill>
              <a:latin typeface="Arial" charset="0"/>
            </a:endParaRPr>
          </a:p>
        </p:txBody>
      </p:sp>
      <p:sp>
        <p:nvSpPr>
          <p:cNvPr id="178" name="Rounded Rectangle 177"/>
          <p:cNvSpPr/>
          <p:nvPr>
            <p:custDataLst>
              <p:tags r:id="rId14"/>
            </p:custDataLst>
          </p:nvPr>
        </p:nvSpPr>
        <p:spPr>
          <a:xfrm rot="5400000">
            <a:off x="2928252" y="5191804"/>
            <a:ext cx="1192376" cy="457200"/>
          </a:xfrm>
          <a:prstGeom prst="roundRect">
            <a:avLst>
              <a:gd name="adj" fmla="val 16668"/>
            </a:avLst>
          </a:prstGeom>
          <a:solidFill>
            <a:srgbClr val="C9F7C9"/>
          </a:solidFill>
          <a:ln w="12700">
            <a:solidFill>
              <a:srgbClr val="15A715"/>
            </a:solidFill>
            <a:miter lim="800000"/>
            <a:headEnd/>
            <a:tailEnd/>
          </a:ln>
          <a:effectLst/>
        </p:spPr>
        <p:txBody>
          <a:bodyPr wrap="none" anchor="ctr"/>
          <a:lstStyle/>
          <a:p>
            <a:endParaRPr lang="en-US" dirty="0">
              <a:solidFill>
                <a:schemeClr val="accent1">
                  <a:lumMod val="75000"/>
                  <a:lumOff val="25000"/>
                </a:schemeClr>
              </a:solidFill>
              <a:latin typeface="Arial" charset="0"/>
            </a:endParaRPr>
          </a:p>
        </p:txBody>
      </p:sp>
      <p:sp>
        <p:nvSpPr>
          <p:cNvPr id="179" name="Rounded Rectangle 178"/>
          <p:cNvSpPr/>
          <p:nvPr>
            <p:custDataLst>
              <p:tags r:id="rId15"/>
            </p:custDataLst>
          </p:nvPr>
        </p:nvSpPr>
        <p:spPr>
          <a:xfrm rot="5400000">
            <a:off x="2371250" y="5191804"/>
            <a:ext cx="1192376" cy="457200"/>
          </a:xfrm>
          <a:prstGeom prst="roundRect">
            <a:avLst>
              <a:gd name="adj" fmla="val 16668"/>
            </a:avLst>
          </a:prstGeom>
          <a:solidFill>
            <a:srgbClr val="C9F7C9"/>
          </a:solidFill>
          <a:ln w="12700">
            <a:solidFill>
              <a:srgbClr val="15A715"/>
            </a:solidFill>
            <a:miter lim="800000"/>
            <a:headEnd/>
            <a:tailEnd/>
          </a:ln>
          <a:effectLst/>
        </p:spPr>
        <p:txBody>
          <a:bodyPr wrap="none" anchor="ctr"/>
          <a:lstStyle/>
          <a:p>
            <a:endParaRPr lang="en-US" dirty="0">
              <a:solidFill>
                <a:schemeClr val="accent1">
                  <a:lumMod val="75000"/>
                  <a:lumOff val="25000"/>
                </a:schemeClr>
              </a:solidFill>
              <a:latin typeface="Arial" charset="0"/>
            </a:endParaRPr>
          </a:p>
        </p:txBody>
      </p:sp>
      <p:sp>
        <p:nvSpPr>
          <p:cNvPr id="180" name="Rounded Rectangle 179"/>
          <p:cNvSpPr/>
          <p:nvPr>
            <p:custDataLst>
              <p:tags r:id="rId16"/>
            </p:custDataLst>
          </p:nvPr>
        </p:nvSpPr>
        <p:spPr>
          <a:xfrm rot="5400000">
            <a:off x="1814248" y="5191804"/>
            <a:ext cx="1192376" cy="457200"/>
          </a:xfrm>
          <a:prstGeom prst="roundRect">
            <a:avLst>
              <a:gd name="adj" fmla="val 16668"/>
            </a:avLst>
          </a:prstGeom>
          <a:solidFill>
            <a:srgbClr val="C9F7C9"/>
          </a:solidFill>
          <a:ln w="12700">
            <a:solidFill>
              <a:srgbClr val="15A715"/>
            </a:solidFill>
            <a:miter lim="800000"/>
            <a:headEnd/>
            <a:tailEnd/>
          </a:ln>
          <a:effectLst/>
        </p:spPr>
        <p:txBody>
          <a:bodyPr wrap="none" anchor="ctr"/>
          <a:lstStyle/>
          <a:p>
            <a:endParaRPr lang="en-US" dirty="0">
              <a:solidFill>
                <a:schemeClr val="accent1">
                  <a:lumMod val="75000"/>
                  <a:lumOff val="25000"/>
                </a:schemeClr>
              </a:solidFill>
              <a:latin typeface="Arial" charset="0"/>
            </a:endParaRPr>
          </a:p>
        </p:txBody>
      </p:sp>
      <p:sp>
        <p:nvSpPr>
          <p:cNvPr id="181" name="Rounded Rectangle 180"/>
          <p:cNvSpPr/>
          <p:nvPr>
            <p:custDataLst>
              <p:tags r:id="rId17"/>
            </p:custDataLst>
          </p:nvPr>
        </p:nvSpPr>
        <p:spPr>
          <a:xfrm rot="5400000">
            <a:off x="1257246" y="5191804"/>
            <a:ext cx="1192376" cy="457200"/>
          </a:xfrm>
          <a:prstGeom prst="roundRect">
            <a:avLst>
              <a:gd name="adj" fmla="val 16668"/>
            </a:avLst>
          </a:prstGeom>
          <a:solidFill>
            <a:srgbClr val="C9F7C9"/>
          </a:solidFill>
          <a:ln w="12700">
            <a:solidFill>
              <a:srgbClr val="15A715"/>
            </a:solidFill>
            <a:miter lim="800000"/>
            <a:headEnd/>
            <a:tailEnd/>
          </a:ln>
          <a:effectLst/>
        </p:spPr>
        <p:txBody>
          <a:bodyPr wrap="none" anchor="ctr"/>
          <a:lstStyle/>
          <a:p>
            <a:endParaRPr lang="en-US" dirty="0">
              <a:solidFill>
                <a:schemeClr val="accent1">
                  <a:lumMod val="75000"/>
                  <a:lumOff val="25000"/>
                </a:schemeClr>
              </a:solidFill>
              <a:latin typeface="Arial" charset="0"/>
            </a:endParaRPr>
          </a:p>
        </p:txBody>
      </p:sp>
      <p:sp>
        <p:nvSpPr>
          <p:cNvPr id="182" name="Rectangle 181"/>
          <p:cNvSpPr/>
          <p:nvPr>
            <p:custDataLst>
              <p:tags r:id="rId18"/>
            </p:custDataLst>
          </p:nvPr>
        </p:nvSpPr>
        <p:spPr>
          <a:xfrm rot="5400000">
            <a:off x="6752152" y="4921154"/>
            <a:ext cx="228600" cy="228600"/>
          </a:xfrm>
          <a:prstGeom prst="rect">
            <a:avLst/>
          </a:prstGeom>
          <a:solidFill>
            <a:schemeClr val="accent1">
              <a:lumMod val="60000"/>
              <a:lumOff val="40000"/>
            </a:schemeClr>
          </a:solidFill>
          <a:ln w="25400">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87" name="Group 186"/>
          <p:cNvGrpSpPr/>
          <p:nvPr>
            <p:custDataLst>
              <p:tags r:id="rId19"/>
            </p:custDataLst>
          </p:nvPr>
        </p:nvGrpSpPr>
        <p:grpSpPr>
          <a:xfrm rot="5400000">
            <a:off x="6055815" y="5060771"/>
            <a:ext cx="507270" cy="228600"/>
            <a:chOff x="7869338" y="946919"/>
            <a:chExt cx="507270" cy="228600"/>
          </a:xfrm>
        </p:grpSpPr>
        <p:sp>
          <p:nvSpPr>
            <p:cNvPr id="188" name="Rectangle 187"/>
            <p:cNvSpPr/>
            <p:nvPr/>
          </p:nvSpPr>
          <p:spPr>
            <a:xfrm>
              <a:off x="7869338" y="946919"/>
              <a:ext cx="228600" cy="228600"/>
            </a:xfrm>
            <a:prstGeom prst="rect">
              <a:avLst/>
            </a:prstGeom>
            <a:solidFill>
              <a:schemeClr val="accent1">
                <a:lumMod val="60000"/>
                <a:lumOff val="40000"/>
              </a:schemeClr>
            </a:solidFill>
            <a:ln w="25400">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9" name="Rectangle 188"/>
            <p:cNvSpPr/>
            <p:nvPr/>
          </p:nvSpPr>
          <p:spPr>
            <a:xfrm>
              <a:off x="8148008" y="946919"/>
              <a:ext cx="228600" cy="228600"/>
            </a:xfrm>
            <a:prstGeom prst="rect">
              <a:avLst/>
            </a:prstGeom>
            <a:solidFill>
              <a:schemeClr val="accent1">
                <a:lumMod val="60000"/>
                <a:lumOff val="40000"/>
              </a:schemeClr>
            </a:solidFill>
            <a:ln w="25400">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92" name="Rectangle 191"/>
          <p:cNvSpPr/>
          <p:nvPr>
            <p:custDataLst>
              <p:tags r:id="rId20"/>
            </p:custDataLst>
          </p:nvPr>
        </p:nvSpPr>
        <p:spPr>
          <a:xfrm rot="5400000">
            <a:off x="5638148" y="4921718"/>
            <a:ext cx="228600" cy="228600"/>
          </a:xfrm>
          <a:prstGeom prst="rect">
            <a:avLst/>
          </a:prstGeom>
          <a:solidFill>
            <a:schemeClr val="accent1">
              <a:lumMod val="60000"/>
              <a:lumOff val="40000"/>
            </a:schemeClr>
          </a:solidFill>
          <a:ln w="25400">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95" name="Group 194"/>
          <p:cNvGrpSpPr/>
          <p:nvPr>
            <p:custDataLst>
              <p:tags r:id="rId21"/>
            </p:custDataLst>
          </p:nvPr>
        </p:nvGrpSpPr>
        <p:grpSpPr>
          <a:xfrm rot="5400000">
            <a:off x="4941811" y="5061335"/>
            <a:ext cx="507270" cy="228600"/>
            <a:chOff x="7869338" y="946919"/>
            <a:chExt cx="507270" cy="228600"/>
          </a:xfrm>
        </p:grpSpPr>
        <p:sp>
          <p:nvSpPr>
            <p:cNvPr id="196" name="Rectangle 195"/>
            <p:cNvSpPr/>
            <p:nvPr/>
          </p:nvSpPr>
          <p:spPr>
            <a:xfrm>
              <a:off x="7869338" y="946919"/>
              <a:ext cx="228600" cy="228600"/>
            </a:xfrm>
            <a:prstGeom prst="rect">
              <a:avLst/>
            </a:prstGeom>
            <a:solidFill>
              <a:schemeClr val="accent1">
                <a:lumMod val="60000"/>
                <a:lumOff val="40000"/>
              </a:schemeClr>
            </a:solidFill>
            <a:ln w="25400">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7" name="Rectangle 196"/>
            <p:cNvSpPr/>
            <p:nvPr/>
          </p:nvSpPr>
          <p:spPr>
            <a:xfrm>
              <a:off x="8148008" y="946919"/>
              <a:ext cx="228600" cy="228600"/>
            </a:xfrm>
            <a:prstGeom prst="rect">
              <a:avLst/>
            </a:prstGeom>
            <a:solidFill>
              <a:schemeClr val="accent1">
                <a:lumMod val="60000"/>
                <a:lumOff val="40000"/>
              </a:schemeClr>
            </a:solidFill>
            <a:ln w="25400">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99" name="Group 198"/>
          <p:cNvGrpSpPr/>
          <p:nvPr>
            <p:custDataLst>
              <p:tags r:id="rId22"/>
            </p:custDataLst>
          </p:nvPr>
        </p:nvGrpSpPr>
        <p:grpSpPr>
          <a:xfrm rot="5400000">
            <a:off x="4384809" y="5061617"/>
            <a:ext cx="507270" cy="228600"/>
            <a:chOff x="7869338" y="946919"/>
            <a:chExt cx="507270" cy="228600"/>
          </a:xfrm>
        </p:grpSpPr>
        <p:sp>
          <p:nvSpPr>
            <p:cNvPr id="200" name="Rectangle 199"/>
            <p:cNvSpPr/>
            <p:nvPr/>
          </p:nvSpPr>
          <p:spPr>
            <a:xfrm>
              <a:off x="7869338" y="946919"/>
              <a:ext cx="228600" cy="228600"/>
            </a:xfrm>
            <a:prstGeom prst="rect">
              <a:avLst/>
            </a:prstGeom>
            <a:solidFill>
              <a:schemeClr val="accent1">
                <a:lumMod val="60000"/>
                <a:lumOff val="40000"/>
              </a:schemeClr>
            </a:solidFill>
            <a:ln w="25400">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1" name="Rectangle 200"/>
            <p:cNvSpPr/>
            <p:nvPr/>
          </p:nvSpPr>
          <p:spPr>
            <a:xfrm>
              <a:off x="8148008" y="946919"/>
              <a:ext cx="228600" cy="228600"/>
            </a:xfrm>
            <a:prstGeom prst="rect">
              <a:avLst/>
            </a:prstGeom>
            <a:solidFill>
              <a:schemeClr val="accent1">
                <a:lumMod val="60000"/>
                <a:lumOff val="40000"/>
              </a:schemeClr>
            </a:solidFill>
            <a:ln w="25400">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03" name="Group 202"/>
          <p:cNvGrpSpPr/>
          <p:nvPr>
            <p:custDataLst>
              <p:tags r:id="rId23"/>
            </p:custDataLst>
          </p:nvPr>
        </p:nvGrpSpPr>
        <p:grpSpPr>
          <a:xfrm rot="5400000">
            <a:off x="3827807" y="5061899"/>
            <a:ext cx="507270" cy="228600"/>
            <a:chOff x="7869338" y="946919"/>
            <a:chExt cx="507270" cy="228600"/>
          </a:xfrm>
        </p:grpSpPr>
        <p:sp>
          <p:nvSpPr>
            <p:cNvPr id="204" name="Rectangle 203"/>
            <p:cNvSpPr/>
            <p:nvPr/>
          </p:nvSpPr>
          <p:spPr>
            <a:xfrm>
              <a:off x="7869338" y="946919"/>
              <a:ext cx="228600" cy="228600"/>
            </a:xfrm>
            <a:prstGeom prst="rect">
              <a:avLst/>
            </a:prstGeom>
            <a:solidFill>
              <a:schemeClr val="accent1">
                <a:lumMod val="60000"/>
                <a:lumOff val="40000"/>
              </a:schemeClr>
            </a:solidFill>
            <a:ln w="25400">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5" name="Rectangle 204"/>
            <p:cNvSpPr/>
            <p:nvPr/>
          </p:nvSpPr>
          <p:spPr>
            <a:xfrm>
              <a:off x="8148008" y="946919"/>
              <a:ext cx="228600" cy="228600"/>
            </a:xfrm>
            <a:prstGeom prst="rect">
              <a:avLst/>
            </a:prstGeom>
            <a:solidFill>
              <a:schemeClr val="accent1">
                <a:lumMod val="60000"/>
                <a:lumOff val="40000"/>
              </a:schemeClr>
            </a:solidFill>
            <a:ln w="25400">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08" name="Rectangle 207"/>
          <p:cNvSpPr/>
          <p:nvPr>
            <p:custDataLst>
              <p:tags r:id="rId24"/>
            </p:custDataLst>
          </p:nvPr>
        </p:nvSpPr>
        <p:spPr>
          <a:xfrm rot="5400000">
            <a:off x="3410140" y="4922846"/>
            <a:ext cx="228600" cy="228600"/>
          </a:xfrm>
          <a:prstGeom prst="rect">
            <a:avLst/>
          </a:prstGeom>
          <a:solidFill>
            <a:schemeClr val="accent1">
              <a:lumMod val="60000"/>
              <a:lumOff val="40000"/>
            </a:schemeClr>
          </a:solidFill>
          <a:ln w="25400">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11" name="Group 210"/>
          <p:cNvGrpSpPr/>
          <p:nvPr>
            <p:custDataLst>
              <p:tags r:id="rId25"/>
            </p:custDataLst>
          </p:nvPr>
        </p:nvGrpSpPr>
        <p:grpSpPr>
          <a:xfrm rot="5400000">
            <a:off x="2713803" y="5062463"/>
            <a:ext cx="507270" cy="228600"/>
            <a:chOff x="7869338" y="946919"/>
            <a:chExt cx="507270" cy="228600"/>
          </a:xfrm>
        </p:grpSpPr>
        <p:sp>
          <p:nvSpPr>
            <p:cNvPr id="212" name="Rectangle 211"/>
            <p:cNvSpPr/>
            <p:nvPr/>
          </p:nvSpPr>
          <p:spPr>
            <a:xfrm>
              <a:off x="7869338" y="946919"/>
              <a:ext cx="228600" cy="228600"/>
            </a:xfrm>
            <a:prstGeom prst="rect">
              <a:avLst/>
            </a:prstGeom>
            <a:solidFill>
              <a:schemeClr val="accent1">
                <a:lumMod val="60000"/>
                <a:lumOff val="40000"/>
              </a:schemeClr>
            </a:solidFill>
            <a:ln w="25400">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3" name="Rectangle 212"/>
            <p:cNvSpPr/>
            <p:nvPr/>
          </p:nvSpPr>
          <p:spPr>
            <a:xfrm>
              <a:off x="8148008" y="946919"/>
              <a:ext cx="228600" cy="228600"/>
            </a:xfrm>
            <a:prstGeom prst="rect">
              <a:avLst/>
            </a:prstGeom>
            <a:solidFill>
              <a:schemeClr val="accent1">
                <a:lumMod val="60000"/>
                <a:lumOff val="40000"/>
              </a:schemeClr>
            </a:solidFill>
            <a:ln w="25400">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15" name="Group 214"/>
          <p:cNvGrpSpPr/>
          <p:nvPr>
            <p:custDataLst>
              <p:tags r:id="rId26"/>
            </p:custDataLst>
          </p:nvPr>
        </p:nvGrpSpPr>
        <p:grpSpPr>
          <a:xfrm rot="5400000">
            <a:off x="2156801" y="5062745"/>
            <a:ext cx="507270" cy="228600"/>
            <a:chOff x="7869338" y="946919"/>
            <a:chExt cx="507270" cy="228600"/>
          </a:xfrm>
        </p:grpSpPr>
        <p:sp>
          <p:nvSpPr>
            <p:cNvPr id="216" name="Rectangle 215"/>
            <p:cNvSpPr/>
            <p:nvPr/>
          </p:nvSpPr>
          <p:spPr>
            <a:xfrm>
              <a:off x="7869338" y="946919"/>
              <a:ext cx="228600" cy="228600"/>
            </a:xfrm>
            <a:prstGeom prst="rect">
              <a:avLst/>
            </a:prstGeom>
            <a:solidFill>
              <a:schemeClr val="accent1">
                <a:lumMod val="60000"/>
                <a:lumOff val="40000"/>
              </a:schemeClr>
            </a:solidFill>
            <a:ln w="25400">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7" name="Rectangle 216"/>
            <p:cNvSpPr/>
            <p:nvPr/>
          </p:nvSpPr>
          <p:spPr>
            <a:xfrm>
              <a:off x="8148008" y="946919"/>
              <a:ext cx="228600" cy="228600"/>
            </a:xfrm>
            <a:prstGeom prst="rect">
              <a:avLst/>
            </a:prstGeom>
            <a:solidFill>
              <a:schemeClr val="accent1">
                <a:lumMod val="60000"/>
                <a:lumOff val="40000"/>
              </a:schemeClr>
            </a:solidFill>
            <a:ln w="25400">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19" name="Group 218"/>
          <p:cNvGrpSpPr/>
          <p:nvPr>
            <p:custDataLst>
              <p:tags r:id="rId27"/>
            </p:custDataLst>
          </p:nvPr>
        </p:nvGrpSpPr>
        <p:grpSpPr>
          <a:xfrm rot="5400000">
            <a:off x="1599799" y="5063027"/>
            <a:ext cx="507270" cy="228600"/>
            <a:chOff x="7869338" y="946919"/>
            <a:chExt cx="507270" cy="228600"/>
          </a:xfrm>
        </p:grpSpPr>
        <p:sp>
          <p:nvSpPr>
            <p:cNvPr id="220" name="Rectangle 219"/>
            <p:cNvSpPr/>
            <p:nvPr/>
          </p:nvSpPr>
          <p:spPr>
            <a:xfrm>
              <a:off x="7869338" y="946919"/>
              <a:ext cx="228600" cy="228600"/>
            </a:xfrm>
            <a:prstGeom prst="rect">
              <a:avLst/>
            </a:prstGeom>
            <a:solidFill>
              <a:schemeClr val="accent1">
                <a:lumMod val="60000"/>
                <a:lumOff val="40000"/>
              </a:schemeClr>
            </a:solidFill>
            <a:ln w="25400">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1" name="Rectangle 220"/>
            <p:cNvSpPr/>
            <p:nvPr/>
          </p:nvSpPr>
          <p:spPr>
            <a:xfrm>
              <a:off x="8148008" y="946919"/>
              <a:ext cx="228600" cy="228600"/>
            </a:xfrm>
            <a:prstGeom prst="rect">
              <a:avLst/>
            </a:prstGeom>
            <a:solidFill>
              <a:schemeClr val="accent1">
                <a:lumMod val="60000"/>
                <a:lumOff val="40000"/>
              </a:schemeClr>
            </a:solidFill>
            <a:ln w="25400">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42" name="Oval 241"/>
          <p:cNvSpPr/>
          <p:nvPr>
            <p:custDataLst>
              <p:tags r:id="rId28"/>
            </p:custDataLst>
          </p:nvPr>
        </p:nvSpPr>
        <p:spPr>
          <a:xfrm rot="5400000">
            <a:off x="3196038" y="4723029"/>
            <a:ext cx="656804" cy="656804"/>
          </a:xfrm>
          <a:prstGeom prst="ellipse">
            <a:avLst/>
          </a:prstGeom>
          <a:noFill/>
          <a:ln w="50800">
            <a:solidFill>
              <a:srgbClr val="FF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34" name="Straight Arrow Connector 133"/>
          <p:cNvCxnSpPr>
            <a:stCxn id="6" idx="2"/>
            <a:endCxn id="178" idx="1"/>
          </p:cNvCxnSpPr>
          <p:nvPr>
            <p:custDataLst>
              <p:tags r:id="rId29"/>
            </p:custDataLst>
          </p:nvPr>
        </p:nvCxnSpPr>
        <p:spPr>
          <a:xfrm flipH="1">
            <a:off x="3524440" y="4246903"/>
            <a:ext cx="808015" cy="577313"/>
          </a:xfrm>
          <a:prstGeom prst="straightConnector1">
            <a:avLst/>
          </a:prstGeom>
          <a:ln w="57150">
            <a:prstDash val="solid"/>
            <a:tailEnd type="triangle"/>
          </a:ln>
        </p:spPr>
        <p:style>
          <a:lnRef idx="1">
            <a:schemeClr val="accent6"/>
          </a:lnRef>
          <a:fillRef idx="0">
            <a:schemeClr val="accent6"/>
          </a:fillRef>
          <a:effectRef idx="0">
            <a:schemeClr val="accent6"/>
          </a:effectRef>
          <a:fontRef idx="minor">
            <a:schemeClr val="tx1"/>
          </a:fontRef>
        </p:style>
      </p:cxnSp>
    </p:spTree>
    <p:custDataLst>
      <p:tags r:id="rId1"/>
    </p:custDataLst>
    <p:extLst>
      <p:ext uri="{BB962C8B-B14F-4D97-AF65-F5344CB8AC3E}">
        <p14:creationId xmlns:p14="http://schemas.microsoft.com/office/powerpoint/2010/main" val="953721704"/>
      </p:ext>
    </p:extLst>
  </p:cSld>
  <p:clrMapOvr>
    <a:masterClrMapping/>
  </p:clrMapOvr>
  <mc:AlternateContent xmlns:mc="http://schemas.openxmlformats.org/markup-compatibility/2006" xmlns:p14="http://schemas.microsoft.com/office/powerpoint/2010/main">
    <mc:Choice Requires="p14">
      <p:transition spd="slow" p14:dur="2000" advTm="187474"/>
    </mc:Choice>
    <mc:Fallback xmlns="">
      <p:transition spd="slow" advTm="187474"/>
    </mc:Fallback>
  </mc:AlternateContent>
  <p:timing>
    <p:tnLst>
      <p:par>
        <p:cTn id="1" dur="indefinite" restart="never" nodeType="tmRoot"/>
      </p:par>
    </p:tnLst>
  </p:timing>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2"/>
            </p:custDataLst>
          </p:nvPr>
        </p:nvSpPr>
        <p:spPr/>
        <p:txBody>
          <a:bodyPr>
            <a:normAutofit fontScale="90000"/>
          </a:bodyPr>
          <a:lstStyle/>
          <a:p>
            <a:r>
              <a:rPr lang="en-US" dirty="0" smtClean="0"/>
              <a:t>Compensating for Disk Speed Variance</a:t>
            </a:r>
            <a:endParaRPr lang="en-US" dirty="0"/>
          </a:p>
        </p:txBody>
      </p:sp>
      <p:sp>
        <p:nvSpPr>
          <p:cNvPr id="3" name="Content Placeholder 2"/>
          <p:cNvSpPr>
            <a:spLocks noGrp="1"/>
          </p:cNvSpPr>
          <p:nvPr>
            <p:ph idx="1"/>
            <p:custDataLst>
              <p:tags r:id="rId3"/>
            </p:custDataLst>
          </p:nvPr>
        </p:nvSpPr>
        <p:spPr>
          <a:xfrm>
            <a:off x="457198" y="1219200"/>
            <a:ext cx="8229601" cy="4906963"/>
          </a:xfrm>
        </p:spPr>
        <p:txBody>
          <a:bodyPr>
            <a:normAutofit/>
          </a:bodyPr>
          <a:lstStyle/>
          <a:p>
            <a:r>
              <a:rPr lang="en-US" b="1" dirty="0" smtClean="0">
                <a:solidFill>
                  <a:schemeClr val="accent4"/>
                </a:solidFill>
              </a:rPr>
              <a:t>Problem: </a:t>
            </a:r>
            <a:r>
              <a:rPr lang="en-US" dirty="0" smtClean="0"/>
              <a:t>Disk performance varies</a:t>
            </a:r>
            <a:endParaRPr lang="en-US" dirty="0"/>
          </a:p>
          <a:p>
            <a:pPr lvl="1"/>
            <a:r>
              <a:rPr lang="en-US" dirty="0"/>
              <a:t>A replica takes different time to read on each disk</a:t>
            </a:r>
          </a:p>
          <a:p>
            <a:pPr lvl="1"/>
            <a:r>
              <a:rPr lang="en-US" dirty="0"/>
              <a:t>Balancing replicas may not balance read time </a:t>
            </a:r>
          </a:p>
          <a:p>
            <a:pPr lvl="1"/>
            <a:r>
              <a:rPr lang="en-US" dirty="0" smtClean="0"/>
              <a:t>Differing </a:t>
            </a:r>
            <a:r>
              <a:rPr lang="en-US" dirty="0"/>
              <a:t>models, defective disks, </a:t>
            </a:r>
            <a:r>
              <a:rPr lang="en-US" b="1" dirty="0" smtClean="0">
                <a:solidFill>
                  <a:schemeClr val="accent4"/>
                </a:solidFill>
              </a:rPr>
              <a:t>vibration from fans</a:t>
            </a:r>
            <a:r>
              <a:rPr lang="en-US" dirty="0" smtClean="0"/>
              <a:t>…</a:t>
            </a:r>
            <a:endParaRPr lang="en-US" dirty="0"/>
          </a:p>
          <a:p>
            <a:r>
              <a:rPr lang="en-US" b="1" dirty="0" smtClean="0">
                <a:solidFill>
                  <a:schemeClr val="accent3"/>
                </a:solidFill>
              </a:rPr>
              <a:t>Solution: </a:t>
            </a:r>
            <a:r>
              <a:rPr lang="en-US" dirty="0" smtClean="0"/>
              <a:t>Make masters aware of disk performance</a:t>
            </a:r>
          </a:p>
          <a:p>
            <a:pPr lvl="1"/>
            <a:r>
              <a:rPr lang="en-US" dirty="0" smtClean="0"/>
              <a:t>Backups report disk speeds to masters</a:t>
            </a:r>
          </a:p>
          <a:p>
            <a:pPr lvl="1"/>
            <a:r>
              <a:rPr lang="en-US" dirty="0" smtClean="0"/>
              <a:t>Masters use speed estimate to select among candidates</a:t>
            </a:r>
          </a:p>
          <a:p>
            <a:pPr lvl="1"/>
            <a:r>
              <a:rPr lang="en-US" dirty="0"/>
              <a:t>Select </a:t>
            </a:r>
            <a:r>
              <a:rPr lang="en-US" dirty="0" smtClean="0"/>
              <a:t>candidates </a:t>
            </a:r>
            <a:r>
              <a:rPr lang="en-US" dirty="0"/>
              <a:t>that </a:t>
            </a:r>
            <a:r>
              <a:rPr lang="en-US" dirty="0" smtClean="0"/>
              <a:t>minimize </a:t>
            </a:r>
            <a:r>
              <a:rPr lang="en-US" dirty="0"/>
              <a:t>worst-case read </a:t>
            </a:r>
            <a:r>
              <a:rPr lang="en-US" dirty="0" smtClean="0"/>
              <a:t>time</a:t>
            </a:r>
          </a:p>
        </p:txBody>
      </p:sp>
      <p:sp>
        <p:nvSpPr>
          <p:cNvPr id="4" name="Slide Number Placeholder 3"/>
          <p:cNvSpPr>
            <a:spLocks noGrp="1"/>
          </p:cNvSpPr>
          <p:nvPr>
            <p:ph type="sldNum" sz="quarter" idx="12"/>
            <p:custDataLst>
              <p:tags r:id="rId4"/>
            </p:custDataLst>
          </p:nvPr>
        </p:nvSpPr>
        <p:spPr/>
        <p:txBody>
          <a:bodyPr/>
          <a:lstStyle/>
          <a:p>
            <a:fld id="{E7A5B8A6-A355-495E-943D-2625EB1675EB}" type="slidenum">
              <a:rPr lang="en-US" smtClean="0"/>
              <a:t>107</a:t>
            </a:fld>
            <a:endParaRPr lang="en-US" dirty="0"/>
          </a:p>
        </p:txBody>
      </p:sp>
    </p:spTree>
    <p:custDataLst>
      <p:tags r:id="rId1"/>
    </p:custDataLst>
    <p:extLst>
      <p:ext uri="{BB962C8B-B14F-4D97-AF65-F5344CB8AC3E}">
        <p14:creationId xmlns:p14="http://schemas.microsoft.com/office/powerpoint/2010/main" val="3627605836"/>
      </p:ext>
    </p:extLst>
  </p:cSld>
  <p:clrMapOvr>
    <a:masterClrMapping/>
  </p:clrMapOvr>
  <mc:AlternateContent xmlns:mc="http://schemas.openxmlformats.org/markup-compatibility/2006" xmlns:p14="http://schemas.microsoft.com/office/powerpoint/2010/main">
    <mc:Choice Requires="p14">
      <p:transition spd="slow" p14:dur="2000" advTm="187474"/>
    </mc:Choice>
    <mc:Fallback xmlns="">
      <p:transition spd="slow" advTm="187474"/>
    </mc:Fallback>
  </mc:AlternateContent>
  <p:timing>
    <p:tnLst>
      <p:par>
        <p:cTn id="1" dur="indefinite" restart="never" nodeType="tmRoot"/>
      </p:par>
    </p:tnLst>
  </p:timing>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2"/>
            </p:custDataLst>
          </p:nvPr>
        </p:nvSpPr>
        <p:spPr/>
        <p:txBody>
          <a:bodyPr/>
          <a:lstStyle/>
          <a:p>
            <a:r>
              <a:rPr lang="en-US" dirty="0" smtClean="0"/>
              <a:t>Issues</a:t>
            </a:r>
            <a:endParaRPr lang="en-US" dirty="0"/>
          </a:p>
        </p:txBody>
      </p:sp>
      <p:sp>
        <p:nvSpPr>
          <p:cNvPr id="3" name="Content Placeholder 2"/>
          <p:cNvSpPr>
            <a:spLocks noGrp="1"/>
          </p:cNvSpPr>
          <p:nvPr>
            <p:ph idx="1"/>
            <p:custDataLst>
              <p:tags r:id="rId3"/>
            </p:custDataLst>
          </p:nvPr>
        </p:nvSpPr>
        <p:spPr/>
        <p:txBody>
          <a:bodyPr>
            <a:normAutofit lnSpcReduction="10000"/>
          </a:bodyPr>
          <a:lstStyle/>
          <a:p>
            <a:r>
              <a:rPr lang="en-US" dirty="0"/>
              <a:t>Eliminating stragglers</a:t>
            </a:r>
          </a:p>
          <a:p>
            <a:pPr lvl="1"/>
            <a:r>
              <a:rPr lang="en-US" b="1" dirty="0" smtClean="0"/>
              <a:t>Randomized segment scattering</a:t>
            </a:r>
            <a:endParaRPr lang="en-US" b="1" dirty="0"/>
          </a:p>
          <a:p>
            <a:pPr lvl="1"/>
            <a:r>
              <a:rPr lang="en-US" dirty="0"/>
              <a:t>Balancing partitions</a:t>
            </a:r>
          </a:p>
          <a:p>
            <a:r>
              <a:rPr lang="en-US" dirty="0" smtClean="0"/>
              <a:t>Finding log segments</a:t>
            </a:r>
          </a:p>
          <a:p>
            <a:r>
              <a:rPr lang="en-US" dirty="0" smtClean="0"/>
              <a:t>Verifying log integrity</a:t>
            </a:r>
          </a:p>
          <a:p>
            <a:r>
              <a:rPr lang="en-US" dirty="0" smtClean="0"/>
              <a:t>Out-of-order log replay</a:t>
            </a:r>
          </a:p>
          <a:p>
            <a:r>
              <a:rPr lang="en-US" dirty="0" smtClean="0"/>
              <a:t>Backup failures</a:t>
            </a:r>
            <a:endParaRPr lang="en-US" dirty="0"/>
          </a:p>
          <a:p>
            <a:pPr lvl="1"/>
            <a:r>
              <a:rPr lang="en-US" dirty="0"/>
              <a:t>Replacing lost backup data</a:t>
            </a:r>
          </a:p>
          <a:p>
            <a:pPr lvl="1"/>
            <a:r>
              <a:rPr lang="en-US" dirty="0" smtClean="0"/>
              <a:t>Avoiding use of inconsistent replicas</a:t>
            </a:r>
            <a:endParaRPr lang="en-US" dirty="0"/>
          </a:p>
          <a:p>
            <a:r>
              <a:rPr lang="en-US" dirty="0" smtClean="0"/>
              <a:t>Server failures during recoveries</a:t>
            </a:r>
          </a:p>
          <a:p>
            <a:r>
              <a:rPr lang="en-US" dirty="0" smtClean="0"/>
              <a:t>Power outages, network partitions</a:t>
            </a:r>
            <a:endParaRPr lang="en-US" dirty="0"/>
          </a:p>
          <a:p>
            <a:pPr marL="0" indent="0">
              <a:buNone/>
            </a:pPr>
            <a:endParaRPr lang="en-US" dirty="0" smtClean="0"/>
          </a:p>
        </p:txBody>
      </p:sp>
      <p:sp>
        <p:nvSpPr>
          <p:cNvPr id="4" name="Slide Number Placeholder 3"/>
          <p:cNvSpPr>
            <a:spLocks noGrp="1"/>
          </p:cNvSpPr>
          <p:nvPr>
            <p:ph type="sldNum" sz="quarter" idx="12"/>
            <p:custDataLst>
              <p:tags r:id="rId4"/>
            </p:custDataLst>
          </p:nvPr>
        </p:nvSpPr>
        <p:spPr/>
        <p:txBody>
          <a:bodyPr/>
          <a:lstStyle/>
          <a:p>
            <a:fld id="{68FBD721-3271-4DF0-B17E-844E969EC90E}" type="slidenum">
              <a:rPr lang="en-US" smtClean="0"/>
              <a:t>108</a:t>
            </a:fld>
            <a:endParaRPr lang="en-US" dirty="0"/>
          </a:p>
        </p:txBody>
      </p:sp>
    </p:spTree>
    <p:custDataLst>
      <p:tags r:id="rId1"/>
    </p:custDataLst>
    <p:extLst>
      <p:ext uri="{BB962C8B-B14F-4D97-AF65-F5344CB8AC3E}">
        <p14:creationId xmlns:p14="http://schemas.microsoft.com/office/powerpoint/2010/main" val="1951274217"/>
      </p:ext>
    </p:extLst>
  </p:cSld>
  <p:clrMapOvr>
    <a:masterClrMapping/>
  </p:clrMapOvr>
  <mc:AlternateContent xmlns:mc="http://schemas.openxmlformats.org/markup-compatibility/2006" xmlns:p14="http://schemas.microsoft.com/office/powerpoint/2010/main">
    <mc:Choice Requires="p14">
      <p:transition spd="slow" p14:dur="2000" advTm="33847"/>
    </mc:Choice>
    <mc:Fallback xmlns="">
      <p:transition spd="slow" advTm="33847"/>
    </mc:Fallback>
  </mc:AlternateContent>
  <p:timing>
    <p:tnLst>
      <p:par>
        <p:cTn id="1" dur="indefinite" restart="never" nodeType="tmRoot"/>
      </p:par>
    </p:tnLst>
  </p:timing>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title"/>
            <p:custDataLst>
              <p:tags r:id="rId2"/>
            </p:custDataLst>
          </p:nvPr>
        </p:nvSpPr>
        <p:spPr/>
        <p:txBody>
          <a:bodyPr/>
          <a:lstStyle/>
          <a:p>
            <a:pPr eaLnBrk="1" hangingPunct="1"/>
            <a:r>
              <a:rPr lang="en-US" dirty="0" smtClean="0"/>
              <a:t>Future Directions</a:t>
            </a:r>
          </a:p>
        </p:txBody>
      </p:sp>
      <p:sp>
        <p:nvSpPr>
          <p:cNvPr id="4099" name="Content Placeholder 2"/>
          <p:cNvSpPr>
            <a:spLocks noGrp="1"/>
          </p:cNvSpPr>
          <p:nvPr>
            <p:ph idx="1"/>
            <p:custDataLst>
              <p:tags r:id="rId3"/>
            </p:custDataLst>
          </p:nvPr>
        </p:nvSpPr>
        <p:spPr/>
        <p:txBody>
          <a:bodyPr>
            <a:normAutofit/>
          </a:bodyPr>
          <a:lstStyle/>
          <a:p>
            <a:pPr>
              <a:tabLst>
                <a:tab pos="4572000" algn="l"/>
              </a:tabLst>
            </a:pPr>
            <a:r>
              <a:rPr lang="en-US" dirty="0" smtClean="0"/>
              <a:t>Low-latency software systems</a:t>
            </a:r>
          </a:p>
          <a:p>
            <a:pPr lvl="1">
              <a:tabLst>
                <a:tab pos="4572000" algn="l"/>
              </a:tabLst>
            </a:pPr>
            <a:r>
              <a:rPr lang="en-US" dirty="0" smtClean="0"/>
              <a:t>Storage; eliminating disks for structured data</a:t>
            </a:r>
          </a:p>
          <a:p>
            <a:pPr lvl="1">
              <a:tabLst>
                <a:tab pos="4572000" algn="l"/>
              </a:tabLst>
            </a:pPr>
            <a:r>
              <a:rPr lang="en-US" dirty="0" smtClean="0"/>
              <a:t>OS is the primary source of latency</a:t>
            </a:r>
          </a:p>
          <a:p>
            <a:pPr lvl="1">
              <a:tabLst>
                <a:tab pos="4572000" algn="l"/>
              </a:tabLst>
            </a:pPr>
            <a:r>
              <a:rPr lang="en-US" dirty="0" smtClean="0"/>
              <a:t>Networking stack limit scalability</a:t>
            </a:r>
          </a:p>
          <a:p>
            <a:pPr>
              <a:tabLst>
                <a:tab pos="4572000" algn="l"/>
              </a:tabLst>
            </a:pPr>
            <a:r>
              <a:rPr lang="en-US" dirty="0" smtClean="0"/>
              <a:t>Rethinking applications for low-latency</a:t>
            </a:r>
          </a:p>
          <a:p>
            <a:pPr lvl="1"/>
            <a:r>
              <a:rPr lang="nn-NO" dirty="0"/>
              <a:t>Data models</a:t>
            </a:r>
          </a:p>
          <a:p>
            <a:pPr lvl="2"/>
            <a:r>
              <a:rPr lang="en-US" dirty="0" smtClean="0"/>
              <a:t>Query </a:t>
            </a:r>
            <a:r>
              <a:rPr lang="en-US" dirty="0"/>
              <a:t>model (indexing, transactions,  consistency)</a:t>
            </a:r>
          </a:p>
          <a:p>
            <a:pPr lvl="2"/>
            <a:r>
              <a:rPr lang="nn-NO" dirty="0"/>
              <a:t>Fast analytics on changing </a:t>
            </a:r>
            <a:r>
              <a:rPr lang="nn-NO" dirty="0" smtClean="0"/>
              <a:t>datasets</a:t>
            </a:r>
            <a:endParaRPr lang="nn-NO" dirty="0"/>
          </a:p>
          <a:p>
            <a:pPr lvl="1"/>
            <a:r>
              <a:rPr lang="nn-NO" dirty="0"/>
              <a:t>Applications</a:t>
            </a:r>
          </a:p>
          <a:p>
            <a:pPr lvl="2">
              <a:spcBef>
                <a:spcPts val="200"/>
              </a:spcBef>
            </a:pPr>
            <a:r>
              <a:rPr lang="en-US" dirty="0"/>
              <a:t>Crowd </a:t>
            </a:r>
            <a:r>
              <a:rPr lang="en-US" dirty="0" smtClean="0"/>
              <a:t>collaboration, graph algorithms, real-time applications</a:t>
            </a:r>
          </a:p>
          <a:p>
            <a:pPr>
              <a:spcBef>
                <a:spcPts val="200"/>
              </a:spcBef>
            </a:pPr>
            <a:r>
              <a:rPr lang="en-US" dirty="0" smtClean="0"/>
              <a:t>Rethink software </a:t>
            </a:r>
            <a:r>
              <a:rPr lang="en-US" dirty="0"/>
              <a:t>to expose </a:t>
            </a:r>
            <a:r>
              <a:rPr lang="en-US" dirty="0" smtClean="0"/>
              <a:t>capabilities </a:t>
            </a:r>
            <a:r>
              <a:rPr lang="en-US" dirty="0"/>
              <a:t>of </a:t>
            </a:r>
            <a:r>
              <a:rPr lang="en-US" dirty="0" smtClean="0"/>
              <a:t>hardware</a:t>
            </a:r>
            <a:endParaRPr lang="en-US" dirty="0"/>
          </a:p>
          <a:p>
            <a:pPr lvl="1">
              <a:spcBef>
                <a:spcPts val="200"/>
              </a:spcBef>
            </a:pPr>
            <a:endParaRPr lang="en-US" dirty="0"/>
          </a:p>
          <a:p>
            <a:pPr lvl="1">
              <a:tabLst>
                <a:tab pos="4572000" algn="l"/>
              </a:tabLst>
            </a:pPr>
            <a:endParaRPr lang="en-US" dirty="0" smtClean="0"/>
          </a:p>
          <a:p>
            <a:pPr>
              <a:tabLst>
                <a:tab pos="4572000" algn="l"/>
              </a:tabLst>
            </a:pPr>
            <a:endParaRPr lang="en-US" dirty="0"/>
          </a:p>
          <a:p>
            <a:pPr lvl="1">
              <a:tabLst>
                <a:tab pos="4572000" algn="l"/>
              </a:tabLst>
            </a:pPr>
            <a:endParaRPr lang="en-US" dirty="0"/>
          </a:p>
        </p:txBody>
      </p:sp>
      <p:sp>
        <p:nvSpPr>
          <p:cNvPr id="2" name="Slide Number Placeholder 1"/>
          <p:cNvSpPr>
            <a:spLocks noGrp="1"/>
          </p:cNvSpPr>
          <p:nvPr>
            <p:ph type="sldNum" sz="quarter" idx="12"/>
            <p:custDataLst>
              <p:tags r:id="rId4"/>
            </p:custDataLst>
          </p:nvPr>
        </p:nvSpPr>
        <p:spPr/>
        <p:txBody>
          <a:bodyPr/>
          <a:lstStyle/>
          <a:p>
            <a:fld id="{68FBD721-3271-4DF0-B17E-844E969EC90E}" type="slidenum">
              <a:rPr lang="en-US" smtClean="0"/>
              <a:t>109</a:t>
            </a:fld>
            <a:endParaRPr lang="en-US" dirty="0"/>
          </a:p>
        </p:txBody>
      </p:sp>
    </p:spTree>
    <p:custDataLst>
      <p:tags r:id="rId1"/>
    </p:custDataLst>
    <p:extLst>
      <p:ext uri="{BB962C8B-B14F-4D97-AF65-F5344CB8AC3E}">
        <p14:creationId xmlns:p14="http://schemas.microsoft.com/office/powerpoint/2010/main" val="585068546"/>
      </p:ext>
    </p:extLst>
  </p:cSld>
  <p:clrMapOvr>
    <a:masterClrMapping/>
  </p:clrMapOvr>
  <mc:AlternateContent xmlns:mc="http://schemas.openxmlformats.org/markup-compatibility/2006" xmlns:p14="http://schemas.microsoft.com/office/powerpoint/2010/main">
    <mc:Choice Requires="p14">
      <p:transition spd="slow" p14:dur="2000" advTm="210033"/>
    </mc:Choice>
    <mc:Fallback xmlns="">
      <p:transition spd="slow" advTm="210033"/>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2"/>
            </p:custDataLst>
          </p:nvPr>
        </p:nvSpPr>
        <p:spPr/>
        <p:txBody>
          <a:bodyPr>
            <a:normAutofit fontScale="90000"/>
          </a:bodyPr>
          <a:lstStyle/>
          <a:p>
            <a:r>
              <a:rPr lang="en-US" dirty="0" smtClean="0"/>
              <a:t>Restoring Availability: Crash Recovery</a:t>
            </a:r>
            <a:endParaRPr lang="en-US" dirty="0"/>
          </a:p>
        </p:txBody>
      </p:sp>
      <p:sp>
        <p:nvSpPr>
          <p:cNvPr id="3" name="Content Placeholder 2"/>
          <p:cNvSpPr>
            <a:spLocks noGrp="1"/>
          </p:cNvSpPr>
          <p:nvPr>
            <p:ph idx="1"/>
            <p:custDataLst>
              <p:tags r:id="rId3"/>
            </p:custDataLst>
          </p:nvPr>
        </p:nvSpPr>
        <p:spPr/>
        <p:txBody>
          <a:bodyPr>
            <a:normAutofit/>
          </a:bodyPr>
          <a:lstStyle/>
          <a:p>
            <a:r>
              <a:rPr lang="en-US" dirty="0" smtClean="0"/>
              <a:t>What is left when a master crashes?</a:t>
            </a:r>
          </a:p>
          <a:p>
            <a:pPr lvl="1"/>
            <a:r>
              <a:rPr lang="en-US" dirty="0" smtClean="0"/>
              <a:t>Log data stored </a:t>
            </a:r>
            <a:r>
              <a:rPr lang="en-US" dirty="0"/>
              <a:t>on disk on </a:t>
            </a:r>
            <a:r>
              <a:rPr lang="en-US" dirty="0" smtClean="0"/>
              <a:t>backups</a:t>
            </a:r>
          </a:p>
          <a:p>
            <a:pPr lvl="1"/>
            <a:endParaRPr lang="en-US" dirty="0" smtClean="0"/>
          </a:p>
          <a:p>
            <a:r>
              <a:rPr lang="en-US" dirty="0" smtClean="0"/>
              <a:t>What must be done to restart servicing requests?</a:t>
            </a:r>
            <a:endParaRPr lang="en-US" dirty="0"/>
          </a:p>
          <a:p>
            <a:pPr lvl="1"/>
            <a:r>
              <a:rPr lang="en-US" dirty="0" smtClean="0"/>
              <a:t>Replay log </a:t>
            </a:r>
            <a:r>
              <a:rPr lang="en-US" dirty="0"/>
              <a:t>data into </a:t>
            </a:r>
            <a:r>
              <a:rPr lang="en-US" dirty="0" smtClean="0"/>
              <a:t>DRAM</a:t>
            </a:r>
            <a:endParaRPr lang="en-US" dirty="0"/>
          </a:p>
          <a:p>
            <a:pPr lvl="1"/>
            <a:r>
              <a:rPr lang="en-US" dirty="0"/>
              <a:t>Reconstruct the </a:t>
            </a:r>
            <a:r>
              <a:rPr lang="en-US" dirty="0" smtClean="0"/>
              <a:t>hashtable</a:t>
            </a:r>
            <a:endParaRPr lang="en-US" dirty="0"/>
          </a:p>
          <a:p>
            <a:pPr marL="0" indent="0">
              <a:buNone/>
            </a:pPr>
            <a:endParaRPr lang="en-US" dirty="0" smtClean="0"/>
          </a:p>
          <a:p>
            <a:pPr lvl="1"/>
            <a:endParaRPr lang="en-US" dirty="0"/>
          </a:p>
          <a:p>
            <a:pPr lvl="1"/>
            <a:endParaRPr lang="en-US" dirty="0" smtClean="0"/>
          </a:p>
          <a:p>
            <a:pPr lvl="1"/>
            <a:endParaRPr lang="en-US" dirty="0" smtClean="0"/>
          </a:p>
        </p:txBody>
      </p:sp>
      <p:sp>
        <p:nvSpPr>
          <p:cNvPr id="4" name="Slide Number Placeholder 3"/>
          <p:cNvSpPr>
            <a:spLocks noGrp="1"/>
          </p:cNvSpPr>
          <p:nvPr>
            <p:ph type="sldNum" sz="quarter" idx="12"/>
            <p:custDataLst>
              <p:tags r:id="rId4"/>
            </p:custDataLst>
          </p:nvPr>
        </p:nvSpPr>
        <p:spPr/>
        <p:txBody>
          <a:bodyPr/>
          <a:lstStyle/>
          <a:p>
            <a:fld id="{E7A5B8A6-A355-495E-943D-2625EB1675EB}" type="slidenum">
              <a:rPr lang="en-US" smtClean="0"/>
              <a:t>11</a:t>
            </a:fld>
            <a:endParaRPr lang="en-US" dirty="0"/>
          </a:p>
        </p:txBody>
      </p:sp>
    </p:spTree>
    <p:custDataLst>
      <p:tags r:id="rId1"/>
    </p:custDataLst>
    <p:extLst>
      <p:ext uri="{BB962C8B-B14F-4D97-AF65-F5344CB8AC3E}">
        <p14:creationId xmlns:p14="http://schemas.microsoft.com/office/powerpoint/2010/main" val="2387853676"/>
      </p:ext>
    </p:extLst>
  </p:cSld>
  <p:clrMapOvr>
    <a:masterClrMapping/>
  </p:clrMapOvr>
  <mc:AlternateContent xmlns:mc="http://schemas.openxmlformats.org/markup-compatibility/2006" xmlns:p14="http://schemas.microsoft.com/office/powerpoint/2010/main">
    <mc:Choice Requires="p14">
      <p:transition spd="slow" p14:dur="2000" advTm="24143"/>
    </mc:Choice>
    <mc:Fallback xmlns="">
      <p:transition spd="slow" advTm="24143"/>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83" name="Rectangle 3"/>
          <p:cNvSpPr>
            <a:spLocks noGrp="1" noChangeArrowheads="1"/>
          </p:cNvSpPr>
          <p:nvPr>
            <p:ph idx="1"/>
            <p:custDataLst>
              <p:tags r:id="rId2"/>
            </p:custDataLst>
          </p:nvPr>
        </p:nvSpPr>
        <p:spPr>
          <a:xfrm>
            <a:off x="457200" y="1295400"/>
            <a:ext cx="6142862" cy="4830763"/>
          </a:xfrm>
        </p:spPr>
        <p:txBody>
          <a:bodyPr>
            <a:normAutofit lnSpcReduction="10000"/>
          </a:bodyPr>
          <a:lstStyle/>
          <a:p>
            <a:r>
              <a:rPr lang="en-US" dirty="0" smtClean="0"/>
              <a:t>Goal:  recover 64 </a:t>
            </a:r>
            <a:r>
              <a:rPr lang="en-US" dirty="0"/>
              <a:t>GB in </a:t>
            </a:r>
            <a:r>
              <a:rPr lang="en-US" b="1" dirty="0">
                <a:solidFill>
                  <a:schemeClr val="accent3">
                    <a:lumMod val="75000"/>
                  </a:schemeClr>
                </a:solidFill>
              </a:rPr>
              <a:t>1-2 </a:t>
            </a:r>
            <a:r>
              <a:rPr lang="en-US" b="1" dirty="0" smtClean="0">
                <a:solidFill>
                  <a:schemeClr val="accent3">
                    <a:lumMod val="75000"/>
                  </a:schemeClr>
                </a:solidFill>
              </a:rPr>
              <a:t>seconds</a:t>
            </a:r>
            <a:endParaRPr lang="en-US" dirty="0" smtClean="0"/>
          </a:p>
          <a:p>
            <a:r>
              <a:rPr lang="en-US" dirty="0" smtClean="0"/>
              <a:t>Can’t do it with simple replication</a:t>
            </a:r>
          </a:p>
          <a:p>
            <a:endParaRPr lang="en-US" dirty="0" smtClean="0"/>
          </a:p>
          <a:p>
            <a:endParaRPr lang="en-US" dirty="0"/>
          </a:p>
          <a:p>
            <a:endParaRPr lang="en-US" dirty="0" smtClean="0"/>
          </a:p>
          <a:p>
            <a:endParaRPr lang="en-US" dirty="0"/>
          </a:p>
          <a:p>
            <a:endParaRPr lang="en-US" dirty="0" smtClean="0"/>
          </a:p>
          <a:p>
            <a:endParaRPr lang="en-US" dirty="0" smtClean="0"/>
          </a:p>
          <a:p>
            <a:r>
              <a:rPr lang="en-US" dirty="0" smtClean="0"/>
              <a:t>Key </a:t>
            </a:r>
            <a:r>
              <a:rPr lang="en-US" dirty="0"/>
              <a:t>to fast </a:t>
            </a:r>
            <a:r>
              <a:rPr lang="en-US" dirty="0" smtClean="0"/>
              <a:t>recovery:</a:t>
            </a:r>
          </a:p>
          <a:p>
            <a:pPr marL="0" indent="0">
              <a:buNone/>
            </a:pPr>
            <a:r>
              <a:rPr lang="en-US" b="1" dirty="0" smtClean="0">
                <a:solidFill>
                  <a:schemeClr val="accent3">
                    <a:lumMod val="75000"/>
                  </a:schemeClr>
                </a:solidFill>
              </a:rPr>
              <a:t>    	use </a:t>
            </a:r>
            <a:r>
              <a:rPr lang="en-US" b="1" dirty="0">
                <a:solidFill>
                  <a:schemeClr val="accent3">
                    <a:lumMod val="75000"/>
                  </a:schemeClr>
                </a:solidFill>
              </a:rPr>
              <a:t>system scale</a:t>
            </a:r>
          </a:p>
          <a:p>
            <a:endParaRPr lang="en-US" dirty="0" smtClean="0"/>
          </a:p>
        </p:txBody>
      </p:sp>
      <p:sp>
        <p:nvSpPr>
          <p:cNvPr id="64" name="Slide Number Placeholder 5"/>
          <p:cNvSpPr>
            <a:spLocks noGrp="1"/>
          </p:cNvSpPr>
          <p:nvPr>
            <p:ph type="sldNum" sz="quarter" idx="12"/>
            <p:custDataLst>
              <p:tags r:id="rId3"/>
            </p:custDataLst>
          </p:nvPr>
        </p:nvSpPr>
        <p:spPr/>
        <p:txBody>
          <a:bodyPr/>
          <a:lstStyle/>
          <a:p>
            <a:fld id="{9A6EB875-1A3F-4778-8273-9501628D5B97}" type="slidenum">
              <a:rPr lang="en-US" smtClean="0"/>
              <a:pPr/>
              <a:t>12</a:t>
            </a:fld>
            <a:endParaRPr lang="en-US" dirty="0"/>
          </a:p>
        </p:txBody>
      </p:sp>
      <p:sp>
        <p:nvSpPr>
          <p:cNvPr id="225282" name="Rectangle 2"/>
          <p:cNvSpPr>
            <a:spLocks noGrp="1" noChangeArrowheads="1"/>
          </p:cNvSpPr>
          <p:nvPr>
            <p:ph type="title"/>
            <p:custDataLst>
              <p:tags r:id="rId4"/>
            </p:custDataLst>
          </p:nvPr>
        </p:nvSpPr>
        <p:spPr/>
        <p:txBody>
          <a:bodyPr>
            <a:normAutofit/>
          </a:bodyPr>
          <a:lstStyle/>
          <a:p>
            <a:r>
              <a:rPr lang="en-US" dirty="0" smtClean="0"/>
              <a:t>Recovery Bottlenecks</a:t>
            </a:r>
            <a:endParaRPr lang="en-US" dirty="0"/>
          </a:p>
        </p:txBody>
      </p:sp>
      <p:sp>
        <p:nvSpPr>
          <p:cNvPr id="3" name="TextBox 2"/>
          <p:cNvSpPr txBox="1"/>
          <p:nvPr>
            <p:custDataLst>
              <p:tags r:id="rId5"/>
            </p:custDataLst>
          </p:nvPr>
        </p:nvSpPr>
        <p:spPr>
          <a:xfrm>
            <a:off x="6885066" y="5105400"/>
            <a:ext cx="1106393" cy="584775"/>
          </a:xfrm>
          <a:prstGeom prst="rect">
            <a:avLst/>
          </a:prstGeom>
          <a:noFill/>
        </p:spPr>
        <p:txBody>
          <a:bodyPr wrap="none" rtlCol="0">
            <a:spAutoFit/>
          </a:bodyPr>
          <a:lstStyle/>
          <a:p>
            <a:pPr algn="ctr"/>
            <a:r>
              <a:rPr lang="en-US" sz="1600" b="1" dirty="0" smtClean="0">
                <a:solidFill>
                  <a:srgbClr val="204B98"/>
                </a:solidFill>
              </a:rPr>
              <a:t>Recovery</a:t>
            </a:r>
            <a:br>
              <a:rPr lang="en-US" sz="1600" b="1" dirty="0" smtClean="0">
                <a:solidFill>
                  <a:srgbClr val="204B98"/>
                </a:solidFill>
              </a:rPr>
            </a:br>
            <a:r>
              <a:rPr lang="en-US" sz="1600" b="1" dirty="0" smtClean="0">
                <a:solidFill>
                  <a:srgbClr val="204B98"/>
                </a:solidFill>
              </a:rPr>
              <a:t>Master</a:t>
            </a:r>
            <a:endParaRPr lang="en-US" sz="1600" b="1" dirty="0">
              <a:solidFill>
                <a:srgbClr val="204B98"/>
              </a:solidFill>
            </a:endParaRPr>
          </a:p>
        </p:txBody>
      </p:sp>
      <p:sp>
        <p:nvSpPr>
          <p:cNvPr id="77" name="TextBox 76"/>
          <p:cNvSpPr txBox="1"/>
          <p:nvPr>
            <p:custDataLst>
              <p:tags r:id="rId6"/>
            </p:custDataLst>
          </p:nvPr>
        </p:nvSpPr>
        <p:spPr>
          <a:xfrm>
            <a:off x="5257800" y="3623846"/>
            <a:ext cx="1037463" cy="338554"/>
          </a:xfrm>
          <a:prstGeom prst="rect">
            <a:avLst/>
          </a:prstGeom>
          <a:noFill/>
        </p:spPr>
        <p:txBody>
          <a:bodyPr wrap="none" rtlCol="0">
            <a:spAutoFit/>
          </a:bodyPr>
          <a:lstStyle/>
          <a:p>
            <a:r>
              <a:rPr lang="en-US" sz="1600" b="1" dirty="0" smtClean="0">
                <a:solidFill>
                  <a:srgbClr val="006C00"/>
                </a:solidFill>
              </a:rPr>
              <a:t>Backups</a:t>
            </a:r>
            <a:endParaRPr lang="en-US" sz="1600" b="1" dirty="0">
              <a:solidFill>
                <a:srgbClr val="006C00"/>
              </a:solidFill>
            </a:endParaRPr>
          </a:p>
        </p:txBody>
      </p:sp>
      <p:sp>
        <p:nvSpPr>
          <p:cNvPr id="42" name="TextBox 41"/>
          <p:cNvSpPr txBox="1"/>
          <p:nvPr>
            <p:custDataLst>
              <p:tags r:id="rId7"/>
            </p:custDataLst>
          </p:nvPr>
        </p:nvSpPr>
        <p:spPr>
          <a:xfrm>
            <a:off x="6936362" y="1295400"/>
            <a:ext cx="1003801" cy="584775"/>
          </a:xfrm>
          <a:prstGeom prst="rect">
            <a:avLst/>
          </a:prstGeom>
          <a:noFill/>
        </p:spPr>
        <p:txBody>
          <a:bodyPr wrap="none" rtlCol="0">
            <a:spAutoFit/>
          </a:bodyPr>
          <a:lstStyle/>
          <a:p>
            <a:pPr algn="ctr"/>
            <a:r>
              <a:rPr lang="en-US" sz="1600" b="1" dirty="0" smtClean="0">
                <a:solidFill>
                  <a:srgbClr val="204B98"/>
                </a:solidFill>
              </a:rPr>
              <a:t>Crashed</a:t>
            </a:r>
          </a:p>
          <a:p>
            <a:pPr algn="ctr"/>
            <a:r>
              <a:rPr lang="en-US" sz="1600" b="1" dirty="0" smtClean="0">
                <a:solidFill>
                  <a:srgbClr val="204B98"/>
                </a:solidFill>
              </a:rPr>
              <a:t>Master</a:t>
            </a:r>
            <a:endParaRPr lang="en-US" sz="1600" b="1" dirty="0">
              <a:solidFill>
                <a:srgbClr val="204B98"/>
              </a:solidFill>
            </a:endParaRPr>
          </a:p>
        </p:txBody>
      </p:sp>
      <p:sp>
        <p:nvSpPr>
          <p:cNvPr id="2" name="Rounded Rectangle 1"/>
          <p:cNvSpPr/>
          <p:nvPr>
            <p:custDataLst>
              <p:tags r:id="rId8"/>
            </p:custDataLst>
          </p:nvPr>
        </p:nvSpPr>
        <p:spPr>
          <a:xfrm flipV="1">
            <a:off x="7133463" y="4572000"/>
            <a:ext cx="609600" cy="495300"/>
          </a:xfrm>
          <a:prstGeom prst="roundRect">
            <a:avLst/>
          </a:prstGeom>
          <a:solidFill>
            <a:srgbClr val="C9D8F3"/>
          </a:solidFill>
          <a:ln w="12700">
            <a:solidFill>
              <a:srgbClr val="4177D7"/>
            </a:solidFill>
            <a:miter lim="800000"/>
            <a:headEnd/>
            <a:tailEnd/>
          </a:ln>
          <a:effectLst/>
        </p:spPr>
        <p:txBody>
          <a:bodyPr wrap="none" anchor="ctr"/>
          <a:lstStyle/>
          <a:p>
            <a:endParaRPr lang="en-US" dirty="0">
              <a:solidFill>
                <a:schemeClr val="tx1"/>
              </a:solidFill>
              <a:latin typeface="Arial" charset="0"/>
            </a:endParaRPr>
          </a:p>
        </p:txBody>
      </p:sp>
      <p:grpSp>
        <p:nvGrpSpPr>
          <p:cNvPr id="16" name="Group 15"/>
          <p:cNvGrpSpPr/>
          <p:nvPr>
            <p:custDataLst>
              <p:tags r:id="rId9"/>
            </p:custDataLst>
          </p:nvPr>
        </p:nvGrpSpPr>
        <p:grpSpPr>
          <a:xfrm flipV="1">
            <a:off x="6371463" y="3135178"/>
            <a:ext cx="457200" cy="327025"/>
            <a:chOff x="6371463" y="3518406"/>
            <a:chExt cx="457200" cy="327025"/>
          </a:xfrm>
        </p:grpSpPr>
        <p:sp>
          <p:nvSpPr>
            <p:cNvPr id="225320" name="Oval 40"/>
            <p:cNvSpPr>
              <a:spLocks noChangeArrowheads="1"/>
            </p:cNvSpPr>
            <p:nvPr/>
          </p:nvSpPr>
          <p:spPr bwMode="auto">
            <a:xfrm flipV="1">
              <a:off x="6371463" y="3518406"/>
              <a:ext cx="457200" cy="130810"/>
            </a:xfrm>
            <a:prstGeom prst="ellipse">
              <a:avLst/>
            </a:prstGeom>
            <a:solidFill>
              <a:srgbClr val="C56D41"/>
            </a:solidFill>
            <a:ln w="12700" algn="ctr">
              <a:solidFill>
                <a:srgbClr val="64351E"/>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225321" name="Oval 41"/>
            <p:cNvSpPr>
              <a:spLocks noChangeArrowheads="1"/>
            </p:cNvSpPr>
            <p:nvPr/>
          </p:nvSpPr>
          <p:spPr bwMode="auto">
            <a:xfrm flipV="1">
              <a:off x="6371463" y="3583811"/>
              <a:ext cx="457200" cy="130810"/>
            </a:xfrm>
            <a:prstGeom prst="ellipse">
              <a:avLst/>
            </a:prstGeom>
            <a:solidFill>
              <a:srgbClr val="C56D41"/>
            </a:solidFill>
            <a:ln w="12700" algn="ctr">
              <a:solidFill>
                <a:srgbClr val="64351E"/>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225322" name="Oval 42"/>
            <p:cNvSpPr>
              <a:spLocks noChangeArrowheads="1"/>
            </p:cNvSpPr>
            <p:nvPr/>
          </p:nvSpPr>
          <p:spPr bwMode="auto">
            <a:xfrm flipV="1">
              <a:off x="6371463" y="3649216"/>
              <a:ext cx="457200" cy="130810"/>
            </a:xfrm>
            <a:prstGeom prst="ellipse">
              <a:avLst/>
            </a:prstGeom>
            <a:solidFill>
              <a:srgbClr val="C56D41"/>
            </a:solidFill>
            <a:ln w="12700" algn="ctr">
              <a:solidFill>
                <a:srgbClr val="64351E"/>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225323" name="Oval 43"/>
            <p:cNvSpPr>
              <a:spLocks noChangeArrowheads="1"/>
            </p:cNvSpPr>
            <p:nvPr/>
          </p:nvSpPr>
          <p:spPr bwMode="auto">
            <a:xfrm flipV="1">
              <a:off x="6371463" y="3714621"/>
              <a:ext cx="457200" cy="130810"/>
            </a:xfrm>
            <a:prstGeom prst="ellipse">
              <a:avLst/>
            </a:prstGeom>
            <a:solidFill>
              <a:srgbClr val="C56D41"/>
            </a:solidFill>
            <a:ln w="12700" algn="ctr">
              <a:solidFill>
                <a:srgbClr val="64351E"/>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grpSp>
      <p:sp>
        <p:nvSpPr>
          <p:cNvPr id="67" name="Rounded Rectangle 66"/>
          <p:cNvSpPr/>
          <p:nvPr>
            <p:custDataLst>
              <p:tags r:id="rId10"/>
            </p:custDataLst>
          </p:nvPr>
        </p:nvSpPr>
        <p:spPr>
          <a:xfrm flipV="1">
            <a:off x="6295263" y="3540631"/>
            <a:ext cx="609600" cy="457200"/>
          </a:xfrm>
          <a:prstGeom prst="roundRect">
            <a:avLst/>
          </a:prstGeom>
          <a:solidFill>
            <a:srgbClr val="C9F7C9"/>
          </a:solidFill>
          <a:ln w="12700">
            <a:solidFill>
              <a:srgbClr val="15A715"/>
            </a:solidFill>
            <a:miter lim="800000"/>
            <a:headEnd/>
            <a:tailEnd/>
          </a:ln>
          <a:effectLst/>
        </p:spPr>
        <p:txBody>
          <a:bodyPr wrap="none" anchor="ctr"/>
          <a:lstStyle/>
          <a:p>
            <a:endParaRPr lang="en-US" dirty="0">
              <a:solidFill>
                <a:schemeClr val="accent1">
                  <a:lumMod val="75000"/>
                  <a:lumOff val="25000"/>
                </a:schemeClr>
              </a:solidFill>
              <a:latin typeface="Arial" charset="0"/>
            </a:endParaRPr>
          </a:p>
        </p:txBody>
      </p:sp>
      <p:sp>
        <p:nvSpPr>
          <p:cNvPr id="225324" name="AutoShape 44"/>
          <p:cNvSpPr>
            <a:spLocks noChangeArrowheads="1"/>
          </p:cNvSpPr>
          <p:nvPr>
            <p:custDataLst>
              <p:tags r:id="rId11"/>
            </p:custDataLst>
          </p:nvPr>
        </p:nvSpPr>
        <p:spPr bwMode="auto">
          <a:xfrm flipV="1">
            <a:off x="6447663" y="3381375"/>
            <a:ext cx="304800" cy="276225"/>
          </a:xfrm>
          <a:prstGeom prst="upArrow">
            <a:avLst>
              <a:gd name="adj1" fmla="val 50000"/>
              <a:gd name="adj2" fmla="val 58046"/>
            </a:avLst>
          </a:prstGeom>
          <a:solidFill>
            <a:srgbClr val="F4DEC8"/>
          </a:solidFill>
          <a:ln w="12700" algn="ctr">
            <a:solidFill>
              <a:srgbClr val="90561C"/>
            </a:solidFill>
            <a:miter lim="800000"/>
            <a:headEnd/>
            <a:tailEnd/>
          </a:ln>
          <a:effectLst/>
        </p:spPr>
        <p:txBody>
          <a:bodyPr wrap="none" anchor="ctr"/>
          <a:lstStyle/>
          <a:p>
            <a:endParaRPr lang="en-US" dirty="0"/>
          </a:p>
        </p:txBody>
      </p:sp>
      <p:sp>
        <p:nvSpPr>
          <p:cNvPr id="11" name="Freeform 10"/>
          <p:cNvSpPr/>
          <p:nvPr>
            <p:custDataLst>
              <p:tags r:id="rId12"/>
            </p:custDataLst>
          </p:nvPr>
        </p:nvSpPr>
        <p:spPr>
          <a:xfrm flipV="1">
            <a:off x="6600064" y="3997831"/>
            <a:ext cx="702590" cy="647700"/>
          </a:xfrm>
          <a:custGeom>
            <a:avLst/>
            <a:gdLst>
              <a:gd name="connsiteX0" fmla="*/ 0 w 402956"/>
              <a:gd name="connsiteY0" fmla="*/ 619933 h 619933"/>
              <a:gd name="connsiteX1" fmla="*/ 402956 w 402956"/>
              <a:gd name="connsiteY1" fmla="*/ 0 h 619933"/>
              <a:gd name="connsiteX0" fmla="*/ 0 w 402956"/>
              <a:gd name="connsiteY0" fmla="*/ 619933 h 619933"/>
              <a:gd name="connsiteX1" fmla="*/ 402956 w 402956"/>
              <a:gd name="connsiteY1" fmla="*/ 0 h 619933"/>
              <a:gd name="connsiteX0" fmla="*/ 0 w 402956"/>
              <a:gd name="connsiteY0" fmla="*/ 619933 h 619933"/>
              <a:gd name="connsiteX1" fmla="*/ 402956 w 402956"/>
              <a:gd name="connsiteY1" fmla="*/ 0 h 619933"/>
              <a:gd name="connsiteX0" fmla="*/ 0 w 402956"/>
              <a:gd name="connsiteY0" fmla="*/ 619933 h 619933"/>
              <a:gd name="connsiteX1" fmla="*/ 402956 w 402956"/>
              <a:gd name="connsiteY1" fmla="*/ 0 h 619933"/>
              <a:gd name="connsiteX0" fmla="*/ 0 w 402956"/>
              <a:gd name="connsiteY0" fmla="*/ 619933 h 619933"/>
              <a:gd name="connsiteX1" fmla="*/ 402956 w 402956"/>
              <a:gd name="connsiteY1" fmla="*/ 0 h 619933"/>
              <a:gd name="connsiteX0" fmla="*/ 0 w 395207"/>
              <a:gd name="connsiteY0" fmla="*/ 643180 h 643180"/>
              <a:gd name="connsiteX1" fmla="*/ 395207 w 395207"/>
              <a:gd name="connsiteY1" fmla="*/ 0 h 643180"/>
              <a:gd name="connsiteX0" fmla="*/ 0 w 395207"/>
              <a:gd name="connsiteY0" fmla="*/ 643180 h 643180"/>
              <a:gd name="connsiteX1" fmla="*/ 395207 w 395207"/>
              <a:gd name="connsiteY1" fmla="*/ 0 h 643180"/>
            </a:gdLst>
            <a:ahLst/>
            <a:cxnLst>
              <a:cxn ang="0">
                <a:pos x="connsiteX0" y="connsiteY0"/>
              </a:cxn>
              <a:cxn ang="0">
                <a:pos x="connsiteX1" y="connsiteY1"/>
              </a:cxn>
            </a:cxnLst>
            <a:rect l="l" t="t" r="r" b="b"/>
            <a:pathLst>
              <a:path w="395207" h="643180">
                <a:moveTo>
                  <a:pt x="0" y="643180"/>
                </a:moveTo>
                <a:cubicBezTo>
                  <a:pt x="1937" y="136901"/>
                  <a:pt x="391333" y="397790"/>
                  <a:pt x="395207" y="0"/>
                </a:cubicBezTo>
              </a:path>
            </a:pathLst>
          </a:custGeom>
          <a:ln>
            <a:tailEnd type="triangle" w="med" len="lg"/>
          </a:ln>
          <a:effectLst/>
        </p:spPr>
        <p:style>
          <a:lnRef idx="2">
            <a:schemeClr val="dk1"/>
          </a:lnRef>
          <a:fillRef idx="0">
            <a:schemeClr val="dk1"/>
          </a:fillRef>
          <a:effectRef idx="1">
            <a:schemeClr val="dk1"/>
          </a:effectRef>
          <a:fontRef idx="minor">
            <a:schemeClr val="tx1"/>
          </a:fontRef>
        </p:style>
        <p:txBody>
          <a:bodyPr rtlCol="0" anchor="ctr"/>
          <a:lstStyle/>
          <a:p>
            <a:pPr algn="ctr"/>
            <a:endParaRPr lang="en-US" dirty="0"/>
          </a:p>
        </p:txBody>
      </p:sp>
      <p:sp>
        <p:nvSpPr>
          <p:cNvPr id="86" name="Freeform 85"/>
          <p:cNvSpPr/>
          <p:nvPr>
            <p:custDataLst>
              <p:tags r:id="rId13"/>
            </p:custDataLst>
          </p:nvPr>
        </p:nvSpPr>
        <p:spPr>
          <a:xfrm flipH="1" flipV="1">
            <a:off x="7576455" y="3997831"/>
            <a:ext cx="700007" cy="647700"/>
          </a:xfrm>
          <a:custGeom>
            <a:avLst/>
            <a:gdLst>
              <a:gd name="connsiteX0" fmla="*/ 0 w 402956"/>
              <a:gd name="connsiteY0" fmla="*/ 619933 h 619933"/>
              <a:gd name="connsiteX1" fmla="*/ 402956 w 402956"/>
              <a:gd name="connsiteY1" fmla="*/ 0 h 619933"/>
              <a:gd name="connsiteX0" fmla="*/ 0 w 402956"/>
              <a:gd name="connsiteY0" fmla="*/ 619933 h 619933"/>
              <a:gd name="connsiteX1" fmla="*/ 402956 w 402956"/>
              <a:gd name="connsiteY1" fmla="*/ 0 h 619933"/>
              <a:gd name="connsiteX0" fmla="*/ 0 w 402956"/>
              <a:gd name="connsiteY0" fmla="*/ 619933 h 619933"/>
              <a:gd name="connsiteX1" fmla="*/ 402956 w 402956"/>
              <a:gd name="connsiteY1" fmla="*/ 0 h 619933"/>
              <a:gd name="connsiteX0" fmla="*/ 0 w 402956"/>
              <a:gd name="connsiteY0" fmla="*/ 619933 h 619933"/>
              <a:gd name="connsiteX1" fmla="*/ 402956 w 402956"/>
              <a:gd name="connsiteY1" fmla="*/ 0 h 619933"/>
              <a:gd name="connsiteX0" fmla="*/ 0 w 402956"/>
              <a:gd name="connsiteY0" fmla="*/ 619933 h 619933"/>
              <a:gd name="connsiteX1" fmla="*/ 402956 w 402956"/>
              <a:gd name="connsiteY1" fmla="*/ 0 h 619933"/>
              <a:gd name="connsiteX0" fmla="*/ 0 w 395207"/>
              <a:gd name="connsiteY0" fmla="*/ 643180 h 643180"/>
              <a:gd name="connsiteX1" fmla="*/ 395207 w 395207"/>
              <a:gd name="connsiteY1" fmla="*/ 0 h 643180"/>
              <a:gd name="connsiteX0" fmla="*/ 0 w 395207"/>
              <a:gd name="connsiteY0" fmla="*/ 643180 h 643180"/>
              <a:gd name="connsiteX1" fmla="*/ 395207 w 395207"/>
              <a:gd name="connsiteY1" fmla="*/ 0 h 643180"/>
            </a:gdLst>
            <a:ahLst/>
            <a:cxnLst>
              <a:cxn ang="0">
                <a:pos x="connsiteX0" y="connsiteY0"/>
              </a:cxn>
              <a:cxn ang="0">
                <a:pos x="connsiteX1" y="connsiteY1"/>
              </a:cxn>
            </a:cxnLst>
            <a:rect l="l" t="t" r="r" b="b"/>
            <a:pathLst>
              <a:path w="395207" h="643180">
                <a:moveTo>
                  <a:pt x="0" y="643180"/>
                </a:moveTo>
                <a:cubicBezTo>
                  <a:pt x="1937" y="136901"/>
                  <a:pt x="391333" y="397790"/>
                  <a:pt x="395207" y="0"/>
                </a:cubicBezTo>
              </a:path>
            </a:pathLst>
          </a:custGeom>
          <a:ln>
            <a:tailEnd type="triangle" w="med" len="lg"/>
          </a:ln>
          <a:effectLst/>
        </p:spPr>
        <p:style>
          <a:lnRef idx="2">
            <a:schemeClr val="dk1"/>
          </a:lnRef>
          <a:fillRef idx="0">
            <a:schemeClr val="dk1"/>
          </a:fillRef>
          <a:effectRef idx="1">
            <a:schemeClr val="dk1"/>
          </a:effectRef>
          <a:fontRef idx="minor">
            <a:schemeClr val="tx1"/>
          </a:fontRef>
        </p:style>
        <p:txBody>
          <a:bodyPr rtlCol="0" anchor="ctr"/>
          <a:lstStyle/>
          <a:p>
            <a:pPr algn="ctr"/>
            <a:endParaRPr lang="en-US" dirty="0"/>
          </a:p>
        </p:txBody>
      </p:sp>
      <p:grpSp>
        <p:nvGrpSpPr>
          <p:cNvPr id="15" name="Group 14"/>
          <p:cNvGrpSpPr/>
          <p:nvPr>
            <p:custDataLst>
              <p:tags r:id="rId14"/>
            </p:custDataLst>
          </p:nvPr>
        </p:nvGrpSpPr>
        <p:grpSpPr>
          <a:xfrm flipV="1">
            <a:off x="7209663" y="3135178"/>
            <a:ext cx="457200" cy="327025"/>
            <a:chOff x="7209663" y="3518406"/>
            <a:chExt cx="457200" cy="327025"/>
          </a:xfrm>
        </p:grpSpPr>
        <p:sp>
          <p:nvSpPr>
            <p:cNvPr id="94" name="Oval 40"/>
            <p:cNvSpPr>
              <a:spLocks noChangeArrowheads="1"/>
            </p:cNvSpPr>
            <p:nvPr/>
          </p:nvSpPr>
          <p:spPr bwMode="auto">
            <a:xfrm flipV="1">
              <a:off x="7209663" y="3518406"/>
              <a:ext cx="457200" cy="130810"/>
            </a:xfrm>
            <a:prstGeom prst="ellipse">
              <a:avLst/>
            </a:prstGeom>
            <a:solidFill>
              <a:srgbClr val="C56D41"/>
            </a:solidFill>
            <a:ln w="12700" algn="ctr">
              <a:solidFill>
                <a:srgbClr val="64351E"/>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95" name="Oval 41"/>
            <p:cNvSpPr>
              <a:spLocks noChangeArrowheads="1"/>
            </p:cNvSpPr>
            <p:nvPr/>
          </p:nvSpPr>
          <p:spPr bwMode="auto">
            <a:xfrm flipV="1">
              <a:off x="7209663" y="3583811"/>
              <a:ext cx="457200" cy="130810"/>
            </a:xfrm>
            <a:prstGeom prst="ellipse">
              <a:avLst/>
            </a:prstGeom>
            <a:solidFill>
              <a:srgbClr val="C56D41"/>
            </a:solidFill>
            <a:ln w="12700" algn="ctr">
              <a:solidFill>
                <a:srgbClr val="64351E"/>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96" name="Oval 42"/>
            <p:cNvSpPr>
              <a:spLocks noChangeArrowheads="1"/>
            </p:cNvSpPr>
            <p:nvPr/>
          </p:nvSpPr>
          <p:spPr bwMode="auto">
            <a:xfrm flipV="1">
              <a:off x="7209663" y="3649216"/>
              <a:ext cx="457200" cy="130810"/>
            </a:xfrm>
            <a:prstGeom prst="ellipse">
              <a:avLst/>
            </a:prstGeom>
            <a:solidFill>
              <a:srgbClr val="C56D41"/>
            </a:solidFill>
            <a:ln w="12700" algn="ctr">
              <a:solidFill>
                <a:srgbClr val="64351E"/>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97" name="Oval 43"/>
            <p:cNvSpPr>
              <a:spLocks noChangeArrowheads="1"/>
            </p:cNvSpPr>
            <p:nvPr/>
          </p:nvSpPr>
          <p:spPr bwMode="auto">
            <a:xfrm flipV="1">
              <a:off x="7209663" y="3714621"/>
              <a:ext cx="457200" cy="130810"/>
            </a:xfrm>
            <a:prstGeom prst="ellipse">
              <a:avLst/>
            </a:prstGeom>
            <a:solidFill>
              <a:srgbClr val="C56D41"/>
            </a:solidFill>
            <a:ln w="12700" algn="ctr">
              <a:solidFill>
                <a:srgbClr val="64351E"/>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grpSp>
      <p:sp>
        <p:nvSpPr>
          <p:cNvPr id="92" name="Rounded Rectangle 91"/>
          <p:cNvSpPr/>
          <p:nvPr>
            <p:custDataLst>
              <p:tags r:id="rId15"/>
            </p:custDataLst>
          </p:nvPr>
        </p:nvSpPr>
        <p:spPr>
          <a:xfrm flipV="1">
            <a:off x="7133463" y="3540631"/>
            <a:ext cx="609600" cy="457200"/>
          </a:xfrm>
          <a:prstGeom prst="roundRect">
            <a:avLst/>
          </a:prstGeom>
          <a:solidFill>
            <a:srgbClr val="C9F7C9"/>
          </a:solidFill>
          <a:ln w="12700">
            <a:solidFill>
              <a:srgbClr val="15A715"/>
            </a:solidFill>
            <a:miter lim="800000"/>
            <a:headEnd/>
            <a:tailEnd/>
          </a:ln>
          <a:effectLst/>
        </p:spPr>
        <p:txBody>
          <a:bodyPr wrap="none" anchor="ctr"/>
          <a:lstStyle/>
          <a:p>
            <a:endParaRPr lang="en-US" dirty="0">
              <a:solidFill>
                <a:schemeClr val="accent1">
                  <a:lumMod val="75000"/>
                  <a:lumOff val="25000"/>
                </a:schemeClr>
              </a:solidFill>
              <a:latin typeface="Arial" charset="0"/>
            </a:endParaRPr>
          </a:p>
        </p:txBody>
      </p:sp>
      <p:sp>
        <p:nvSpPr>
          <p:cNvPr id="93" name="AutoShape 44"/>
          <p:cNvSpPr>
            <a:spLocks noChangeArrowheads="1"/>
          </p:cNvSpPr>
          <p:nvPr>
            <p:custDataLst>
              <p:tags r:id="rId16"/>
            </p:custDataLst>
          </p:nvPr>
        </p:nvSpPr>
        <p:spPr bwMode="auto">
          <a:xfrm flipV="1">
            <a:off x="7285863" y="3381375"/>
            <a:ext cx="304800" cy="276225"/>
          </a:xfrm>
          <a:prstGeom prst="upArrow">
            <a:avLst>
              <a:gd name="adj1" fmla="val 50000"/>
              <a:gd name="adj2" fmla="val 58046"/>
            </a:avLst>
          </a:prstGeom>
          <a:solidFill>
            <a:srgbClr val="F4DEC8"/>
          </a:solidFill>
          <a:ln w="12700" algn="ctr">
            <a:solidFill>
              <a:srgbClr val="90561C"/>
            </a:solidFill>
            <a:miter lim="800000"/>
            <a:headEnd/>
            <a:tailEnd/>
          </a:ln>
          <a:effectLst/>
        </p:spPr>
        <p:txBody>
          <a:bodyPr wrap="none" anchor="ctr"/>
          <a:lstStyle/>
          <a:p>
            <a:endParaRPr lang="en-US" dirty="0"/>
          </a:p>
        </p:txBody>
      </p:sp>
      <p:grpSp>
        <p:nvGrpSpPr>
          <p:cNvPr id="13" name="Group 12"/>
          <p:cNvGrpSpPr/>
          <p:nvPr>
            <p:custDataLst>
              <p:tags r:id="rId17"/>
            </p:custDataLst>
          </p:nvPr>
        </p:nvGrpSpPr>
        <p:grpSpPr>
          <a:xfrm flipV="1">
            <a:off x="8047863" y="3135178"/>
            <a:ext cx="457200" cy="327025"/>
            <a:chOff x="8047863" y="3518406"/>
            <a:chExt cx="457200" cy="327025"/>
          </a:xfrm>
        </p:grpSpPr>
        <p:sp>
          <p:nvSpPr>
            <p:cNvPr id="37" name="Oval 40"/>
            <p:cNvSpPr>
              <a:spLocks noChangeArrowheads="1"/>
            </p:cNvSpPr>
            <p:nvPr/>
          </p:nvSpPr>
          <p:spPr bwMode="auto">
            <a:xfrm flipV="1">
              <a:off x="8047863" y="3518406"/>
              <a:ext cx="457200" cy="130810"/>
            </a:xfrm>
            <a:prstGeom prst="ellipse">
              <a:avLst/>
            </a:prstGeom>
            <a:solidFill>
              <a:srgbClr val="C56D41"/>
            </a:solidFill>
            <a:ln w="12700" algn="ctr">
              <a:solidFill>
                <a:srgbClr val="64351E"/>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38" name="Oval 41"/>
            <p:cNvSpPr>
              <a:spLocks noChangeArrowheads="1"/>
            </p:cNvSpPr>
            <p:nvPr/>
          </p:nvSpPr>
          <p:spPr bwMode="auto">
            <a:xfrm flipV="1">
              <a:off x="8047863" y="3583811"/>
              <a:ext cx="457200" cy="130810"/>
            </a:xfrm>
            <a:prstGeom prst="ellipse">
              <a:avLst/>
            </a:prstGeom>
            <a:solidFill>
              <a:srgbClr val="C56D41"/>
            </a:solidFill>
            <a:ln w="12700" algn="ctr">
              <a:solidFill>
                <a:srgbClr val="64351E"/>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39" name="Oval 42"/>
            <p:cNvSpPr>
              <a:spLocks noChangeArrowheads="1"/>
            </p:cNvSpPr>
            <p:nvPr/>
          </p:nvSpPr>
          <p:spPr bwMode="auto">
            <a:xfrm flipV="1">
              <a:off x="8047863" y="3649216"/>
              <a:ext cx="457200" cy="130810"/>
            </a:xfrm>
            <a:prstGeom prst="ellipse">
              <a:avLst/>
            </a:prstGeom>
            <a:solidFill>
              <a:srgbClr val="C56D41"/>
            </a:solidFill>
            <a:ln w="12700" algn="ctr">
              <a:solidFill>
                <a:srgbClr val="64351E"/>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40" name="Oval 43"/>
            <p:cNvSpPr>
              <a:spLocks noChangeArrowheads="1"/>
            </p:cNvSpPr>
            <p:nvPr/>
          </p:nvSpPr>
          <p:spPr bwMode="auto">
            <a:xfrm flipV="1">
              <a:off x="8047863" y="3714621"/>
              <a:ext cx="457200" cy="130810"/>
            </a:xfrm>
            <a:prstGeom prst="ellipse">
              <a:avLst/>
            </a:prstGeom>
            <a:solidFill>
              <a:srgbClr val="C56D41"/>
            </a:solidFill>
            <a:ln w="12700" algn="ctr">
              <a:solidFill>
                <a:srgbClr val="64351E"/>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grpSp>
      <p:sp>
        <p:nvSpPr>
          <p:cNvPr id="35" name="Rounded Rectangle 34"/>
          <p:cNvSpPr/>
          <p:nvPr>
            <p:custDataLst>
              <p:tags r:id="rId18"/>
            </p:custDataLst>
          </p:nvPr>
        </p:nvSpPr>
        <p:spPr>
          <a:xfrm flipV="1">
            <a:off x="7971663" y="3540631"/>
            <a:ext cx="609600" cy="457200"/>
          </a:xfrm>
          <a:prstGeom prst="roundRect">
            <a:avLst/>
          </a:prstGeom>
          <a:solidFill>
            <a:srgbClr val="C9F7C9"/>
          </a:solidFill>
          <a:ln w="12700">
            <a:solidFill>
              <a:srgbClr val="15A715"/>
            </a:solidFill>
            <a:miter lim="800000"/>
            <a:headEnd/>
            <a:tailEnd/>
          </a:ln>
          <a:effectLst/>
        </p:spPr>
        <p:txBody>
          <a:bodyPr wrap="none" anchor="ctr"/>
          <a:lstStyle/>
          <a:p>
            <a:endParaRPr lang="en-US" dirty="0">
              <a:solidFill>
                <a:schemeClr val="accent1">
                  <a:lumMod val="75000"/>
                  <a:lumOff val="25000"/>
                </a:schemeClr>
              </a:solidFill>
              <a:latin typeface="Arial" charset="0"/>
            </a:endParaRPr>
          </a:p>
        </p:txBody>
      </p:sp>
      <p:sp>
        <p:nvSpPr>
          <p:cNvPr id="36" name="AutoShape 44"/>
          <p:cNvSpPr>
            <a:spLocks noChangeArrowheads="1"/>
          </p:cNvSpPr>
          <p:nvPr>
            <p:custDataLst>
              <p:tags r:id="rId19"/>
            </p:custDataLst>
          </p:nvPr>
        </p:nvSpPr>
        <p:spPr bwMode="auto">
          <a:xfrm flipV="1">
            <a:off x="8124063" y="3381375"/>
            <a:ext cx="304800" cy="276225"/>
          </a:xfrm>
          <a:prstGeom prst="upArrow">
            <a:avLst>
              <a:gd name="adj1" fmla="val 50000"/>
              <a:gd name="adj2" fmla="val 58046"/>
            </a:avLst>
          </a:prstGeom>
          <a:solidFill>
            <a:srgbClr val="F4DEC8"/>
          </a:solidFill>
          <a:ln w="12700" algn="ctr">
            <a:solidFill>
              <a:srgbClr val="90561C"/>
            </a:solidFill>
            <a:miter lim="800000"/>
            <a:headEnd/>
            <a:tailEnd/>
          </a:ln>
          <a:effectLst/>
        </p:spPr>
        <p:txBody>
          <a:bodyPr wrap="none" anchor="ctr"/>
          <a:lstStyle/>
          <a:p>
            <a:endParaRPr lang="en-US" dirty="0"/>
          </a:p>
        </p:txBody>
      </p:sp>
      <p:cxnSp>
        <p:nvCxnSpPr>
          <p:cNvPr id="10" name="Straight Connector 9"/>
          <p:cNvCxnSpPr>
            <a:stCxn id="92" idx="0"/>
            <a:endCxn id="2" idx="2"/>
          </p:cNvCxnSpPr>
          <p:nvPr>
            <p:custDataLst>
              <p:tags r:id="rId20"/>
            </p:custDataLst>
          </p:nvPr>
        </p:nvCxnSpPr>
        <p:spPr>
          <a:xfrm>
            <a:off x="7438263" y="3997831"/>
            <a:ext cx="0" cy="574169"/>
          </a:xfrm>
          <a:prstGeom prst="line">
            <a:avLst/>
          </a:prstGeom>
          <a:ln>
            <a:tailEnd type="triangle" w="med" len="lg"/>
          </a:ln>
          <a:effectLst/>
        </p:spPr>
        <p:style>
          <a:lnRef idx="2">
            <a:schemeClr val="dk1"/>
          </a:lnRef>
          <a:fillRef idx="0">
            <a:schemeClr val="dk1"/>
          </a:fillRef>
          <a:effectRef idx="1">
            <a:schemeClr val="dk1"/>
          </a:effectRef>
          <a:fontRef idx="minor">
            <a:schemeClr val="tx1"/>
          </a:fontRef>
        </p:style>
      </p:cxnSp>
      <p:sp>
        <p:nvSpPr>
          <p:cNvPr id="41" name="Rounded Rectangle 40"/>
          <p:cNvSpPr/>
          <p:nvPr>
            <p:custDataLst>
              <p:tags r:id="rId21"/>
            </p:custDataLst>
          </p:nvPr>
        </p:nvSpPr>
        <p:spPr>
          <a:xfrm flipV="1">
            <a:off x="7133463" y="1978531"/>
            <a:ext cx="609600" cy="495300"/>
          </a:xfrm>
          <a:prstGeom prst="roundRect">
            <a:avLst/>
          </a:prstGeom>
          <a:solidFill>
            <a:srgbClr val="C9D8F3"/>
          </a:solidFill>
          <a:ln w="12700">
            <a:solidFill>
              <a:srgbClr val="4177D7"/>
            </a:solidFill>
            <a:miter lim="800000"/>
            <a:headEnd/>
            <a:tailEnd/>
          </a:ln>
          <a:effectLst/>
        </p:spPr>
        <p:txBody>
          <a:bodyPr wrap="none" anchor="ctr"/>
          <a:lstStyle/>
          <a:p>
            <a:endParaRPr lang="en-US" dirty="0">
              <a:solidFill>
                <a:schemeClr val="tx1"/>
              </a:solidFill>
              <a:latin typeface="Arial" charset="0"/>
            </a:endParaRPr>
          </a:p>
        </p:txBody>
      </p:sp>
      <p:sp>
        <p:nvSpPr>
          <p:cNvPr id="46" name="Freeform 45"/>
          <p:cNvSpPr/>
          <p:nvPr>
            <p:custDataLst>
              <p:tags r:id="rId22"/>
            </p:custDataLst>
          </p:nvPr>
        </p:nvSpPr>
        <p:spPr>
          <a:xfrm flipH="1" flipV="1">
            <a:off x="6578798" y="2413507"/>
            <a:ext cx="859463" cy="745002"/>
          </a:xfrm>
          <a:custGeom>
            <a:avLst/>
            <a:gdLst>
              <a:gd name="connsiteX0" fmla="*/ 0 w 402956"/>
              <a:gd name="connsiteY0" fmla="*/ 619933 h 619933"/>
              <a:gd name="connsiteX1" fmla="*/ 402956 w 402956"/>
              <a:gd name="connsiteY1" fmla="*/ 0 h 619933"/>
              <a:gd name="connsiteX0" fmla="*/ 0 w 402956"/>
              <a:gd name="connsiteY0" fmla="*/ 619933 h 619933"/>
              <a:gd name="connsiteX1" fmla="*/ 402956 w 402956"/>
              <a:gd name="connsiteY1" fmla="*/ 0 h 619933"/>
              <a:gd name="connsiteX0" fmla="*/ 0 w 402956"/>
              <a:gd name="connsiteY0" fmla="*/ 619933 h 619933"/>
              <a:gd name="connsiteX1" fmla="*/ 402956 w 402956"/>
              <a:gd name="connsiteY1" fmla="*/ 0 h 619933"/>
              <a:gd name="connsiteX0" fmla="*/ 0 w 402956"/>
              <a:gd name="connsiteY0" fmla="*/ 619933 h 619933"/>
              <a:gd name="connsiteX1" fmla="*/ 402956 w 402956"/>
              <a:gd name="connsiteY1" fmla="*/ 0 h 619933"/>
              <a:gd name="connsiteX0" fmla="*/ 0 w 402956"/>
              <a:gd name="connsiteY0" fmla="*/ 619933 h 619933"/>
              <a:gd name="connsiteX1" fmla="*/ 402956 w 402956"/>
              <a:gd name="connsiteY1" fmla="*/ 0 h 619933"/>
              <a:gd name="connsiteX0" fmla="*/ 0 w 395207"/>
              <a:gd name="connsiteY0" fmla="*/ 643180 h 643180"/>
              <a:gd name="connsiteX1" fmla="*/ 395207 w 395207"/>
              <a:gd name="connsiteY1" fmla="*/ 0 h 643180"/>
              <a:gd name="connsiteX0" fmla="*/ 0 w 395207"/>
              <a:gd name="connsiteY0" fmla="*/ 643180 h 643180"/>
              <a:gd name="connsiteX1" fmla="*/ 395207 w 395207"/>
              <a:gd name="connsiteY1" fmla="*/ 0 h 643180"/>
              <a:gd name="connsiteX0" fmla="*/ 0 w 405233"/>
              <a:gd name="connsiteY0" fmla="*/ 671949 h 671949"/>
              <a:gd name="connsiteX1" fmla="*/ 405233 w 405233"/>
              <a:gd name="connsiteY1" fmla="*/ 0 h 671949"/>
            </a:gdLst>
            <a:ahLst/>
            <a:cxnLst>
              <a:cxn ang="0">
                <a:pos x="connsiteX0" y="connsiteY0"/>
              </a:cxn>
              <a:cxn ang="0">
                <a:pos x="connsiteX1" y="connsiteY1"/>
              </a:cxn>
            </a:cxnLst>
            <a:rect l="l" t="t" r="r" b="b"/>
            <a:pathLst>
              <a:path w="405233" h="671949">
                <a:moveTo>
                  <a:pt x="0" y="671949"/>
                </a:moveTo>
                <a:cubicBezTo>
                  <a:pt x="1937" y="165670"/>
                  <a:pt x="401359" y="397790"/>
                  <a:pt x="405233" y="0"/>
                </a:cubicBezTo>
              </a:path>
            </a:pathLst>
          </a:custGeom>
          <a:ln>
            <a:tailEnd type="triangle" w="med" len="lg"/>
          </a:ln>
          <a:effectLst/>
        </p:spPr>
        <p:style>
          <a:lnRef idx="2">
            <a:schemeClr val="dk1"/>
          </a:lnRef>
          <a:fillRef idx="0">
            <a:schemeClr val="dk1"/>
          </a:fillRef>
          <a:effectRef idx="1">
            <a:schemeClr val="dk1"/>
          </a:effectRef>
          <a:fontRef idx="minor">
            <a:schemeClr val="tx1"/>
          </a:fontRef>
        </p:style>
        <p:txBody>
          <a:bodyPr rtlCol="0" anchor="ctr"/>
          <a:lstStyle/>
          <a:p>
            <a:pPr algn="ctr"/>
            <a:endParaRPr lang="en-US" dirty="0"/>
          </a:p>
        </p:txBody>
      </p:sp>
      <p:sp>
        <p:nvSpPr>
          <p:cNvPr id="47" name="Freeform 46"/>
          <p:cNvSpPr/>
          <p:nvPr>
            <p:custDataLst>
              <p:tags r:id="rId23"/>
            </p:custDataLst>
          </p:nvPr>
        </p:nvSpPr>
        <p:spPr>
          <a:xfrm flipV="1">
            <a:off x="7452471" y="2473831"/>
            <a:ext cx="866522" cy="672435"/>
          </a:xfrm>
          <a:custGeom>
            <a:avLst/>
            <a:gdLst>
              <a:gd name="connsiteX0" fmla="*/ 0 w 402956"/>
              <a:gd name="connsiteY0" fmla="*/ 619933 h 619933"/>
              <a:gd name="connsiteX1" fmla="*/ 402956 w 402956"/>
              <a:gd name="connsiteY1" fmla="*/ 0 h 619933"/>
              <a:gd name="connsiteX0" fmla="*/ 0 w 402956"/>
              <a:gd name="connsiteY0" fmla="*/ 619933 h 619933"/>
              <a:gd name="connsiteX1" fmla="*/ 402956 w 402956"/>
              <a:gd name="connsiteY1" fmla="*/ 0 h 619933"/>
              <a:gd name="connsiteX0" fmla="*/ 0 w 402956"/>
              <a:gd name="connsiteY0" fmla="*/ 619933 h 619933"/>
              <a:gd name="connsiteX1" fmla="*/ 402956 w 402956"/>
              <a:gd name="connsiteY1" fmla="*/ 0 h 619933"/>
              <a:gd name="connsiteX0" fmla="*/ 0 w 402956"/>
              <a:gd name="connsiteY0" fmla="*/ 619933 h 619933"/>
              <a:gd name="connsiteX1" fmla="*/ 402956 w 402956"/>
              <a:gd name="connsiteY1" fmla="*/ 0 h 619933"/>
              <a:gd name="connsiteX0" fmla="*/ 0 w 402956"/>
              <a:gd name="connsiteY0" fmla="*/ 619933 h 619933"/>
              <a:gd name="connsiteX1" fmla="*/ 402956 w 402956"/>
              <a:gd name="connsiteY1" fmla="*/ 0 h 619933"/>
              <a:gd name="connsiteX0" fmla="*/ 0 w 395207"/>
              <a:gd name="connsiteY0" fmla="*/ 643180 h 643180"/>
              <a:gd name="connsiteX1" fmla="*/ 395207 w 395207"/>
              <a:gd name="connsiteY1" fmla="*/ 0 h 643180"/>
              <a:gd name="connsiteX0" fmla="*/ 0 w 395207"/>
              <a:gd name="connsiteY0" fmla="*/ 643180 h 643180"/>
              <a:gd name="connsiteX1" fmla="*/ 395207 w 395207"/>
              <a:gd name="connsiteY1" fmla="*/ 0 h 643180"/>
              <a:gd name="connsiteX0" fmla="*/ 0 w 415605"/>
              <a:gd name="connsiteY0" fmla="*/ 736321 h 736321"/>
              <a:gd name="connsiteX1" fmla="*/ 415605 w 415605"/>
              <a:gd name="connsiteY1" fmla="*/ 0 h 736321"/>
            </a:gdLst>
            <a:ahLst/>
            <a:cxnLst>
              <a:cxn ang="0">
                <a:pos x="connsiteX0" y="connsiteY0"/>
              </a:cxn>
              <a:cxn ang="0">
                <a:pos x="connsiteX1" y="connsiteY1"/>
              </a:cxn>
            </a:cxnLst>
            <a:rect l="l" t="t" r="r" b="b"/>
            <a:pathLst>
              <a:path w="415605" h="736321">
                <a:moveTo>
                  <a:pt x="0" y="736321"/>
                </a:moveTo>
                <a:cubicBezTo>
                  <a:pt x="1937" y="230042"/>
                  <a:pt x="411731" y="397790"/>
                  <a:pt x="415605" y="0"/>
                </a:cubicBezTo>
              </a:path>
            </a:pathLst>
          </a:custGeom>
          <a:ln>
            <a:tailEnd type="triangle" w="med" len="lg"/>
          </a:ln>
          <a:effectLst/>
        </p:spPr>
        <p:style>
          <a:lnRef idx="2">
            <a:schemeClr val="dk1"/>
          </a:lnRef>
          <a:fillRef idx="0">
            <a:schemeClr val="dk1"/>
          </a:fillRef>
          <a:effectRef idx="1">
            <a:schemeClr val="dk1"/>
          </a:effectRef>
          <a:fontRef idx="minor">
            <a:schemeClr val="tx1"/>
          </a:fontRef>
        </p:style>
        <p:txBody>
          <a:bodyPr rtlCol="0" anchor="ctr"/>
          <a:lstStyle/>
          <a:p>
            <a:pPr algn="ctr"/>
            <a:endParaRPr lang="en-US" dirty="0"/>
          </a:p>
        </p:txBody>
      </p:sp>
      <p:cxnSp>
        <p:nvCxnSpPr>
          <p:cNvPr id="48" name="Straight Connector 47"/>
          <p:cNvCxnSpPr>
            <a:stCxn id="41" idx="0"/>
            <a:endCxn id="97" idx="0"/>
          </p:cNvCxnSpPr>
          <p:nvPr>
            <p:custDataLst>
              <p:tags r:id="rId24"/>
            </p:custDataLst>
          </p:nvPr>
        </p:nvCxnSpPr>
        <p:spPr>
          <a:xfrm>
            <a:off x="7438263" y="2473831"/>
            <a:ext cx="0" cy="661347"/>
          </a:xfrm>
          <a:prstGeom prst="line">
            <a:avLst/>
          </a:prstGeom>
          <a:ln>
            <a:tailEnd type="triangle" w="med" len="lg"/>
          </a:ln>
          <a:effectLst/>
        </p:spPr>
        <p:style>
          <a:lnRef idx="2">
            <a:schemeClr val="dk1"/>
          </a:lnRef>
          <a:fillRef idx="0">
            <a:schemeClr val="dk1"/>
          </a:fillRef>
          <a:effectRef idx="1">
            <a:schemeClr val="dk1"/>
          </a:effectRef>
          <a:fontRef idx="minor">
            <a:schemeClr val="tx1"/>
          </a:fontRef>
        </p:style>
      </p:cxnSp>
      <p:sp>
        <p:nvSpPr>
          <p:cNvPr id="5" name="Multiply 4"/>
          <p:cNvSpPr/>
          <p:nvPr>
            <p:custDataLst>
              <p:tags r:id="rId25"/>
            </p:custDataLst>
          </p:nvPr>
        </p:nvSpPr>
        <p:spPr>
          <a:xfrm flipV="1">
            <a:off x="7019161" y="1752600"/>
            <a:ext cx="838200" cy="947163"/>
          </a:xfrm>
          <a:prstGeom prst="mathMultiply">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dirty="0"/>
          </a:p>
        </p:txBody>
      </p:sp>
      <p:grpSp>
        <p:nvGrpSpPr>
          <p:cNvPr id="18" name="Group 17"/>
          <p:cNvGrpSpPr/>
          <p:nvPr>
            <p:custDataLst>
              <p:tags r:id="rId26"/>
            </p:custDataLst>
          </p:nvPr>
        </p:nvGrpSpPr>
        <p:grpSpPr>
          <a:xfrm>
            <a:off x="762000" y="2668792"/>
            <a:ext cx="5105400" cy="1221873"/>
            <a:chOff x="2046780" y="3723878"/>
            <a:chExt cx="3820620" cy="1221873"/>
          </a:xfrm>
        </p:grpSpPr>
        <p:cxnSp>
          <p:nvCxnSpPr>
            <p:cNvPr id="7" name="Straight Arrow Connector 6"/>
            <p:cNvCxnSpPr/>
            <p:nvPr>
              <p:custDataLst>
                <p:tags r:id="rId31"/>
              </p:custDataLst>
            </p:nvPr>
          </p:nvCxnSpPr>
          <p:spPr>
            <a:xfrm>
              <a:off x="5029200" y="3905115"/>
              <a:ext cx="838200" cy="0"/>
            </a:xfrm>
            <a:prstGeom prst="straightConnector1">
              <a:avLst/>
            </a:prstGeom>
            <a:ln>
              <a:tailEnd type="arrow"/>
            </a:ln>
          </p:spPr>
          <p:style>
            <a:lnRef idx="3">
              <a:schemeClr val="accent6"/>
            </a:lnRef>
            <a:fillRef idx="0">
              <a:schemeClr val="accent6"/>
            </a:fillRef>
            <a:effectRef idx="2">
              <a:schemeClr val="accent6"/>
            </a:effectRef>
            <a:fontRef idx="minor">
              <a:schemeClr val="tx1"/>
            </a:fontRef>
          </p:style>
        </p:cxnSp>
        <p:sp>
          <p:nvSpPr>
            <p:cNvPr id="8" name="TextBox 7"/>
            <p:cNvSpPr txBox="1"/>
            <p:nvPr>
              <p:custDataLst>
                <p:tags r:id="rId32"/>
              </p:custDataLst>
            </p:nvPr>
          </p:nvSpPr>
          <p:spPr>
            <a:xfrm>
              <a:off x="2046780" y="3723878"/>
              <a:ext cx="2982420" cy="461665"/>
            </a:xfrm>
            <a:prstGeom prst="rect">
              <a:avLst/>
            </a:prstGeom>
            <a:noFill/>
          </p:spPr>
          <p:txBody>
            <a:bodyPr wrap="none" rtlCol="0">
              <a:spAutoFit/>
            </a:bodyPr>
            <a:lstStyle/>
            <a:p>
              <a:pPr algn="r"/>
              <a:r>
                <a:rPr lang="en-US" sz="2400" dirty="0" smtClean="0"/>
                <a:t>Disks: ~100 MB/s each</a:t>
              </a:r>
              <a:endParaRPr lang="en-US" sz="2400" dirty="0"/>
            </a:p>
          </p:txBody>
        </p:sp>
        <p:sp>
          <p:nvSpPr>
            <p:cNvPr id="6" name="TextBox 5"/>
            <p:cNvSpPr txBox="1"/>
            <p:nvPr>
              <p:custDataLst>
                <p:tags r:id="rId33"/>
              </p:custDataLst>
            </p:nvPr>
          </p:nvSpPr>
          <p:spPr>
            <a:xfrm>
              <a:off x="2514600" y="4114754"/>
              <a:ext cx="3261931" cy="830997"/>
            </a:xfrm>
            <a:prstGeom prst="rect">
              <a:avLst/>
            </a:prstGeom>
            <a:noFill/>
          </p:spPr>
          <p:txBody>
            <a:bodyPr wrap="square" rtlCol="0">
              <a:spAutoFit/>
            </a:bodyPr>
            <a:lstStyle/>
            <a:p>
              <a:r>
                <a:rPr lang="en-US" sz="2400" dirty="0" smtClean="0"/>
                <a:t>64 GB / 300 MB/s ≈ </a:t>
              </a:r>
              <a:r>
                <a:rPr lang="en-US" sz="2400" b="1" dirty="0" smtClean="0">
                  <a:solidFill>
                    <a:schemeClr val="accent2">
                      <a:lumMod val="75000"/>
                    </a:schemeClr>
                  </a:solidFill>
                </a:rPr>
                <a:t>210 </a:t>
              </a:r>
              <a:r>
                <a:rPr lang="en-US" sz="2400" b="1" dirty="0">
                  <a:solidFill>
                    <a:schemeClr val="accent2">
                      <a:lumMod val="75000"/>
                    </a:schemeClr>
                  </a:solidFill>
                </a:rPr>
                <a:t>seconds</a:t>
              </a:r>
              <a:endParaRPr lang="en-US" sz="2400" dirty="0"/>
            </a:p>
          </p:txBody>
        </p:sp>
      </p:grpSp>
      <p:grpSp>
        <p:nvGrpSpPr>
          <p:cNvPr id="19" name="Group 18"/>
          <p:cNvGrpSpPr/>
          <p:nvPr>
            <p:custDataLst>
              <p:tags r:id="rId27"/>
            </p:custDataLst>
          </p:nvPr>
        </p:nvGrpSpPr>
        <p:grpSpPr>
          <a:xfrm>
            <a:off x="1871167" y="4140646"/>
            <a:ext cx="3996227" cy="752287"/>
            <a:chOff x="3281606" y="2700203"/>
            <a:chExt cx="2585794" cy="752287"/>
          </a:xfrm>
        </p:grpSpPr>
        <p:cxnSp>
          <p:nvCxnSpPr>
            <p:cNvPr id="45" name="Straight Arrow Connector 44"/>
            <p:cNvCxnSpPr/>
            <p:nvPr>
              <p:custDataLst>
                <p:tags r:id="rId28"/>
              </p:custDataLst>
            </p:nvPr>
          </p:nvCxnSpPr>
          <p:spPr>
            <a:xfrm>
              <a:off x="5029200" y="2881440"/>
              <a:ext cx="838200" cy="0"/>
            </a:xfrm>
            <a:prstGeom prst="straightConnector1">
              <a:avLst/>
            </a:prstGeom>
            <a:ln>
              <a:tailEnd type="arrow"/>
            </a:ln>
          </p:spPr>
          <p:style>
            <a:lnRef idx="3">
              <a:schemeClr val="accent6"/>
            </a:lnRef>
            <a:fillRef idx="0">
              <a:schemeClr val="accent6"/>
            </a:fillRef>
            <a:effectRef idx="2">
              <a:schemeClr val="accent6"/>
            </a:effectRef>
            <a:fontRef idx="minor">
              <a:schemeClr val="tx1"/>
            </a:fontRef>
          </p:style>
        </p:cxnSp>
        <p:sp>
          <p:nvSpPr>
            <p:cNvPr id="49" name="TextBox 48"/>
            <p:cNvSpPr txBox="1"/>
            <p:nvPr>
              <p:custDataLst>
                <p:tags r:id="rId29"/>
              </p:custDataLst>
            </p:nvPr>
          </p:nvSpPr>
          <p:spPr>
            <a:xfrm>
              <a:off x="3281606" y="2700203"/>
              <a:ext cx="1747594" cy="461665"/>
            </a:xfrm>
            <a:prstGeom prst="rect">
              <a:avLst/>
            </a:prstGeom>
            <a:noFill/>
          </p:spPr>
          <p:txBody>
            <a:bodyPr wrap="none" rtlCol="0">
              <a:spAutoFit/>
            </a:bodyPr>
            <a:lstStyle/>
            <a:p>
              <a:pPr algn="r"/>
              <a:r>
                <a:rPr lang="en-US" sz="2400" dirty="0" smtClean="0"/>
                <a:t>NIC: ~1 GB/s</a:t>
              </a:r>
              <a:endParaRPr lang="en-US" sz="2400" dirty="0"/>
            </a:p>
          </p:txBody>
        </p:sp>
        <p:sp>
          <p:nvSpPr>
            <p:cNvPr id="50" name="TextBox 49"/>
            <p:cNvSpPr txBox="1"/>
            <p:nvPr>
              <p:custDataLst>
                <p:tags r:id="rId30"/>
              </p:custDataLst>
            </p:nvPr>
          </p:nvSpPr>
          <p:spPr>
            <a:xfrm>
              <a:off x="3303498" y="2990825"/>
              <a:ext cx="2514600" cy="461665"/>
            </a:xfrm>
            <a:prstGeom prst="rect">
              <a:avLst/>
            </a:prstGeom>
            <a:noFill/>
          </p:spPr>
          <p:txBody>
            <a:bodyPr wrap="square" rtlCol="0">
              <a:spAutoFit/>
            </a:bodyPr>
            <a:lstStyle/>
            <a:p>
              <a:r>
                <a:rPr lang="en-US" sz="2400" dirty="0" smtClean="0"/>
                <a:t>64 GB / 1 GB/s ≈ </a:t>
              </a:r>
              <a:r>
                <a:rPr lang="en-US" sz="2400" b="1" dirty="0" smtClean="0">
                  <a:solidFill>
                    <a:schemeClr val="accent2">
                      <a:lumMod val="75000"/>
                    </a:schemeClr>
                  </a:solidFill>
                </a:rPr>
                <a:t>60 seconds</a:t>
              </a:r>
              <a:endParaRPr lang="en-US" sz="2400" dirty="0"/>
            </a:p>
          </p:txBody>
        </p:sp>
      </p:grpSp>
    </p:spTree>
    <p:custDataLst>
      <p:tags r:id="rId1"/>
    </p:custDataLst>
    <p:extLst>
      <p:ext uri="{BB962C8B-B14F-4D97-AF65-F5344CB8AC3E}">
        <p14:creationId xmlns:p14="http://schemas.microsoft.com/office/powerpoint/2010/main" val="1360347953"/>
      </p:ext>
    </p:extLst>
  </p:cSld>
  <p:clrMapOvr>
    <a:masterClrMapping/>
  </p:clrMapOvr>
  <mc:AlternateContent xmlns:mc="http://schemas.openxmlformats.org/markup-compatibility/2006" xmlns:p14="http://schemas.microsoft.com/office/powerpoint/2010/main">
    <mc:Choice Requires="p14">
      <p:transition spd="slow" p14:dur="2000" advTm="78143"/>
    </mc:Choice>
    <mc:Fallback xmlns="">
      <p:transition spd="slow" advTm="78143"/>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 name="Rounded Rectangle 125"/>
          <p:cNvSpPr/>
          <p:nvPr>
            <p:custDataLst>
              <p:tags r:id="rId2"/>
            </p:custDataLst>
          </p:nvPr>
        </p:nvSpPr>
        <p:spPr>
          <a:xfrm>
            <a:off x="3162300" y="3997190"/>
            <a:ext cx="2819400" cy="781185"/>
          </a:xfrm>
          <a:prstGeom prst="roundRect">
            <a:avLst>
              <a:gd name="adj" fmla="val 5398"/>
            </a:avLst>
          </a:prstGeom>
          <a:solidFill>
            <a:srgbClr val="EFF3FB"/>
          </a:solidFill>
          <a:ln>
            <a:solidFill>
              <a:srgbClr val="4974CB"/>
            </a:solidFill>
          </a:ln>
        </p:spPr>
        <p:style>
          <a:lnRef idx="2">
            <a:schemeClr val="dk1"/>
          </a:lnRef>
          <a:fillRef idx="1">
            <a:schemeClr val="lt1"/>
          </a:fillRef>
          <a:effectRef idx="0">
            <a:schemeClr val="dk1"/>
          </a:effectRef>
          <a:fontRef idx="minor">
            <a:schemeClr val="dk1"/>
          </a:fontRef>
        </p:style>
        <p:txBody>
          <a:bodyPr rtlCol="0" anchor="ctr"/>
          <a:lstStyle/>
          <a:p>
            <a:endParaRPr lang="en-US" dirty="0"/>
          </a:p>
        </p:txBody>
      </p:sp>
      <p:sp>
        <p:nvSpPr>
          <p:cNvPr id="2" name="Content Placeholder 1"/>
          <p:cNvSpPr>
            <a:spLocks noGrp="1"/>
          </p:cNvSpPr>
          <p:nvPr>
            <p:ph idx="1"/>
            <p:custDataLst>
              <p:tags r:id="rId3"/>
            </p:custDataLst>
          </p:nvPr>
        </p:nvSpPr>
        <p:spPr>
          <a:xfrm>
            <a:off x="457200" y="1219200"/>
            <a:ext cx="8229600" cy="2757315"/>
          </a:xfrm>
        </p:spPr>
        <p:txBody>
          <a:bodyPr>
            <a:normAutofit fontScale="92500" lnSpcReduction="20000"/>
          </a:bodyPr>
          <a:lstStyle/>
          <a:p>
            <a:r>
              <a:rPr lang="en-US" dirty="0" smtClean="0"/>
              <a:t>Each </a:t>
            </a:r>
            <a:r>
              <a:rPr lang="en-US" dirty="0"/>
              <a:t>log divided into 8MB </a:t>
            </a:r>
            <a:r>
              <a:rPr lang="en-US" b="1" dirty="0">
                <a:solidFill>
                  <a:schemeClr val="accent3">
                    <a:lumMod val="75000"/>
                  </a:schemeClr>
                </a:solidFill>
              </a:rPr>
              <a:t>segments</a:t>
            </a:r>
          </a:p>
          <a:p>
            <a:r>
              <a:rPr lang="en-US" dirty="0"/>
              <a:t>Master </a:t>
            </a:r>
            <a:r>
              <a:rPr lang="en-US" dirty="0" smtClean="0"/>
              <a:t>chooses different backups </a:t>
            </a:r>
            <a:r>
              <a:rPr lang="en-US" dirty="0"/>
              <a:t>for each </a:t>
            </a:r>
            <a:r>
              <a:rPr lang="en-US" dirty="0" smtClean="0"/>
              <a:t>segment</a:t>
            </a:r>
            <a:endParaRPr lang="en-US" dirty="0"/>
          </a:p>
          <a:p>
            <a:r>
              <a:rPr lang="en-US" dirty="0"/>
              <a:t>Segments scattered </a:t>
            </a:r>
            <a:r>
              <a:rPr lang="en-US" dirty="0" smtClean="0"/>
              <a:t>randomly across </a:t>
            </a:r>
            <a:r>
              <a:rPr lang="en-US" dirty="0"/>
              <a:t>all </a:t>
            </a:r>
            <a:r>
              <a:rPr lang="en-US" dirty="0" smtClean="0"/>
              <a:t>servers</a:t>
            </a:r>
          </a:p>
          <a:p>
            <a:pPr marL="457200" lvl="1" indent="0">
              <a:buNone/>
            </a:pPr>
            <a:endParaRPr lang="en-US" dirty="0" smtClean="0"/>
          </a:p>
          <a:p>
            <a:r>
              <a:rPr lang="en-US" dirty="0" smtClean="0"/>
              <a:t>During recovery</a:t>
            </a:r>
            <a:r>
              <a:rPr lang="en-US" dirty="0"/>
              <a:t>:</a:t>
            </a:r>
          </a:p>
          <a:p>
            <a:pPr lvl="1"/>
            <a:r>
              <a:rPr lang="en-US" dirty="0"/>
              <a:t>All backups read from disk in parallel</a:t>
            </a:r>
          </a:p>
          <a:p>
            <a:pPr lvl="1"/>
            <a:r>
              <a:rPr lang="en-US" dirty="0"/>
              <a:t>64 GB / (1000 backups * 100 MB/s/backup) = </a:t>
            </a:r>
            <a:r>
              <a:rPr lang="en-US" b="1" dirty="0">
                <a:solidFill>
                  <a:schemeClr val="accent3">
                    <a:lumMod val="75000"/>
                  </a:schemeClr>
                </a:solidFill>
              </a:rPr>
              <a:t>0.6 seconds</a:t>
            </a:r>
            <a:endParaRPr lang="en-US" b="1" dirty="0"/>
          </a:p>
        </p:txBody>
      </p:sp>
      <p:sp>
        <p:nvSpPr>
          <p:cNvPr id="5" name="Slide Number Placeholder 4"/>
          <p:cNvSpPr>
            <a:spLocks noGrp="1"/>
          </p:cNvSpPr>
          <p:nvPr>
            <p:ph type="sldNum" sz="quarter" idx="12"/>
            <p:custDataLst>
              <p:tags r:id="rId4"/>
            </p:custDataLst>
          </p:nvPr>
        </p:nvSpPr>
        <p:spPr/>
        <p:txBody>
          <a:bodyPr/>
          <a:lstStyle/>
          <a:p>
            <a:pPr>
              <a:defRPr/>
            </a:pPr>
            <a:fld id="{E2162002-2512-45FD-82AF-2FE8F2E91859}" type="slidenum">
              <a:rPr lang="en-US" smtClean="0"/>
              <a:pPr>
                <a:defRPr/>
              </a:pPr>
              <a:t>13</a:t>
            </a:fld>
            <a:endParaRPr lang="en-US" dirty="0"/>
          </a:p>
        </p:txBody>
      </p:sp>
      <p:sp>
        <p:nvSpPr>
          <p:cNvPr id="6" name="Title 5"/>
          <p:cNvSpPr>
            <a:spLocks noGrp="1"/>
          </p:cNvSpPr>
          <p:nvPr>
            <p:ph type="title"/>
            <p:custDataLst>
              <p:tags r:id="rId5"/>
            </p:custDataLst>
          </p:nvPr>
        </p:nvSpPr>
        <p:spPr/>
        <p:txBody>
          <a:bodyPr>
            <a:normAutofit/>
          </a:bodyPr>
          <a:lstStyle/>
          <a:p>
            <a:r>
              <a:rPr lang="en-US" dirty="0" smtClean="0"/>
              <a:t>Scatter Segments</a:t>
            </a:r>
            <a:endParaRPr lang="en-US" dirty="0"/>
          </a:p>
        </p:txBody>
      </p:sp>
      <p:grpSp>
        <p:nvGrpSpPr>
          <p:cNvPr id="9" name="Group 39"/>
          <p:cNvGrpSpPr>
            <a:grpSpLocks/>
          </p:cNvGrpSpPr>
          <p:nvPr>
            <p:custDataLst>
              <p:tags r:id="rId6"/>
            </p:custDataLst>
          </p:nvPr>
        </p:nvGrpSpPr>
        <p:grpSpPr bwMode="auto">
          <a:xfrm>
            <a:off x="4038600" y="5540375"/>
            <a:ext cx="457200" cy="327025"/>
            <a:chOff x="3744" y="1584"/>
            <a:chExt cx="336" cy="240"/>
          </a:xfrm>
        </p:grpSpPr>
        <p:sp>
          <p:nvSpPr>
            <p:cNvPr id="10" name="Oval 40"/>
            <p:cNvSpPr>
              <a:spLocks noChangeArrowheads="1"/>
            </p:cNvSpPr>
            <p:nvPr/>
          </p:nvSpPr>
          <p:spPr bwMode="auto">
            <a:xfrm>
              <a:off x="3744" y="1728"/>
              <a:ext cx="336" cy="96"/>
            </a:xfrm>
            <a:prstGeom prst="ellipse">
              <a:avLst/>
            </a:prstGeom>
            <a:solidFill>
              <a:srgbClr val="C56D41"/>
            </a:solidFill>
            <a:ln w="12700" algn="ctr">
              <a:solidFill>
                <a:srgbClr val="64351E"/>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11" name="Oval 41"/>
            <p:cNvSpPr>
              <a:spLocks noChangeArrowheads="1"/>
            </p:cNvSpPr>
            <p:nvPr/>
          </p:nvSpPr>
          <p:spPr bwMode="auto">
            <a:xfrm>
              <a:off x="3744" y="1680"/>
              <a:ext cx="336" cy="96"/>
            </a:xfrm>
            <a:prstGeom prst="ellipse">
              <a:avLst/>
            </a:prstGeom>
            <a:solidFill>
              <a:srgbClr val="C56D41"/>
            </a:solidFill>
            <a:ln w="12700" algn="ctr">
              <a:solidFill>
                <a:srgbClr val="64351E"/>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12" name="Oval 42"/>
            <p:cNvSpPr>
              <a:spLocks noChangeArrowheads="1"/>
            </p:cNvSpPr>
            <p:nvPr/>
          </p:nvSpPr>
          <p:spPr bwMode="auto">
            <a:xfrm>
              <a:off x="3744" y="1632"/>
              <a:ext cx="336" cy="96"/>
            </a:xfrm>
            <a:prstGeom prst="ellipse">
              <a:avLst/>
            </a:prstGeom>
            <a:solidFill>
              <a:srgbClr val="C56D41"/>
            </a:solidFill>
            <a:ln w="12700" algn="ctr">
              <a:solidFill>
                <a:srgbClr val="64351E"/>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13" name="Oval 43"/>
            <p:cNvSpPr>
              <a:spLocks noChangeArrowheads="1"/>
            </p:cNvSpPr>
            <p:nvPr/>
          </p:nvSpPr>
          <p:spPr bwMode="auto">
            <a:xfrm>
              <a:off x="3744" y="1584"/>
              <a:ext cx="336" cy="96"/>
            </a:xfrm>
            <a:prstGeom prst="ellipse">
              <a:avLst/>
            </a:prstGeom>
            <a:solidFill>
              <a:srgbClr val="C56D41"/>
            </a:solidFill>
            <a:ln w="12700" algn="ctr">
              <a:solidFill>
                <a:srgbClr val="64351E"/>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grpSp>
      <p:sp>
        <p:nvSpPr>
          <p:cNvPr id="14" name="Rounded Rectangle 13"/>
          <p:cNvSpPr/>
          <p:nvPr>
            <p:custDataLst>
              <p:tags r:id="rId7"/>
            </p:custDataLst>
          </p:nvPr>
        </p:nvSpPr>
        <p:spPr>
          <a:xfrm>
            <a:off x="3962400" y="4926756"/>
            <a:ext cx="609600" cy="461219"/>
          </a:xfrm>
          <a:prstGeom prst="roundRect">
            <a:avLst/>
          </a:prstGeom>
          <a:solidFill>
            <a:srgbClr val="C9F7C9"/>
          </a:solidFill>
          <a:ln w="12700">
            <a:solidFill>
              <a:srgbClr val="15A715"/>
            </a:solidFill>
            <a:miter lim="800000"/>
            <a:headEnd/>
            <a:tailEnd/>
          </a:ln>
          <a:effectLst/>
        </p:spPr>
        <p:txBody>
          <a:bodyPr wrap="none" anchor="ctr"/>
          <a:lstStyle/>
          <a:p>
            <a:endParaRPr lang="en-US" dirty="0">
              <a:solidFill>
                <a:schemeClr val="accent1">
                  <a:lumMod val="75000"/>
                  <a:lumOff val="25000"/>
                </a:schemeClr>
              </a:solidFill>
              <a:latin typeface="Arial" charset="0"/>
            </a:endParaRPr>
          </a:p>
        </p:txBody>
      </p:sp>
      <p:sp>
        <p:nvSpPr>
          <p:cNvPr id="15" name="AutoShape 44"/>
          <p:cNvSpPr>
            <a:spLocks noChangeArrowheads="1"/>
          </p:cNvSpPr>
          <p:nvPr>
            <p:custDataLst>
              <p:tags r:id="rId8"/>
            </p:custDataLst>
          </p:nvPr>
        </p:nvSpPr>
        <p:spPr bwMode="auto">
          <a:xfrm flipH="1" flipV="1">
            <a:off x="4114800" y="5344978"/>
            <a:ext cx="304800" cy="276225"/>
          </a:xfrm>
          <a:prstGeom prst="upArrow">
            <a:avLst>
              <a:gd name="adj1" fmla="val 50000"/>
              <a:gd name="adj2" fmla="val 58046"/>
            </a:avLst>
          </a:prstGeom>
          <a:solidFill>
            <a:srgbClr val="F4DEC8"/>
          </a:solidFill>
          <a:ln w="12700" algn="ctr">
            <a:solidFill>
              <a:srgbClr val="90561C"/>
            </a:solidFill>
            <a:miter lim="800000"/>
            <a:headEnd/>
            <a:tailEnd/>
          </a:ln>
          <a:effectLst/>
        </p:spPr>
        <p:txBody>
          <a:bodyPr wrap="none" anchor="ctr"/>
          <a:lstStyle/>
          <a:p>
            <a:endParaRPr lang="en-US" dirty="0"/>
          </a:p>
        </p:txBody>
      </p:sp>
      <p:sp>
        <p:nvSpPr>
          <p:cNvPr id="16" name="TextBox 15"/>
          <p:cNvSpPr txBox="1"/>
          <p:nvPr>
            <p:custDataLst>
              <p:tags r:id="rId9"/>
            </p:custDataLst>
          </p:nvPr>
        </p:nvSpPr>
        <p:spPr>
          <a:xfrm>
            <a:off x="410337" y="4988088"/>
            <a:ext cx="1037463" cy="338554"/>
          </a:xfrm>
          <a:prstGeom prst="rect">
            <a:avLst/>
          </a:prstGeom>
          <a:noFill/>
        </p:spPr>
        <p:txBody>
          <a:bodyPr wrap="none" rtlCol="0">
            <a:spAutoFit/>
          </a:bodyPr>
          <a:lstStyle/>
          <a:p>
            <a:pPr algn="r"/>
            <a:r>
              <a:rPr lang="en-US" sz="1600" b="1" dirty="0" smtClean="0">
                <a:solidFill>
                  <a:srgbClr val="006C00"/>
                </a:solidFill>
              </a:rPr>
              <a:t>Backups</a:t>
            </a:r>
            <a:endParaRPr lang="en-US" sz="1600" b="1" dirty="0">
              <a:solidFill>
                <a:srgbClr val="006C00"/>
              </a:solidFill>
            </a:endParaRPr>
          </a:p>
        </p:txBody>
      </p:sp>
      <p:grpSp>
        <p:nvGrpSpPr>
          <p:cNvPr id="17" name="Group 16"/>
          <p:cNvGrpSpPr/>
          <p:nvPr>
            <p:custDataLst>
              <p:tags r:id="rId10"/>
            </p:custDataLst>
          </p:nvPr>
        </p:nvGrpSpPr>
        <p:grpSpPr>
          <a:xfrm>
            <a:off x="5638800" y="4930775"/>
            <a:ext cx="609600" cy="936625"/>
            <a:chOff x="6553200" y="3581400"/>
            <a:chExt cx="609600" cy="936625"/>
          </a:xfrm>
        </p:grpSpPr>
        <p:grpSp>
          <p:nvGrpSpPr>
            <p:cNvPr id="18" name="Group 39"/>
            <p:cNvGrpSpPr>
              <a:grpSpLocks/>
            </p:cNvGrpSpPr>
            <p:nvPr/>
          </p:nvGrpSpPr>
          <p:grpSpPr bwMode="auto">
            <a:xfrm>
              <a:off x="6629400" y="4191000"/>
              <a:ext cx="457200" cy="327025"/>
              <a:chOff x="3744" y="1584"/>
              <a:chExt cx="336" cy="240"/>
            </a:xfrm>
          </p:grpSpPr>
          <p:sp>
            <p:nvSpPr>
              <p:cNvPr id="21" name="Oval 40"/>
              <p:cNvSpPr>
                <a:spLocks noChangeArrowheads="1"/>
              </p:cNvSpPr>
              <p:nvPr/>
            </p:nvSpPr>
            <p:spPr bwMode="auto">
              <a:xfrm>
                <a:off x="3744" y="1728"/>
                <a:ext cx="336" cy="96"/>
              </a:xfrm>
              <a:prstGeom prst="ellipse">
                <a:avLst/>
              </a:prstGeom>
              <a:solidFill>
                <a:srgbClr val="C56D41"/>
              </a:solidFill>
              <a:ln w="12700" algn="ctr">
                <a:solidFill>
                  <a:srgbClr val="64351E"/>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22" name="Oval 41"/>
              <p:cNvSpPr>
                <a:spLocks noChangeArrowheads="1"/>
              </p:cNvSpPr>
              <p:nvPr/>
            </p:nvSpPr>
            <p:spPr bwMode="auto">
              <a:xfrm>
                <a:off x="3744" y="1680"/>
                <a:ext cx="336" cy="96"/>
              </a:xfrm>
              <a:prstGeom prst="ellipse">
                <a:avLst/>
              </a:prstGeom>
              <a:solidFill>
                <a:srgbClr val="C56D41"/>
              </a:solidFill>
              <a:ln w="12700" algn="ctr">
                <a:solidFill>
                  <a:srgbClr val="64351E"/>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23" name="Oval 42"/>
              <p:cNvSpPr>
                <a:spLocks noChangeArrowheads="1"/>
              </p:cNvSpPr>
              <p:nvPr/>
            </p:nvSpPr>
            <p:spPr bwMode="auto">
              <a:xfrm>
                <a:off x="3744" y="1632"/>
                <a:ext cx="336" cy="96"/>
              </a:xfrm>
              <a:prstGeom prst="ellipse">
                <a:avLst/>
              </a:prstGeom>
              <a:solidFill>
                <a:srgbClr val="C56D41"/>
              </a:solidFill>
              <a:ln w="12700" algn="ctr">
                <a:solidFill>
                  <a:srgbClr val="64351E"/>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24" name="Oval 43"/>
              <p:cNvSpPr>
                <a:spLocks noChangeArrowheads="1"/>
              </p:cNvSpPr>
              <p:nvPr/>
            </p:nvSpPr>
            <p:spPr bwMode="auto">
              <a:xfrm>
                <a:off x="3744" y="1584"/>
                <a:ext cx="336" cy="96"/>
              </a:xfrm>
              <a:prstGeom prst="ellipse">
                <a:avLst/>
              </a:prstGeom>
              <a:solidFill>
                <a:srgbClr val="C56D41"/>
              </a:solidFill>
              <a:ln w="12700" algn="ctr">
                <a:solidFill>
                  <a:srgbClr val="64351E"/>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grpSp>
        <p:sp>
          <p:nvSpPr>
            <p:cNvPr id="19" name="Rounded Rectangle 18"/>
            <p:cNvSpPr/>
            <p:nvPr/>
          </p:nvSpPr>
          <p:spPr>
            <a:xfrm>
              <a:off x="6553200" y="3581400"/>
              <a:ext cx="609600" cy="457200"/>
            </a:xfrm>
            <a:prstGeom prst="roundRect">
              <a:avLst/>
            </a:prstGeom>
            <a:solidFill>
              <a:srgbClr val="C9F7C9"/>
            </a:solidFill>
            <a:ln w="12700">
              <a:solidFill>
                <a:srgbClr val="15A715"/>
              </a:solidFill>
              <a:miter lim="800000"/>
              <a:headEnd/>
              <a:tailEnd/>
            </a:ln>
            <a:effectLst/>
          </p:spPr>
          <p:txBody>
            <a:bodyPr wrap="none" anchor="ctr"/>
            <a:lstStyle/>
            <a:p>
              <a:endParaRPr lang="en-US" dirty="0">
                <a:solidFill>
                  <a:schemeClr val="accent1">
                    <a:lumMod val="75000"/>
                    <a:lumOff val="25000"/>
                  </a:schemeClr>
                </a:solidFill>
                <a:latin typeface="Arial" charset="0"/>
              </a:endParaRPr>
            </a:p>
          </p:txBody>
        </p:sp>
        <p:sp>
          <p:nvSpPr>
            <p:cNvPr id="20" name="AutoShape 44"/>
            <p:cNvSpPr>
              <a:spLocks noChangeArrowheads="1"/>
            </p:cNvSpPr>
            <p:nvPr/>
          </p:nvSpPr>
          <p:spPr bwMode="auto">
            <a:xfrm flipV="1">
              <a:off x="6705600" y="3995603"/>
              <a:ext cx="304800" cy="276225"/>
            </a:xfrm>
            <a:prstGeom prst="upArrow">
              <a:avLst>
                <a:gd name="adj1" fmla="val 50000"/>
                <a:gd name="adj2" fmla="val 58046"/>
              </a:avLst>
            </a:prstGeom>
            <a:solidFill>
              <a:srgbClr val="F4DEC8"/>
            </a:solidFill>
            <a:ln w="12700" algn="ctr">
              <a:solidFill>
                <a:srgbClr val="90561C"/>
              </a:solidFill>
              <a:miter lim="800000"/>
              <a:headEnd/>
              <a:tailEnd/>
            </a:ln>
            <a:effectLst/>
          </p:spPr>
          <p:txBody>
            <a:bodyPr wrap="none" anchor="ctr"/>
            <a:lstStyle/>
            <a:p>
              <a:endParaRPr lang="en-US" dirty="0"/>
            </a:p>
          </p:txBody>
        </p:sp>
      </p:grpSp>
      <p:grpSp>
        <p:nvGrpSpPr>
          <p:cNvPr id="25" name="Group 24"/>
          <p:cNvGrpSpPr/>
          <p:nvPr>
            <p:custDataLst>
              <p:tags r:id="rId11"/>
            </p:custDataLst>
          </p:nvPr>
        </p:nvGrpSpPr>
        <p:grpSpPr>
          <a:xfrm>
            <a:off x="4800600" y="4930775"/>
            <a:ext cx="609600" cy="936625"/>
            <a:chOff x="6553200" y="3581400"/>
            <a:chExt cx="609600" cy="936625"/>
          </a:xfrm>
        </p:grpSpPr>
        <p:grpSp>
          <p:nvGrpSpPr>
            <p:cNvPr id="26" name="Group 39"/>
            <p:cNvGrpSpPr>
              <a:grpSpLocks/>
            </p:cNvGrpSpPr>
            <p:nvPr/>
          </p:nvGrpSpPr>
          <p:grpSpPr bwMode="auto">
            <a:xfrm>
              <a:off x="6629400" y="4191000"/>
              <a:ext cx="457200" cy="327025"/>
              <a:chOff x="3744" y="1584"/>
              <a:chExt cx="336" cy="240"/>
            </a:xfrm>
          </p:grpSpPr>
          <p:sp>
            <p:nvSpPr>
              <p:cNvPr id="29" name="Oval 40"/>
              <p:cNvSpPr>
                <a:spLocks noChangeArrowheads="1"/>
              </p:cNvSpPr>
              <p:nvPr/>
            </p:nvSpPr>
            <p:spPr bwMode="auto">
              <a:xfrm>
                <a:off x="3744" y="1728"/>
                <a:ext cx="336" cy="96"/>
              </a:xfrm>
              <a:prstGeom prst="ellipse">
                <a:avLst/>
              </a:prstGeom>
              <a:solidFill>
                <a:srgbClr val="C56D41"/>
              </a:solidFill>
              <a:ln w="12700" algn="ctr">
                <a:solidFill>
                  <a:srgbClr val="64351E"/>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30" name="Oval 41"/>
              <p:cNvSpPr>
                <a:spLocks noChangeArrowheads="1"/>
              </p:cNvSpPr>
              <p:nvPr/>
            </p:nvSpPr>
            <p:spPr bwMode="auto">
              <a:xfrm>
                <a:off x="3744" y="1680"/>
                <a:ext cx="336" cy="96"/>
              </a:xfrm>
              <a:prstGeom prst="ellipse">
                <a:avLst/>
              </a:prstGeom>
              <a:solidFill>
                <a:srgbClr val="C56D41"/>
              </a:solidFill>
              <a:ln w="12700" algn="ctr">
                <a:solidFill>
                  <a:srgbClr val="64351E"/>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31" name="Oval 42"/>
              <p:cNvSpPr>
                <a:spLocks noChangeArrowheads="1"/>
              </p:cNvSpPr>
              <p:nvPr/>
            </p:nvSpPr>
            <p:spPr bwMode="auto">
              <a:xfrm>
                <a:off x="3744" y="1632"/>
                <a:ext cx="336" cy="96"/>
              </a:xfrm>
              <a:prstGeom prst="ellipse">
                <a:avLst/>
              </a:prstGeom>
              <a:solidFill>
                <a:srgbClr val="C56D41"/>
              </a:solidFill>
              <a:ln w="12700" algn="ctr">
                <a:solidFill>
                  <a:srgbClr val="64351E"/>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32" name="Oval 43"/>
              <p:cNvSpPr>
                <a:spLocks noChangeArrowheads="1"/>
              </p:cNvSpPr>
              <p:nvPr/>
            </p:nvSpPr>
            <p:spPr bwMode="auto">
              <a:xfrm>
                <a:off x="3744" y="1584"/>
                <a:ext cx="336" cy="96"/>
              </a:xfrm>
              <a:prstGeom prst="ellipse">
                <a:avLst/>
              </a:prstGeom>
              <a:solidFill>
                <a:srgbClr val="C56D41"/>
              </a:solidFill>
              <a:ln w="12700" algn="ctr">
                <a:solidFill>
                  <a:srgbClr val="64351E"/>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grpSp>
        <p:sp>
          <p:nvSpPr>
            <p:cNvPr id="27" name="Rounded Rectangle 26"/>
            <p:cNvSpPr/>
            <p:nvPr/>
          </p:nvSpPr>
          <p:spPr>
            <a:xfrm>
              <a:off x="6553200" y="3581400"/>
              <a:ext cx="609600" cy="457200"/>
            </a:xfrm>
            <a:prstGeom prst="roundRect">
              <a:avLst/>
            </a:prstGeom>
            <a:solidFill>
              <a:srgbClr val="C9F7C9"/>
            </a:solidFill>
            <a:ln w="12700">
              <a:solidFill>
                <a:srgbClr val="15A715"/>
              </a:solidFill>
              <a:miter lim="800000"/>
              <a:headEnd/>
              <a:tailEnd/>
            </a:ln>
            <a:effectLst/>
          </p:spPr>
          <p:txBody>
            <a:bodyPr wrap="none" anchor="ctr"/>
            <a:lstStyle/>
            <a:p>
              <a:endParaRPr lang="en-US" dirty="0">
                <a:solidFill>
                  <a:schemeClr val="accent1">
                    <a:lumMod val="75000"/>
                    <a:lumOff val="25000"/>
                  </a:schemeClr>
                </a:solidFill>
                <a:latin typeface="Arial" charset="0"/>
              </a:endParaRPr>
            </a:p>
          </p:txBody>
        </p:sp>
        <p:sp>
          <p:nvSpPr>
            <p:cNvPr id="28" name="AutoShape 44"/>
            <p:cNvSpPr>
              <a:spLocks noChangeArrowheads="1"/>
            </p:cNvSpPr>
            <p:nvPr/>
          </p:nvSpPr>
          <p:spPr bwMode="auto">
            <a:xfrm flipV="1">
              <a:off x="6705600" y="3995603"/>
              <a:ext cx="304800" cy="276225"/>
            </a:xfrm>
            <a:prstGeom prst="upArrow">
              <a:avLst>
                <a:gd name="adj1" fmla="val 50000"/>
                <a:gd name="adj2" fmla="val 58046"/>
              </a:avLst>
            </a:prstGeom>
            <a:solidFill>
              <a:srgbClr val="F4DEC8"/>
            </a:solidFill>
            <a:ln w="12700" algn="ctr">
              <a:solidFill>
                <a:srgbClr val="90561C"/>
              </a:solidFill>
              <a:miter lim="800000"/>
              <a:headEnd/>
              <a:tailEnd/>
            </a:ln>
            <a:effectLst/>
          </p:spPr>
          <p:txBody>
            <a:bodyPr wrap="none" anchor="ctr"/>
            <a:lstStyle/>
            <a:p>
              <a:endParaRPr lang="en-US" dirty="0"/>
            </a:p>
          </p:txBody>
        </p:sp>
      </p:grpSp>
      <p:grpSp>
        <p:nvGrpSpPr>
          <p:cNvPr id="33" name="Group 32"/>
          <p:cNvGrpSpPr/>
          <p:nvPr>
            <p:custDataLst>
              <p:tags r:id="rId12"/>
            </p:custDataLst>
          </p:nvPr>
        </p:nvGrpSpPr>
        <p:grpSpPr>
          <a:xfrm>
            <a:off x="6477000" y="4930775"/>
            <a:ext cx="609600" cy="936625"/>
            <a:chOff x="6553200" y="3581400"/>
            <a:chExt cx="609600" cy="936625"/>
          </a:xfrm>
        </p:grpSpPr>
        <p:grpSp>
          <p:nvGrpSpPr>
            <p:cNvPr id="34" name="Group 39"/>
            <p:cNvGrpSpPr>
              <a:grpSpLocks/>
            </p:cNvGrpSpPr>
            <p:nvPr/>
          </p:nvGrpSpPr>
          <p:grpSpPr bwMode="auto">
            <a:xfrm>
              <a:off x="6629400" y="4191000"/>
              <a:ext cx="457200" cy="327025"/>
              <a:chOff x="3744" y="1584"/>
              <a:chExt cx="336" cy="240"/>
            </a:xfrm>
          </p:grpSpPr>
          <p:sp>
            <p:nvSpPr>
              <p:cNvPr id="37" name="Oval 40"/>
              <p:cNvSpPr>
                <a:spLocks noChangeArrowheads="1"/>
              </p:cNvSpPr>
              <p:nvPr/>
            </p:nvSpPr>
            <p:spPr bwMode="auto">
              <a:xfrm>
                <a:off x="3744" y="1728"/>
                <a:ext cx="336" cy="96"/>
              </a:xfrm>
              <a:prstGeom prst="ellipse">
                <a:avLst/>
              </a:prstGeom>
              <a:solidFill>
                <a:srgbClr val="C56D41"/>
              </a:solidFill>
              <a:ln w="12700" algn="ctr">
                <a:solidFill>
                  <a:srgbClr val="64351E"/>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38" name="Oval 41"/>
              <p:cNvSpPr>
                <a:spLocks noChangeArrowheads="1"/>
              </p:cNvSpPr>
              <p:nvPr/>
            </p:nvSpPr>
            <p:spPr bwMode="auto">
              <a:xfrm>
                <a:off x="3744" y="1680"/>
                <a:ext cx="336" cy="96"/>
              </a:xfrm>
              <a:prstGeom prst="ellipse">
                <a:avLst/>
              </a:prstGeom>
              <a:solidFill>
                <a:srgbClr val="C56D41"/>
              </a:solidFill>
              <a:ln w="12700" algn="ctr">
                <a:solidFill>
                  <a:srgbClr val="64351E"/>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39" name="Oval 42"/>
              <p:cNvSpPr>
                <a:spLocks noChangeArrowheads="1"/>
              </p:cNvSpPr>
              <p:nvPr/>
            </p:nvSpPr>
            <p:spPr bwMode="auto">
              <a:xfrm>
                <a:off x="3744" y="1632"/>
                <a:ext cx="336" cy="96"/>
              </a:xfrm>
              <a:prstGeom prst="ellipse">
                <a:avLst/>
              </a:prstGeom>
              <a:solidFill>
                <a:srgbClr val="C56D41"/>
              </a:solidFill>
              <a:ln w="12700" algn="ctr">
                <a:solidFill>
                  <a:srgbClr val="64351E"/>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40" name="Oval 43"/>
              <p:cNvSpPr>
                <a:spLocks noChangeArrowheads="1"/>
              </p:cNvSpPr>
              <p:nvPr/>
            </p:nvSpPr>
            <p:spPr bwMode="auto">
              <a:xfrm>
                <a:off x="3744" y="1584"/>
                <a:ext cx="336" cy="96"/>
              </a:xfrm>
              <a:prstGeom prst="ellipse">
                <a:avLst/>
              </a:prstGeom>
              <a:solidFill>
                <a:srgbClr val="C56D41"/>
              </a:solidFill>
              <a:ln w="12700" algn="ctr">
                <a:solidFill>
                  <a:srgbClr val="64351E"/>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grpSp>
        <p:sp>
          <p:nvSpPr>
            <p:cNvPr id="35" name="Rounded Rectangle 34"/>
            <p:cNvSpPr/>
            <p:nvPr/>
          </p:nvSpPr>
          <p:spPr>
            <a:xfrm>
              <a:off x="6553200" y="3581400"/>
              <a:ext cx="609600" cy="457200"/>
            </a:xfrm>
            <a:prstGeom prst="roundRect">
              <a:avLst/>
            </a:prstGeom>
            <a:solidFill>
              <a:srgbClr val="C9F7C9"/>
            </a:solidFill>
            <a:ln w="12700">
              <a:solidFill>
                <a:srgbClr val="15A715"/>
              </a:solidFill>
              <a:miter lim="800000"/>
              <a:headEnd/>
              <a:tailEnd/>
            </a:ln>
            <a:effectLst/>
          </p:spPr>
          <p:txBody>
            <a:bodyPr wrap="none" anchor="ctr"/>
            <a:lstStyle/>
            <a:p>
              <a:endParaRPr lang="en-US" dirty="0">
                <a:solidFill>
                  <a:schemeClr val="accent1">
                    <a:lumMod val="75000"/>
                    <a:lumOff val="25000"/>
                  </a:schemeClr>
                </a:solidFill>
                <a:latin typeface="Arial" charset="0"/>
              </a:endParaRPr>
            </a:p>
          </p:txBody>
        </p:sp>
        <p:sp>
          <p:nvSpPr>
            <p:cNvPr id="36" name="AutoShape 44"/>
            <p:cNvSpPr>
              <a:spLocks noChangeArrowheads="1"/>
            </p:cNvSpPr>
            <p:nvPr/>
          </p:nvSpPr>
          <p:spPr bwMode="auto">
            <a:xfrm flipV="1">
              <a:off x="6705600" y="3995603"/>
              <a:ext cx="304800" cy="276225"/>
            </a:xfrm>
            <a:prstGeom prst="upArrow">
              <a:avLst>
                <a:gd name="adj1" fmla="val 50000"/>
                <a:gd name="adj2" fmla="val 58046"/>
              </a:avLst>
            </a:prstGeom>
            <a:solidFill>
              <a:srgbClr val="F4DEC8"/>
            </a:solidFill>
            <a:ln w="12700" algn="ctr">
              <a:solidFill>
                <a:srgbClr val="90561C"/>
              </a:solidFill>
              <a:miter lim="800000"/>
              <a:headEnd/>
              <a:tailEnd/>
            </a:ln>
            <a:effectLst/>
          </p:spPr>
          <p:txBody>
            <a:bodyPr wrap="none" anchor="ctr"/>
            <a:lstStyle/>
            <a:p>
              <a:endParaRPr lang="en-US" dirty="0"/>
            </a:p>
          </p:txBody>
        </p:sp>
      </p:grpSp>
      <p:grpSp>
        <p:nvGrpSpPr>
          <p:cNvPr id="41" name="Group 40"/>
          <p:cNvGrpSpPr/>
          <p:nvPr>
            <p:custDataLst>
              <p:tags r:id="rId13"/>
            </p:custDataLst>
          </p:nvPr>
        </p:nvGrpSpPr>
        <p:grpSpPr>
          <a:xfrm>
            <a:off x="3124200" y="4930775"/>
            <a:ext cx="609600" cy="936625"/>
            <a:chOff x="6553200" y="3581400"/>
            <a:chExt cx="609600" cy="936625"/>
          </a:xfrm>
        </p:grpSpPr>
        <p:grpSp>
          <p:nvGrpSpPr>
            <p:cNvPr id="42" name="Group 39"/>
            <p:cNvGrpSpPr>
              <a:grpSpLocks/>
            </p:cNvGrpSpPr>
            <p:nvPr/>
          </p:nvGrpSpPr>
          <p:grpSpPr bwMode="auto">
            <a:xfrm>
              <a:off x="6629400" y="4191000"/>
              <a:ext cx="457200" cy="327025"/>
              <a:chOff x="3744" y="1584"/>
              <a:chExt cx="336" cy="240"/>
            </a:xfrm>
          </p:grpSpPr>
          <p:sp>
            <p:nvSpPr>
              <p:cNvPr id="45" name="Oval 40"/>
              <p:cNvSpPr>
                <a:spLocks noChangeArrowheads="1"/>
              </p:cNvSpPr>
              <p:nvPr/>
            </p:nvSpPr>
            <p:spPr bwMode="auto">
              <a:xfrm>
                <a:off x="3744" y="1728"/>
                <a:ext cx="336" cy="96"/>
              </a:xfrm>
              <a:prstGeom prst="ellipse">
                <a:avLst/>
              </a:prstGeom>
              <a:solidFill>
                <a:srgbClr val="C56D41"/>
              </a:solidFill>
              <a:ln w="12700" algn="ctr">
                <a:solidFill>
                  <a:srgbClr val="64351E"/>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46" name="Oval 41"/>
              <p:cNvSpPr>
                <a:spLocks noChangeArrowheads="1"/>
              </p:cNvSpPr>
              <p:nvPr/>
            </p:nvSpPr>
            <p:spPr bwMode="auto">
              <a:xfrm>
                <a:off x="3744" y="1680"/>
                <a:ext cx="336" cy="96"/>
              </a:xfrm>
              <a:prstGeom prst="ellipse">
                <a:avLst/>
              </a:prstGeom>
              <a:solidFill>
                <a:srgbClr val="C56D41"/>
              </a:solidFill>
              <a:ln w="12700" algn="ctr">
                <a:solidFill>
                  <a:srgbClr val="64351E"/>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47" name="Oval 42"/>
              <p:cNvSpPr>
                <a:spLocks noChangeArrowheads="1"/>
              </p:cNvSpPr>
              <p:nvPr/>
            </p:nvSpPr>
            <p:spPr bwMode="auto">
              <a:xfrm>
                <a:off x="3744" y="1632"/>
                <a:ext cx="336" cy="96"/>
              </a:xfrm>
              <a:prstGeom prst="ellipse">
                <a:avLst/>
              </a:prstGeom>
              <a:solidFill>
                <a:srgbClr val="C56D41"/>
              </a:solidFill>
              <a:ln w="12700" algn="ctr">
                <a:solidFill>
                  <a:srgbClr val="64351E"/>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48" name="Oval 43"/>
              <p:cNvSpPr>
                <a:spLocks noChangeArrowheads="1"/>
              </p:cNvSpPr>
              <p:nvPr/>
            </p:nvSpPr>
            <p:spPr bwMode="auto">
              <a:xfrm>
                <a:off x="3744" y="1584"/>
                <a:ext cx="336" cy="96"/>
              </a:xfrm>
              <a:prstGeom prst="ellipse">
                <a:avLst/>
              </a:prstGeom>
              <a:solidFill>
                <a:srgbClr val="C56D41"/>
              </a:solidFill>
              <a:ln w="12700" algn="ctr">
                <a:solidFill>
                  <a:srgbClr val="64351E"/>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grpSp>
        <p:sp>
          <p:nvSpPr>
            <p:cNvPr id="43" name="Rounded Rectangle 42"/>
            <p:cNvSpPr/>
            <p:nvPr/>
          </p:nvSpPr>
          <p:spPr>
            <a:xfrm>
              <a:off x="6553200" y="3581400"/>
              <a:ext cx="609600" cy="457200"/>
            </a:xfrm>
            <a:prstGeom prst="roundRect">
              <a:avLst/>
            </a:prstGeom>
            <a:solidFill>
              <a:srgbClr val="C9F7C9"/>
            </a:solidFill>
            <a:ln w="12700">
              <a:solidFill>
                <a:srgbClr val="15A715"/>
              </a:solidFill>
              <a:miter lim="800000"/>
              <a:headEnd/>
              <a:tailEnd/>
            </a:ln>
            <a:effectLst/>
          </p:spPr>
          <p:txBody>
            <a:bodyPr wrap="none" anchor="ctr"/>
            <a:lstStyle/>
            <a:p>
              <a:endParaRPr lang="en-US" dirty="0">
                <a:solidFill>
                  <a:schemeClr val="accent1">
                    <a:lumMod val="75000"/>
                    <a:lumOff val="25000"/>
                  </a:schemeClr>
                </a:solidFill>
                <a:latin typeface="Arial" charset="0"/>
              </a:endParaRPr>
            </a:p>
          </p:txBody>
        </p:sp>
        <p:sp>
          <p:nvSpPr>
            <p:cNvPr id="44" name="AutoShape 44"/>
            <p:cNvSpPr>
              <a:spLocks noChangeArrowheads="1"/>
            </p:cNvSpPr>
            <p:nvPr/>
          </p:nvSpPr>
          <p:spPr bwMode="auto">
            <a:xfrm flipV="1">
              <a:off x="6705600" y="3995603"/>
              <a:ext cx="304800" cy="276225"/>
            </a:xfrm>
            <a:prstGeom prst="upArrow">
              <a:avLst>
                <a:gd name="adj1" fmla="val 50000"/>
                <a:gd name="adj2" fmla="val 58046"/>
              </a:avLst>
            </a:prstGeom>
            <a:solidFill>
              <a:srgbClr val="F4DEC8"/>
            </a:solidFill>
            <a:ln w="12700" algn="ctr">
              <a:solidFill>
                <a:srgbClr val="90561C"/>
              </a:solidFill>
              <a:miter lim="800000"/>
              <a:headEnd/>
              <a:tailEnd/>
            </a:ln>
            <a:effectLst/>
          </p:spPr>
          <p:txBody>
            <a:bodyPr wrap="none" anchor="ctr"/>
            <a:lstStyle/>
            <a:p>
              <a:endParaRPr lang="en-US" dirty="0"/>
            </a:p>
          </p:txBody>
        </p:sp>
      </p:grpSp>
      <p:grpSp>
        <p:nvGrpSpPr>
          <p:cNvPr id="49" name="Group 48"/>
          <p:cNvGrpSpPr/>
          <p:nvPr>
            <p:custDataLst>
              <p:tags r:id="rId14"/>
            </p:custDataLst>
          </p:nvPr>
        </p:nvGrpSpPr>
        <p:grpSpPr>
          <a:xfrm>
            <a:off x="2286000" y="4930775"/>
            <a:ext cx="609600" cy="936625"/>
            <a:chOff x="6553200" y="3581400"/>
            <a:chExt cx="609600" cy="936625"/>
          </a:xfrm>
        </p:grpSpPr>
        <p:grpSp>
          <p:nvGrpSpPr>
            <p:cNvPr id="50" name="Group 39"/>
            <p:cNvGrpSpPr>
              <a:grpSpLocks/>
            </p:cNvGrpSpPr>
            <p:nvPr/>
          </p:nvGrpSpPr>
          <p:grpSpPr bwMode="auto">
            <a:xfrm>
              <a:off x="6629400" y="4191000"/>
              <a:ext cx="457200" cy="327025"/>
              <a:chOff x="3744" y="1584"/>
              <a:chExt cx="336" cy="240"/>
            </a:xfrm>
          </p:grpSpPr>
          <p:sp>
            <p:nvSpPr>
              <p:cNvPr id="53" name="Oval 40"/>
              <p:cNvSpPr>
                <a:spLocks noChangeArrowheads="1"/>
              </p:cNvSpPr>
              <p:nvPr/>
            </p:nvSpPr>
            <p:spPr bwMode="auto">
              <a:xfrm>
                <a:off x="3744" y="1728"/>
                <a:ext cx="336" cy="96"/>
              </a:xfrm>
              <a:prstGeom prst="ellipse">
                <a:avLst/>
              </a:prstGeom>
              <a:solidFill>
                <a:srgbClr val="C56D41"/>
              </a:solidFill>
              <a:ln w="12700" algn="ctr">
                <a:solidFill>
                  <a:srgbClr val="64351E"/>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54" name="Oval 41"/>
              <p:cNvSpPr>
                <a:spLocks noChangeArrowheads="1"/>
              </p:cNvSpPr>
              <p:nvPr/>
            </p:nvSpPr>
            <p:spPr bwMode="auto">
              <a:xfrm>
                <a:off x="3744" y="1680"/>
                <a:ext cx="336" cy="96"/>
              </a:xfrm>
              <a:prstGeom prst="ellipse">
                <a:avLst/>
              </a:prstGeom>
              <a:solidFill>
                <a:srgbClr val="C56D41"/>
              </a:solidFill>
              <a:ln w="12700" algn="ctr">
                <a:solidFill>
                  <a:srgbClr val="64351E"/>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55" name="Oval 42"/>
              <p:cNvSpPr>
                <a:spLocks noChangeArrowheads="1"/>
              </p:cNvSpPr>
              <p:nvPr/>
            </p:nvSpPr>
            <p:spPr bwMode="auto">
              <a:xfrm>
                <a:off x="3744" y="1632"/>
                <a:ext cx="336" cy="96"/>
              </a:xfrm>
              <a:prstGeom prst="ellipse">
                <a:avLst/>
              </a:prstGeom>
              <a:solidFill>
                <a:srgbClr val="C56D41"/>
              </a:solidFill>
              <a:ln w="12700" algn="ctr">
                <a:solidFill>
                  <a:srgbClr val="64351E"/>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56" name="Oval 43"/>
              <p:cNvSpPr>
                <a:spLocks noChangeArrowheads="1"/>
              </p:cNvSpPr>
              <p:nvPr/>
            </p:nvSpPr>
            <p:spPr bwMode="auto">
              <a:xfrm>
                <a:off x="3744" y="1584"/>
                <a:ext cx="336" cy="96"/>
              </a:xfrm>
              <a:prstGeom prst="ellipse">
                <a:avLst/>
              </a:prstGeom>
              <a:solidFill>
                <a:srgbClr val="C56D41"/>
              </a:solidFill>
              <a:ln w="12700" algn="ctr">
                <a:solidFill>
                  <a:srgbClr val="64351E"/>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grpSp>
        <p:sp>
          <p:nvSpPr>
            <p:cNvPr id="51" name="Rounded Rectangle 50"/>
            <p:cNvSpPr/>
            <p:nvPr/>
          </p:nvSpPr>
          <p:spPr>
            <a:xfrm>
              <a:off x="6553200" y="3581400"/>
              <a:ext cx="609600" cy="457200"/>
            </a:xfrm>
            <a:prstGeom prst="roundRect">
              <a:avLst/>
            </a:prstGeom>
            <a:solidFill>
              <a:srgbClr val="C9F7C9"/>
            </a:solidFill>
            <a:ln w="12700">
              <a:solidFill>
                <a:srgbClr val="15A715"/>
              </a:solidFill>
              <a:miter lim="800000"/>
              <a:headEnd/>
              <a:tailEnd/>
            </a:ln>
            <a:effectLst/>
          </p:spPr>
          <p:txBody>
            <a:bodyPr wrap="none" anchor="ctr"/>
            <a:lstStyle/>
            <a:p>
              <a:endParaRPr lang="en-US" dirty="0">
                <a:solidFill>
                  <a:schemeClr val="accent1">
                    <a:lumMod val="75000"/>
                    <a:lumOff val="25000"/>
                  </a:schemeClr>
                </a:solidFill>
                <a:latin typeface="Arial" charset="0"/>
              </a:endParaRPr>
            </a:p>
          </p:txBody>
        </p:sp>
        <p:sp>
          <p:nvSpPr>
            <p:cNvPr id="52" name="AutoShape 44"/>
            <p:cNvSpPr>
              <a:spLocks noChangeArrowheads="1"/>
            </p:cNvSpPr>
            <p:nvPr/>
          </p:nvSpPr>
          <p:spPr bwMode="auto">
            <a:xfrm flipV="1">
              <a:off x="6705600" y="3995603"/>
              <a:ext cx="304800" cy="276225"/>
            </a:xfrm>
            <a:prstGeom prst="upArrow">
              <a:avLst>
                <a:gd name="adj1" fmla="val 50000"/>
                <a:gd name="adj2" fmla="val 58046"/>
              </a:avLst>
            </a:prstGeom>
            <a:solidFill>
              <a:srgbClr val="F4DEC8"/>
            </a:solidFill>
            <a:ln w="12700" algn="ctr">
              <a:solidFill>
                <a:srgbClr val="90561C"/>
              </a:solidFill>
              <a:miter lim="800000"/>
              <a:headEnd/>
              <a:tailEnd/>
            </a:ln>
            <a:effectLst/>
          </p:spPr>
          <p:txBody>
            <a:bodyPr wrap="none" anchor="ctr"/>
            <a:lstStyle/>
            <a:p>
              <a:endParaRPr lang="en-US" dirty="0"/>
            </a:p>
          </p:txBody>
        </p:sp>
      </p:grpSp>
      <p:grpSp>
        <p:nvGrpSpPr>
          <p:cNvPr id="57" name="Group 56"/>
          <p:cNvGrpSpPr/>
          <p:nvPr>
            <p:custDataLst>
              <p:tags r:id="rId15"/>
            </p:custDataLst>
          </p:nvPr>
        </p:nvGrpSpPr>
        <p:grpSpPr>
          <a:xfrm>
            <a:off x="1447800" y="4930775"/>
            <a:ext cx="609600" cy="936625"/>
            <a:chOff x="6553200" y="3581400"/>
            <a:chExt cx="609600" cy="936625"/>
          </a:xfrm>
        </p:grpSpPr>
        <p:grpSp>
          <p:nvGrpSpPr>
            <p:cNvPr id="58" name="Group 39"/>
            <p:cNvGrpSpPr>
              <a:grpSpLocks/>
            </p:cNvGrpSpPr>
            <p:nvPr/>
          </p:nvGrpSpPr>
          <p:grpSpPr bwMode="auto">
            <a:xfrm>
              <a:off x="6629400" y="4191000"/>
              <a:ext cx="457200" cy="327025"/>
              <a:chOff x="3744" y="1584"/>
              <a:chExt cx="336" cy="240"/>
            </a:xfrm>
          </p:grpSpPr>
          <p:sp>
            <p:nvSpPr>
              <p:cNvPr id="61" name="Oval 40"/>
              <p:cNvSpPr>
                <a:spLocks noChangeArrowheads="1"/>
              </p:cNvSpPr>
              <p:nvPr/>
            </p:nvSpPr>
            <p:spPr bwMode="auto">
              <a:xfrm>
                <a:off x="3744" y="1728"/>
                <a:ext cx="336" cy="96"/>
              </a:xfrm>
              <a:prstGeom prst="ellipse">
                <a:avLst/>
              </a:prstGeom>
              <a:solidFill>
                <a:srgbClr val="C56D41"/>
              </a:solidFill>
              <a:ln w="12700" algn="ctr">
                <a:solidFill>
                  <a:srgbClr val="64351E"/>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62" name="Oval 41"/>
              <p:cNvSpPr>
                <a:spLocks noChangeArrowheads="1"/>
              </p:cNvSpPr>
              <p:nvPr/>
            </p:nvSpPr>
            <p:spPr bwMode="auto">
              <a:xfrm>
                <a:off x="3744" y="1680"/>
                <a:ext cx="336" cy="96"/>
              </a:xfrm>
              <a:prstGeom prst="ellipse">
                <a:avLst/>
              </a:prstGeom>
              <a:solidFill>
                <a:srgbClr val="C56D41"/>
              </a:solidFill>
              <a:ln w="12700" algn="ctr">
                <a:solidFill>
                  <a:srgbClr val="64351E"/>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63" name="Oval 42"/>
              <p:cNvSpPr>
                <a:spLocks noChangeArrowheads="1"/>
              </p:cNvSpPr>
              <p:nvPr/>
            </p:nvSpPr>
            <p:spPr bwMode="auto">
              <a:xfrm>
                <a:off x="3744" y="1632"/>
                <a:ext cx="336" cy="96"/>
              </a:xfrm>
              <a:prstGeom prst="ellipse">
                <a:avLst/>
              </a:prstGeom>
              <a:solidFill>
                <a:srgbClr val="C56D41"/>
              </a:solidFill>
              <a:ln w="12700" algn="ctr">
                <a:solidFill>
                  <a:srgbClr val="64351E"/>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64" name="Oval 43"/>
              <p:cNvSpPr>
                <a:spLocks noChangeArrowheads="1"/>
              </p:cNvSpPr>
              <p:nvPr/>
            </p:nvSpPr>
            <p:spPr bwMode="auto">
              <a:xfrm>
                <a:off x="3744" y="1584"/>
                <a:ext cx="336" cy="96"/>
              </a:xfrm>
              <a:prstGeom prst="ellipse">
                <a:avLst/>
              </a:prstGeom>
              <a:solidFill>
                <a:srgbClr val="C56D41"/>
              </a:solidFill>
              <a:ln w="12700" algn="ctr">
                <a:solidFill>
                  <a:srgbClr val="64351E"/>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grpSp>
        <p:sp>
          <p:nvSpPr>
            <p:cNvPr id="59" name="Rounded Rectangle 58"/>
            <p:cNvSpPr/>
            <p:nvPr/>
          </p:nvSpPr>
          <p:spPr>
            <a:xfrm>
              <a:off x="6553200" y="3581400"/>
              <a:ext cx="609600" cy="457200"/>
            </a:xfrm>
            <a:prstGeom prst="roundRect">
              <a:avLst/>
            </a:prstGeom>
            <a:solidFill>
              <a:srgbClr val="C9F7C9"/>
            </a:solidFill>
            <a:ln w="12700">
              <a:solidFill>
                <a:srgbClr val="15A715"/>
              </a:solidFill>
              <a:miter lim="800000"/>
              <a:headEnd/>
              <a:tailEnd/>
            </a:ln>
            <a:effectLst/>
          </p:spPr>
          <p:txBody>
            <a:bodyPr wrap="none" anchor="ctr"/>
            <a:lstStyle/>
            <a:p>
              <a:endParaRPr lang="en-US" dirty="0">
                <a:solidFill>
                  <a:schemeClr val="accent1">
                    <a:lumMod val="75000"/>
                    <a:lumOff val="25000"/>
                  </a:schemeClr>
                </a:solidFill>
                <a:latin typeface="Arial" charset="0"/>
              </a:endParaRPr>
            </a:p>
          </p:txBody>
        </p:sp>
        <p:sp>
          <p:nvSpPr>
            <p:cNvPr id="60" name="AutoShape 44"/>
            <p:cNvSpPr>
              <a:spLocks noChangeArrowheads="1"/>
            </p:cNvSpPr>
            <p:nvPr/>
          </p:nvSpPr>
          <p:spPr bwMode="auto">
            <a:xfrm flipV="1">
              <a:off x="6705600" y="3995603"/>
              <a:ext cx="304800" cy="276225"/>
            </a:xfrm>
            <a:prstGeom prst="upArrow">
              <a:avLst>
                <a:gd name="adj1" fmla="val 50000"/>
                <a:gd name="adj2" fmla="val 58046"/>
              </a:avLst>
            </a:prstGeom>
            <a:solidFill>
              <a:srgbClr val="F4DEC8"/>
            </a:solidFill>
            <a:ln w="12700" algn="ctr">
              <a:solidFill>
                <a:srgbClr val="90561C"/>
              </a:solidFill>
              <a:miter lim="800000"/>
              <a:headEnd/>
              <a:tailEnd/>
            </a:ln>
            <a:effectLst/>
          </p:spPr>
          <p:txBody>
            <a:bodyPr wrap="none" anchor="ctr"/>
            <a:lstStyle/>
            <a:p>
              <a:endParaRPr lang="en-US" dirty="0"/>
            </a:p>
          </p:txBody>
        </p:sp>
      </p:grpSp>
      <p:grpSp>
        <p:nvGrpSpPr>
          <p:cNvPr id="115" name="Group 114"/>
          <p:cNvGrpSpPr/>
          <p:nvPr>
            <p:custDataLst>
              <p:tags r:id="rId16"/>
            </p:custDataLst>
          </p:nvPr>
        </p:nvGrpSpPr>
        <p:grpSpPr>
          <a:xfrm>
            <a:off x="7315200" y="4930775"/>
            <a:ext cx="609600" cy="936625"/>
            <a:chOff x="6553200" y="3581400"/>
            <a:chExt cx="609600" cy="936625"/>
          </a:xfrm>
        </p:grpSpPr>
        <p:grpSp>
          <p:nvGrpSpPr>
            <p:cNvPr id="116" name="Group 39"/>
            <p:cNvGrpSpPr>
              <a:grpSpLocks/>
            </p:cNvGrpSpPr>
            <p:nvPr/>
          </p:nvGrpSpPr>
          <p:grpSpPr bwMode="auto">
            <a:xfrm>
              <a:off x="6629400" y="4191000"/>
              <a:ext cx="457200" cy="327025"/>
              <a:chOff x="3744" y="1584"/>
              <a:chExt cx="336" cy="240"/>
            </a:xfrm>
          </p:grpSpPr>
          <p:sp>
            <p:nvSpPr>
              <p:cNvPr id="119" name="Oval 40"/>
              <p:cNvSpPr>
                <a:spLocks noChangeArrowheads="1"/>
              </p:cNvSpPr>
              <p:nvPr/>
            </p:nvSpPr>
            <p:spPr bwMode="auto">
              <a:xfrm>
                <a:off x="3744" y="1728"/>
                <a:ext cx="336" cy="96"/>
              </a:xfrm>
              <a:prstGeom prst="ellipse">
                <a:avLst/>
              </a:prstGeom>
              <a:solidFill>
                <a:srgbClr val="C56D41"/>
              </a:solidFill>
              <a:ln w="12700" algn="ctr">
                <a:solidFill>
                  <a:srgbClr val="64351E"/>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120" name="Oval 41"/>
              <p:cNvSpPr>
                <a:spLocks noChangeArrowheads="1"/>
              </p:cNvSpPr>
              <p:nvPr/>
            </p:nvSpPr>
            <p:spPr bwMode="auto">
              <a:xfrm>
                <a:off x="3744" y="1680"/>
                <a:ext cx="336" cy="96"/>
              </a:xfrm>
              <a:prstGeom prst="ellipse">
                <a:avLst/>
              </a:prstGeom>
              <a:solidFill>
                <a:srgbClr val="C56D41"/>
              </a:solidFill>
              <a:ln w="12700" algn="ctr">
                <a:solidFill>
                  <a:srgbClr val="64351E"/>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121" name="Oval 42"/>
              <p:cNvSpPr>
                <a:spLocks noChangeArrowheads="1"/>
              </p:cNvSpPr>
              <p:nvPr/>
            </p:nvSpPr>
            <p:spPr bwMode="auto">
              <a:xfrm>
                <a:off x="3744" y="1632"/>
                <a:ext cx="336" cy="96"/>
              </a:xfrm>
              <a:prstGeom prst="ellipse">
                <a:avLst/>
              </a:prstGeom>
              <a:solidFill>
                <a:srgbClr val="C56D41"/>
              </a:solidFill>
              <a:ln w="12700" algn="ctr">
                <a:solidFill>
                  <a:srgbClr val="64351E"/>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122" name="Oval 43"/>
              <p:cNvSpPr>
                <a:spLocks noChangeArrowheads="1"/>
              </p:cNvSpPr>
              <p:nvPr/>
            </p:nvSpPr>
            <p:spPr bwMode="auto">
              <a:xfrm>
                <a:off x="3744" y="1584"/>
                <a:ext cx="336" cy="96"/>
              </a:xfrm>
              <a:prstGeom prst="ellipse">
                <a:avLst/>
              </a:prstGeom>
              <a:solidFill>
                <a:srgbClr val="C56D41"/>
              </a:solidFill>
              <a:ln w="12700" algn="ctr">
                <a:solidFill>
                  <a:srgbClr val="64351E"/>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grpSp>
        <p:sp>
          <p:nvSpPr>
            <p:cNvPr id="117" name="Rounded Rectangle 116"/>
            <p:cNvSpPr/>
            <p:nvPr/>
          </p:nvSpPr>
          <p:spPr>
            <a:xfrm>
              <a:off x="6553200" y="3581400"/>
              <a:ext cx="609600" cy="457200"/>
            </a:xfrm>
            <a:prstGeom prst="roundRect">
              <a:avLst/>
            </a:prstGeom>
            <a:solidFill>
              <a:srgbClr val="C9F7C9"/>
            </a:solidFill>
            <a:ln w="12700">
              <a:solidFill>
                <a:srgbClr val="15A715"/>
              </a:solidFill>
              <a:miter lim="800000"/>
              <a:headEnd/>
              <a:tailEnd/>
            </a:ln>
            <a:effectLst/>
          </p:spPr>
          <p:txBody>
            <a:bodyPr wrap="none" anchor="ctr"/>
            <a:lstStyle/>
            <a:p>
              <a:endParaRPr lang="en-US" dirty="0">
                <a:solidFill>
                  <a:schemeClr val="accent1">
                    <a:lumMod val="75000"/>
                    <a:lumOff val="25000"/>
                  </a:schemeClr>
                </a:solidFill>
                <a:latin typeface="Arial" charset="0"/>
              </a:endParaRPr>
            </a:p>
          </p:txBody>
        </p:sp>
        <p:sp>
          <p:nvSpPr>
            <p:cNvPr id="118" name="AutoShape 44"/>
            <p:cNvSpPr>
              <a:spLocks noChangeArrowheads="1"/>
            </p:cNvSpPr>
            <p:nvPr/>
          </p:nvSpPr>
          <p:spPr bwMode="auto">
            <a:xfrm flipH="1" flipV="1">
              <a:off x="6705600" y="3995603"/>
              <a:ext cx="304800" cy="276225"/>
            </a:xfrm>
            <a:prstGeom prst="upArrow">
              <a:avLst>
                <a:gd name="adj1" fmla="val 50000"/>
                <a:gd name="adj2" fmla="val 58046"/>
              </a:avLst>
            </a:prstGeom>
            <a:solidFill>
              <a:srgbClr val="F4DEC8"/>
            </a:solidFill>
            <a:ln w="12700" algn="ctr">
              <a:solidFill>
                <a:srgbClr val="90561C"/>
              </a:solidFill>
              <a:miter lim="800000"/>
              <a:headEnd/>
              <a:tailEnd/>
            </a:ln>
            <a:effectLst/>
          </p:spPr>
          <p:txBody>
            <a:bodyPr wrap="none" anchor="ctr"/>
            <a:lstStyle/>
            <a:p>
              <a:endParaRPr lang="en-US" dirty="0"/>
            </a:p>
          </p:txBody>
        </p:sp>
      </p:grpSp>
      <p:grpSp>
        <p:nvGrpSpPr>
          <p:cNvPr id="3" name="Group 2"/>
          <p:cNvGrpSpPr/>
          <p:nvPr>
            <p:custDataLst>
              <p:tags r:id="rId17"/>
            </p:custDataLst>
          </p:nvPr>
        </p:nvGrpSpPr>
        <p:grpSpPr>
          <a:xfrm>
            <a:off x="3460641" y="4079419"/>
            <a:ext cx="2222718" cy="546556"/>
            <a:chOff x="1968282" y="3657600"/>
            <a:chExt cx="2222718" cy="546556"/>
          </a:xfrm>
        </p:grpSpPr>
        <p:sp>
          <p:nvSpPr>
            <p:cNvPr id="77" name="TextBox 76"/>
            <p:cNvSpPr txBox="1"/>
            <p:nvPr>
              <p:custDataLst>
                <p:tags r:id="rId38"/>
              </p:custDataLst>
            </p:nvPr>
          </p:nvSpPr>
          <p:spPr>
            <a:xfrm>
              <a:off x="2141472" y="3657600"/>
              <a:ext cx="1906997" cy="215444"/>
            </a:xfrm>
            <a:prstGeom prst="rect">
              <a:avLst/>
            </a:prstGeom>
            <a:noFill/>
          </p:spPr>
          <p:txBody>
            <a:bodyPr wrap="none" lIns="0" tIns="0" rIns="0" bIns="0" rtlCol="0">
              <a:spAutoFit/>
            </a:bodyPr>
            <a:lstStyle/>
            <a:p>
              <a:r>
                <a:rPr lang="en-US" sz="1400" dirty="0" smtClean="0">
                  <a:solidFill>
                    <a:schemeClr val="tx2"/>
                  </a:solidFill>
                </a:rPr>
                <a:t>In-Memory Log Segments</a:t>
              </a:r>
              <a:endParaRPr lang="en-US" sz="1400" dirty="0">
                <a:solidFill>
                  <a:schemeClr val="tx2"/>
                </a:solidFill>
              </a:endParaRPr>
            </a:p>
          </p:txBody>
        </p:sp>
        <p:sp>
          <p:nvSpPr>
            <p:cNvPr id="78" name="Rectangle 77"/>
            <p:cNvSpPr/>
            <p:nvPr>
              <p:custDataLst>
                <p:tags r:id="rId39"/>
              </p:custDataLst>
            </p:nvPr>
          </p:nvSpPr>
          <p:spPr>
            <a:xfrm>
              <a:off x="1968282" y="3975556"/>
              <a:ext cx="533400" cy="228600"/>
            </a:xfrm>
            <a:prstGeom prst="rect">
              <a:avLst/>
            </a:prstGeom>
            <a:solidFill>
              <a:srgbClr val="C7D5F1"/>
            </a:solidFill>
            <a:ln w="19050">
              <a:solidFill>
                <a:srgbClr val="4974CB"/>
              </a:solidFill>
            </a:ln>
          </p:spPr>
          <p:style>
            <a:lnRef idx="2">
              <a:schemeClr val="dk1"/>
            </a:lnRef>
            <a:fillRef idx="1">
              <a:schemeClr val="lt1"/>
            </a:fillRef>
            <a:effectRef idx="0">
              <a:schemeClr val="dk1"/>
            </a:effectRef>
            <a:fontRef idx="minor">
              <a:schemeClr val="dk1"/>
            </a:fontRef>
          </p:style>
          <p:txBody>
            <a:bodyPr rtlCol="0" anchor="ctr"/>
            <a:lstStyle/>
            <a:p>
              <a:endParaRPr lang="en-US" dirty="0"/>
            </a:p>
          </p:txBody>
        </p:sp>
        <p:sp>
          <p:nvSpPr>
            <p:cNvPr id="79" name="Rectangle 78"/>
            <p:cNvSpPr/>
            <p:nvPr>
              <p:custDataLst>
                <p:tags r:id="rId40"/>
              </p:custDataLst>
            </p:nvPr>
          </p:nvSpPr>
          <p:spPr>
            <a:xfrm>
              <a:off x="2530098" y="3975556"/>
              <a:ext cx="533400" cy="228600"/>
            </a:xfrm>
            <a:prstGeom prst="rect">
              <a:avLst/>
            </a:prstGeom>
            <a:solidFill>
              <a:srgbClr val="C7D5F1"/>
            </a:solidFill>
            <a:ln w="19050">
              <a:solidFill>
                <a:srgbClr val="4974CB"/>
              </a:solidFill>
            </a:ln>
          </p:spPr>
          <p:style>
            <a:lnRef idx="2">
              <a:schemeClr val="dk1"/>
            </a:lnRef>
            <a:fillRef idx="1">
              <a:schemeClr val="lt1"/>
            </a:fillRef>
            <a:effectRef idx="0">
              <a:schemeClr val="dk1"/>
            </a:effectRef>
            <a:fontRef idx="minor">
              <a:schemeClr val="dk1"/>
            </a:fontRef>
          </p:style>
          <p:txBody>
            <a:bodyPr rtlCol="0" anchor="ctr"/>
            <a:lstStyle/>
            <a:p>
              <a:endParaRPr lang="en-US" dirty="0"/>
            </a:p>
          </p:txBody>
        </p:sp>
        <p:sp>
          <p:nvSpPr>
            <p:cNvPr id="80" name="Rectangle 79"/>
            <p:cNvSpPr/>
            <p:nvPr>
              <p:custDataLst>
                <p:tags r:id="rId41"/>
              </p:custDataLst>
            </p:nvPr>
          </p:nvSpPr>
          <p:spPr>
            <a:xfrm>
              <a:off x="3094494" y="3975556"/>
              <a:ext cx="533400" cy="228600"/>
            </a:xfrm>
            <a:prstGeom prst="rect">
              <a:avLst/>
            </a:prstGeom>
            <a:solidFill>
              <a:srgbClr val="C7D5F1"/>
            </a:solidFill>
            <a:ln w="19050">
              <a:solidFill>
                <a:srgbClr val="4974CB"/>
              </a:solidFill>
            </a:ln>
          </p:spPr>
          <p:style>
            <a:lnRef idx="2">
              <a:schemeClr val="dk1"/>
            </a:lnRef>
            <a:fillRef idx="1">
              <a:schemeClr val="lt1"/>
            </a:fillRef>
            <a:effectRef idx="0">
              <a:schemeClr val="dk1"/>
            </a:effectRef>
            <a:fontRef idx="minor">
              <a:schemeClr val="dk1"/>
            </a:fontRef>
          </p:style>
          <p:txBody>
            <a:bodyPr rtlCol="0" anchor="ctr"/>
            <a:lstStyle/>
            <a:p>
              <a:endParaRPr lang="en-US" dirty="0"/>
            </a:p>
          </p:txBody>
        </p:sp>
        <p:sp>
          <p:nvSpPr>
            <p:cNvPr id="82" name="Rectangle 81"/>
            <p:cNvSpPr/>
            <p:nvPr/>
          </p:nvSpPr>
          <p:spPr>
            <a:xfrm>
              <a:off x="3657600" y="3975556"/>
              <a:ext cx="533400" cy="228600"/>
            </a:xfrm>
            <a:prstGeom prst="rect">
              <a:avLst/>
            </a:prstGeom>
            <a:solidFill>
              <a:schemeClr val="bg1"/>
            </a:solidFill>
            <a:ln w="19050">
              <a:solidFill>
                <a:srgbClr val="4974CB"/>
              </a:solidFill>
            </a:ln>
          </p:spPr>
          <p:style>
            <a:lnRef idx="2">
              <a:schemeClr val="dk1"/>
            </a:lnRef>
            <a:fillRef idx="1">
              <a:schemeClr val="lt1"/>
            </a:fillRef>
            <a:effectRef idx="0">
              <a:schemeClr val="dk1"/>
            </a:effectRef>
            <a:fontRef idx="minor">
              <a:schemeClr val="dk1"/>
            </a:fontRef>
          </p:style>
          <p:txBody>
            <a:bodyPr rtlCol="0" anchor="ctr"/>
            <a:lstStyle/>
            <a:p>
              <a:endParaRPr lang="en-US" dirty="0"/>
            </a:p>
          </p:txBody>
        </p:sp>
      </p:grpSp>
      <p:cxnSp>
        <p:nvCxnSpPr>
          <p:cNvPr id="8" name="Straight Arrow Connector 7"/>
          <p:cNvCxnSpPr>
            <a:stCxn id="78" idx="2"/>
            <a:endCxn id="51" idx="0"/>
          </p:cNvCxnSpPr>
          <p:nvPr>
            <p:custDataLst>
              <p:tags r:id="rId18"/>
            </p:custDataLst>
          </p:nvPr>
        </p:nvCxnSpPr>
        <p:spPr>
          <a:xfrm flipH="1">
            <a:off x="2590800" y="4625975"/>
            <a:ext cx="1136541" cy="30480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66" name="Straight Arrow Connector 65"/>
          <p:cNvCxnSpPr>
            <a:stCxn id="78" idx="2"/>
            <a:endCxn id="43" idx="0"/>
          </p:cNvCxnSpPr>
          <p:nvPr>
            <p:custDataLst>
              <p:tags r:id="rId19"/>
            </p:custDataLst>
          </p:nvPr>
        </p:nvCxnSpPr>
        <p:spPr>
          <a:xfrm flipH="1">
            <a:off x="3429000" y="4625975"/>
            <a:ext cx="298341" cy="30480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93" name="Straight Arrow Connector 92"/>
          <p:cNvCxnSpPr>
            <a:stCxn id="78" idx="2"/>
            <a:endCxn id="19" idx="0"/>
          </p:cNvCxnSpPr>
          <p:nvPr>
            <p:custDataLst>
              <p:tags r:id="rId20"/>
            </p:custDataLst>
          </p:nvPr>
        </p:nvCxnSpPr>
        <p:spPr>
          <a:xfrm>
            <a:off x="3727341" y="4625975"/>
            <a:ext cx="2216259" cy="30480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96" name="Straight Arrow Connector 95"/>
          <p:cNvCxnSpPr>
            <a:stCxn id="79" idx="2"/>
            <a:endCxn id="59" idx="0"/>
          </p:cNvCxnSpPr>
          <p:nvPr>
            <p:custDataLst>
              <p:tags r:id="rId21"/>
            </p:custDataLst>
          </p:nvPr>
        </p:nvCxnSpPr>
        <p:spPr>
          <a:xfrm flipH="1">
            <a:off x="1752600" y="4625975"/>
            <a:ext cx="2536557" cy="30480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99" name="Straight Arrow Connector 98"/>
          <p:cNvCxnSpPr>
            <a:stCxn id="79" idx="2"/>
            <a:endCxn id="14" idx="0"/>
          </p:cNvCxnSpPr>
          <p:nvPr>
            <p:custDataLst>
              <p:tags r:id="rId22"/>
            </p:custDataLst>
          </p:nvPr>
        </p:nvCxnSpPr>
        <p:spPr>
          <a:xfrm flipH="1">
            <a:off x="4267200" y="4625975"/>
            <a:ext cx="21957" cy="300781"/>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02" name="Straight Arrow Connector 101"/>
          <p:cNvCxnSpPr>
            <a:stCxn id="79" idx="2"/>
            <a:endCxn id="35" idx="0"/>
          </p:cNvCxnSpPr>
          <p:nvPr>
            <p:custDataLst>
              <p:tags r:id="rId23"/>
            </p:custDataLst>
          </p:nvPr>
        </p:nvCxnSpPr>
        <p:spPr>
          <a:xfrm>
            <a:off x="4289157" y="4625975"/>
            <a:ext cx="2492643" cy="30480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05" name="Straight Arrow Connector 104"/>
          <p:cNvCxnSpPr>
            <a:stCxn id="80" idx="2"/>
            <a:endCxn id="27" idx="0"/>
          </p:cNvCxnSpPr>
          <p:nvPr>
            <p:custDataLst>
              <p:tags r:id="rId24"/>
            </p:custDataLst>
          </p:nvPr>
        </p:nvCxnSpPr>
        <p:spPr>
          <a:xfrm>
            <a:off x="4853553" y="4625975"/>
            <a:ext cx="251847" cy="30480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08" name="Straight Arrow Connector 107"/>
          <p:cNvCxnSpPr>
            <a:stCxn id="80" idx="2"/>
            <a:endCxn id="19" idx="0"/>
          </p:cNvCxnSpPr>
          <p:nvPr>
            <p:custDataLst>
              <p:tags r:id="rId25"/>
            </p:custDataLst>
          </p:nvPr>
        </p:nvCxnSpPr>
        <p:spPr>
          <a:xfrm>
            <a:off x="4853553" y="4625975"/>
            <a:ext cx="1090047" cy="30480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11" name="Straight Arrow Connector 110"/>
          <p:cNvCxnSpPr>
            <a:stCxn id="80" idx="2"/>
            <a:endCxn id="117" idx="0"/>
          </p:cNvCxnSpPr>
          <p:nvPr>
            <p:custDataLst>
              <p:tags r:id="rId26"/>
            </p:custDataLst>
          </p:nvPr>
        </p:nvCxnSpPr>
        <p:spPr>
          <a:xfrm>
            <a:off x="4853553" y="4625975"/>
            <a:ext cx="2766447" cy="30480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127" name="TextBox 126"/>
          <p:cNvSpPr txBox="1"/>
          <p:nvPr>
            <p:custDataLst>
              <p:tags r:id="rId27"/>
            </p:custDataLst>
          </p:nvPr>
        </p:nvSpPr>
        <p:spPr>
          <a:xfrm>
            <a:off x="2357721" y="4211221"/>
            <a:ext cx="804579" cy="338554"/>
          </a:xfrm>
          <a:prstGeom prst="rect">
            <a:avLst/>
          </a:prstGeom>
          <a:noFill/>
        </p:spPr>
        <p:txBody>
          <a:bodyPr wrap="none" rtlCol="0">
            <a:spAutoFit/>
          </a:bodyPr>
          <a:lstStyle/>
          <a:p>
            <a:pPr algn="r"/>
            <a:r>
              <a:rPr lang="en-US" sz="1600" b="1" dirty="0" smtClean="0">
                <a:solidFill>
                  <a:srgbClr val="204B98"/>
                </a:solidFill>
              </a:rPr>
              <a:t>Master</a:t>
            </a:r>
            <a:endParaRPr lang="en-US" sz="1600" b="1" dirty="0">
              <a:solidFill>
                <a:srgbClr val="204B98"/>
              </a:solidFill>
            </a:endParaRPr>
          </a:p>
        </p:txBody>
      </p:sp>
      <p:sp>
        <p:nvSpPr>
          <p:cNvPr id="128" name="Rectangle 127"/>
          <p:cNvSpPr/>
          <p:nvPr>
            <p:custDataLst>
              <p:tags r:id="rId28"/>
            </p:custDataLst>
          </p:nvPr>
        </p:nvSpPr>
        <p:spPr>
          <a:xfrm>
            <a:off x="1562100" y="4994691"/>
            <a:ext cx="381000" cy="163286"/>
          </a:xfrm>
          <a:prstGeom prst="rect">
            <a:avLst/>
          </a:prstGeom>
          <a:solidFill>
            <a:srgbClr val="C7D5F1"/>
          </a:solidFill>
          <a:ln w="19050">
            <a:solidFill>
              <a:srgbClr val="4974CB"/>
            </a:solidFill>
          </a:ln>
        </p:spPr>
        <p:style>
          <a:lnRef idx="2">
            <a:schemeClr val="dk1"/>
          </a:lnRef>
          <a:fillRef idx="1">
            <a:schemeClr val="lt1"/>
          </a:fillRef>
          <a:effectRef idx="0">
            <a:schemeClr val="dk1"/>
          </a:effectRef>
          <a:fontRef idx="minor">
            <a:schemeClr val="dk1"/>
          </a:fontRef>
        </p:style>
        <p:txBody>
          <a:bodyPr rtlCol="0" anchor="ctr"/>
          <a:lstStyle/>
          <a:p>
            <a:endParaRPr lang="en-US" dirty="0"/>
          </a:p>
        </p:txBody>
      </p:sp>
      <p:sp>
        <p:nvSpPr>
          <p:cNvPr id="129" name="Rectangle 128"/>
          <p:cNvSpPr/>
          <p:nvPr>
            <p:custDataLst>
              <p:tags r:id="rId29"/>
            </p:custDataLst>
          </p:nvPr>
        </p:nvSpPr>
        <p:spPr>
          <a:xfrm>
            <a:off x="2400300" y="4994691"/>
            <a:ext cx="381000" cy="163286"/>
          </a:xfrm>
          <a:prstGeom prst="rect">
            <a:avLst/>
          </a:prstGeom>
          <a:solidFill>
            <a:srgbClr val="C7D5F1"/>
          </a:solidFill>
          <a:ln w="19050">
            <a:solidFill>
              <a:srgbClr val="4974CB"/>
            </a:solidFill>
          </a:ln>
        </p:spPr>
        <p:style>
          <a:lnRef idx="2">
            <a:schemeClr val="dk1"/>
          </a:lnRef>
          <a:fillRef idx="1">
            <a:schemeClr val="lt1"/>
          </a:fillRef>
          <a:effectRef idx="0">
            <a:schemeClr val="dk1"/>
          </a:effectRef>
          <a:fontRef idx="minor">
            <a:schemeClr val="dk1"/>
          </a:fontRef>
        </p:style>
        <p:txBody>
          <a:bodyPr rtlCol="0" anchor="ctr"/>
          <a:lstStyle/>
          <a:p>
            <a:endParaRPr lang="en-US" dirty="0"/>
          </a:p>
        </p:txBody>
      </p:sp>
      <p:sp>
        <p:nvSpPr>
          <p:cNvPr id="130" name="Rectangle 129"/>
          <p:cNvSpPr/>
          <p:nvPr>
            <p:custDataLst>
              <p:tags r:id="rId30"/>
            </p:custDataLst>
          </p:nvPr>
        </p:nvSpPr>
        <p:spPr>
          <a:xfrm>
            <a:off x="3238500" y="4994691"/>
            <a:ext cx="381000" cy="163286"/>
          </a:xfrm>
          <a:prstGeom prst="rect">
            <a:avLst/>
          </a:prstGeom>
          <a:solidFill>
            <a:srgbClr val="C7D5F1"/>
          </a:solidFill>
          <a:ln w="19050">
            <a:solidFill>
              <a:srgbClr val="4974CB"/>
            </a:solidFill>
          </a:ln>
        </p:spPr>
        <p:style>
          <a:lnRef idx="2">
            <a:schemeClr val="dk1"/>
          </a:lnRef>
          <a:fillRef idx="1">
            <a:schemeClr val="lt1"/>
          </a:fillRef>
          <a:effectRef idx="0">
            <a:schemeClr val="dk1"/>
          </a:effectRef>
          <a:fontRef idx="minor">
            <a:schemeClr val="dk1"/>
          </a:fontRef>
        </p:style>
        <p:txBody>
          <a:bodyPr rtlCol="0" anchor="ctr"/>
          <a:lstStyle/>
          <a:p>
            <a:endParaRPr lang="en-US" dirty="0"/>
          </a:p>
        </p:txBody>
      </p:sp>
      <p:sp>
        <p:nvSpPr>
          <p:cNvPr id="131" name="Rectangle 130"/>
          <p:cNvSpPr/>
          <p:nvPr>
            <p:custDataLst>
              <p:tags r:id="rId31"/>
            </p:custDataLst>
          </p:nvPr>
        </p:nvSpPr>
        <p:spPr>
          <a:xfrm>
            <a:off x="4076700" y="4994691"/>
            <a:ext cx="381000" cy="163286"/>
          </a:xfrm>
          <a:prstGeom prst="rect">
            <a:avLst/>
          </a:prstGeom>
          <a:solidFill>
            <a:srgbClr val="C7D5F1"/>
          </a:solidFill>
          <a:ln w="19050">
            <a:solidFill>
              <a:srgbClr val="4974CB"/>
            </a:solidFill>
          </a:ln>
        </p:spPr>
        <p:style>
          <a:lnRef idx="2">
            <a:schemeClr val="dk1"/>
          </a:lnRef>
          <a:fillRef idx="1">
            <a:schemeClr val="lt1"/>
          </a:fillRef>
          <a:effectRef idx="0">
            <a:schemeClr val="dk1"/>
          </a:effectRef>
          <a:fontRef idx="minor">
            <a:schemeClr val="dk1"/>
          </a:fontRef>
        </p:style>
        <p:txBody>
          <a:bodyPr rtlCol="0" anchor="ctr"/>
          <a:lstStyle/>
          <a:p>
            <a:endParaRPr lang="en-US" dirty="0"/>
          </a:p>
        </p:txBody>
      </p:sp>
      <p:sp>
        <p:nvSpPr>
          <p:cNvPr id="132" name="Rectangle 131"/>
          <p:cNvSpPr/>
          <p:nvPr>
            <p:custDataLst>
              <p:tags r:id="rId32"/>
            </p:custDataLst>
          </p:nvPr>
        </p:nvSpPr>
        <p:spPr>
          <a:xfrm>
            <a:off x="4914900" y="4994691"/>
            <a:ext cx="381000" cy="163286"/>
          </a:xfrm>
          <a:prstGeom prst="rect">
            <a:avLst/>
          </a:prstGeom>
          <a:solidFill>
            <a:srgbClr val="C7D5F1"/>
          </a:solidFill>
          <a:ln w="19050">
            <a:solidFill>
              <a:srgbClr val="4974CB"/>
            </a:solidFill>
          </a:ln>
        </p:spPr>
        <p:style>
          <a:lnRef idx="2">
            <a:schemeClr val="dk1"/>
          </a:lnRef>
          <a:fillRef idx="1">
            <a:schemeClr val="lt1"/>
          </a:fillRef>
          <a:effectRef idx="0">
            <a:schemeClr val="dk1"/>
          </a:effectRef>
          <a:fontRef idx="minor">
            <a:schemeClr val="dk1"/>
          </a:fontRef>
        </p:style>
        <p:txBody>
          <a:bodyPr rtlCol="0" anchor="ctr"/>
          <a:lstStyle/>
          <a:p>
            <a:endParaRPr lang="en-US" dirty="0"/>
          </a:p>
        </p:txBody>
      </p:sp>
      <p:sp>
        <p:nvSpPr>
          <p:cNvPr id="133" name="Rectangle 132"/>
          <p:cNvSpPr/>
          <p:nvPr>
            <p:custDataLst>
              <p:tags r:id="rId33"/>
            </p:custDataLst>
          </p:nvPr>
        </p:nvSpPr>
        <p:spPr>
          <a:xfrm>
            <a:off x="5753100" y="4994691"/>
            <a:ext cx="381000" cy="163286"/>
          </a:xfrm>
          <a:prstGeom prst="rect">
            <a:avLst/>
          </a:prstGeom>
          <a:solidFill>
            <a:srgbClr val="C7D5F1"/>
          </a:solidFill>
          <a:ln w="19050">
            <a:solidFill>
              <a:srgbClr val="4974CB"/>
            </a:solidFill>
          </a:ln>
        </p:spPr>
        <p:style>
          <a:lnRef idx="2">
            <a:schemeClr val="dk1"/>
          </a:lnRef>
          <a:fillRef idx="1">
            <a:schemeClr val="lt1"/>
          </a:fillRef>
          <a:effectRef idx="0">
            <a:schemeClr val="dk1"/>
          </a:effectRef>
          <a:fontRef idx="minor">
            <a:schemeClr val="dk1"/>
          </a:fontRef>
        </p:style>
        <p:txBody>
          <a:bodyPr rtlCol="0" anchor="ctr"/>
          <a:lstStyle/>
          <a:p>
            <a:endParaRPr lang="en-US" dirty="0"/>
          </a:p>
        </p:txBody>
      </p:sp>
      <p:sp>
        <p:nvSpPr>
          <p:cNvPr id="134" name="Rectangle 133"/>
          <p:cNvSpPr/>
          <p:nvPr>
            <p:custDataLst>
              <p:tags r:id="rId34"/>
            </p:custDataLst>
          </p:nvPr>
        </p:nvSpPr>
        <p:spPr>
          <a:xfrm>
            <a:off x="6591300" y="4994691"/>
            <a:ext cx="381000" cy="163286"/>
          </a:xfrm>
          <a:prstGeom prst="rect">
            <a:avLst/>
          </a:prstGeom>
          <a:solidFill>
            <a:srgbClr val="C7D5F1"/>
          </a:solidFill>
          <a:ln w="19050">
            <a:solidFill>
              <a:srgbClr val="4974CB"/>
            </a:solidFill>
          </a:ln>
        </p:spPr>
        <p:style>
          <a:lnRef idx="2">
            <a:schemeClr val="dk1"/>
          </a:lnRef>
          <a:fillRef idx="1">
            <a:schemeClr val="lt1"/>
          </a:fillRef>
          <a:effectRef idx="0">
            <a:schemeClr val="dk1"/>
          </a:effectRef>
          <a:fontRef idx="minor">
            <a:schemeClr val="dk1"/>
          </a:fontRef>
        </p:style>
        <p:txBody>
          <a:bodyPr rtlCol="0" anchor="ctr"/>
          <a:lstStyle/>
          <a:p>
            <a:endParaRPr lang="en-US" dirty="0"/>
          </a:p>
        </p:txBody>
      </p:sp>
      <p:sp>
        <p:nvSpPr>
          <p:cNvPr id="135" name="Rectangle 134"/>
          <p:cNvSpPr/>
          <p:nvPr>
            <p:custDataLst>
              <p:tags r:id="rId35"/>
            </p:custDataLst>
          </p:nvPr>
        </p:nvSpPr>
        <p:spPr>
          <a:xfrm>
            <a:off x="7429500" y="4994691"/>
            <a:ext cx="381000" cy="163286"/>
          </a:xfrm>
          <a:prstGeom prst="rect">
            <a:avLst/>
          </a:prstGeom>
          <a:solidFill>
            <a:srgbClr val="C7D5F1"/>
          </a:solidFill>
          <a:ln w="19050">
            <a:solidFill>
              <a:srgbClr val="4974CB"/>
            </a:solidFill>
          </a:ln>
        </p:spPr>
        <p:style>
          <a:lnRef idx="2">
            <a:schemeClr val="dk1"/>
          </a:lnRef>
          <a:fillRef idx="1">
            <a:schemeClr val="lt1"/>
          </a:fillRef>
          <a:effectRef idx="0">
            <a:schemeClr val="dk1"/>
          </a:effectRef>
          <a:fontRef idx="minor">
            <a:schemeClr val="dk1"/>
          </a:fontRef>
        </p:style>
        <p:txBody>
          <a:bodyPr rtlCol="0" anchor="ctr"/>
          <a:lstStyle/>
          <a:p>
            <a:endParaRPr lang="en-US" dirty="0"/>
          </a:p>
        </p:txBody>
      </p:sp>
      <p:sp>
        <p:nvSpPr>
          <p:cNvPr id="136" name="Rectangle 135"/>
          <p:cNvSpPr/>
          <p:nvPr>
            <p:custDataLst>
              <p:tags r:id="rId36"/>
            </p:custDataLst>
          </p:nvPr>
        </p:nvSpPr>
        <p:spPr>
          <a:xfrm>
            <a:off x="5753100" y="5174851"/>
            <a:ext cx="381000" cy="163286"/>
          </a:xfrm>
          <a:prstGeom prst="rect">
            <a:avLst/>
          </a:prstGeom>
          <a:solidFill>
            <a:srgbClr val="C7D5F1"/>
          </a:solidFill>
          <a:ln w="19050">
            <a:solidFill>
              <a:srgbClr val="4974CB"/>
            </a:solidFill>
          </a:ln>
        </p:spPr>
        <p:style>
          <a:lnRef idx="2">
            <a:schemeClr val="dk1"/>
          </a:lnRef>
          <a:fillRef idx="1">
            <a:schemeClr val="lt1"/>
          </a:fillRef>
          <a:effectRef idx="0">
            <a:schemeClr val="dk1"/>
          </a:effectRef>
          <a:fontRef idx="minor">
            <a:schemeClr val="dk1"/>
          </a:fontRef>
        </p:style>
        <p:txBody>
          <a:bodyPr rtlCol="0" anchor="ctr"/>
          <a:lstStyle/>
          <a:p>
            <a:endParaRPr lang="en-US" dirty="0"/>
          </a:p>
        </p:txBody>
      </p:sp>
      <p:sp>
        <p:nvSpPr>
          <p:cNvPr id="101" name="Rectangle 100"/>
          <p:cNvSpPr/>
          <p:nvPr>
            <p:custDataLst>
              <p:tags r:id="rId37"/>
            </p:custDataLst>
          </p:nvPr>
        </p:nvSpPr>
        <p:spPr>
          <a:xfrm>
            <a:off x="5149959" y="4397375"/>
            <a:ext cx="533400" cy="228600"/>
          </a:xfrm>
          <a:prstGeom prst="rect">
            <a:avLst/>
          </a:prstGeom>
          <a:solidFill>
            <a:srgbClr val="C7D5F1"/>
          </a:solidFill>
          <a:ln w="19050">
            <a:solidFill>
              <a:srgbClr val="4974CB"/>
            </a:solidFill>
          </a:ln>
        </p:spPr>
        <p:style>
          <a:lnRef idx="2">
            <a:schemeClr val="dk1"/>
          </a:lnRef>
          <a:fillRef idx="1">
            <a:schemeClr val="lt1"/>
          </a:fillRef>
          <a:effectRef idx="0">
            <a:schemeClr val="dk1"/>
          </a:effectRef>
          <a:fontRef idx="minor">
            <a:schemeClr val="dk1"/>
          </a:fontRef>
        </p:style>
        <p:txBody>
          <a:bodyPr rtlCol="0" anchor="ctr"/>
          <a:lstStyle/>
          <a:p>
            <a:endParaRPr lang="en-US" dirty="0"/>
          </a:p>
        </p:txBody>
      </p:sp>
    </p:spTree>
    <p:custDataLst>
      <p:tags r:id="rId1"/>
    </p:custDataLst>
    <p:extLst>
      <p:ext uri="{BB962C8B-B14F-4D97-AF65-F5344CB8AC3E}">
        <p14:creationId xmlns:p14="http://schemas.microsoft.com/office/powerpoint/2010/main" val="2246018676"/>
      </p:ext>
    </p:extLst>
  </p:cSld>
  <p:clrMapOvr>
    <a:masterClrMapping/>
  </p:clrMapOvr>
  <mc:AlternateContent xmlns:mc="http://schemas.openxmlformats.org/markup-compatibility/2006" xmlns:p14="http://schemas.microsoft.com/office/powerpoint/2010/main">
    <mc:Choice Requires="p14">
      <p:transition spd="slow" p14:dur="2000" advTm="75406"/>
    </mc:Choice>
    <mc:Fallback xmlns="">
      <p:transition spd="slow" advTm="75406"/>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custDataLst>
              <p:tags r:id="rId2"/>
            </p:custDataLst>
          </p:nvPr>
        </p:nvSpPr>
        <p:spPr>
          <a:xfrm>
            <a:off x="457200" y="1219200"/>
            <a:ext cx="8229600" cy="2057400"/>
          </a:xfrm>
        </p:spPr>
        <p:txBody>
          <a:bodyPr>
            <a:normAutofit/>
          </a:bodyPr>
          <a:lstStyle/>
          <a:p>
            <a:r>
              <a:rPr lang="en-US" dirty="0"/>
              <a:t>Divide each master’s data into </a:t>
            </a:r>
            <a:r>
              <a:rPr lang="en-US" b="1" dirty="0">
                <a:solidFill>
                  <a:schemeClr val="accent3">
                    <a:lumMod val="75000"/>
                  </a:schemeClr>
                </a:solidFill>
              </a:rPr>
              <a:t>partitions</a:t>
            </a:r>
          </a:p>
          <a:p>
            <a:pPr lvl="1"/>
            <a:r>
              <a:rPr lang="en-US" dirty="0"/>
              <a:t>Each partition groups a fraction of crashed </a:t>
            </a:r>
            <a:r>
              <a:rPr lang="en-US" dirty="0" smtClean="0"/>
              <a:t>key space</a:t>
            </a:r>
            <a:endParaRPr lang="en-US" dirty="0"/>
          </a:p>
          <a:p>
            <a:pPr lvl="1"/>
            <a:r>
              <a:rPr lang="en-US" dirty="0"/>
              <a:t>64 GB / (100 masters * 1 GB/s/master) = </a:t>
            </a:r>
            <a:r>
              <a:rPr lang="en-US" b="1" dirty="0">
                <a:solidFill>
                  <a:schemeClr val="accent3">
                    <a:lumMod val="75000"/>
                  </a:schemeClr>
                </a:solidFill>
              </a:rPr>
              <a:t>0.6 seconds</a:t>
            </a:r>
          </a:p>
          <a:p>
            <a:pPr lvl="1"/>
            <a:r>
              <a:rPr lang="en-US" dirty="0"/>
              <a:t>Recover each partition on separate Recovery Master</a:t>
            </a:r>
          </a:p>
        </p:txBody>
      </p:sp>
      <p:sp>
        <p:nvSpPr>
          <p:cNvPr id="5" name="Slide Number Placeholder 4"/>
          <p:cNvSpPr>
            <a:spLocks noGrp="1"/>
          </p:cNvSpPr>
          <p:nvPr>
            <p:ph type="sldNum" sz="quarter" idx="12"/>
            <p:custDataLst>
              <p:tags r:id="rId3"/>
            </p:custDataLst>
          </p:nvPr>
        </p:nvSpPr>
        <p:spPr/>
        <p:txBody>
          <a:bodyPr/>
          <a:lstStyle/>
          <a:p>
            <a:pPr>
              <a:defRPr/>
            </a:pPr>
            <a:fld id="{E2162002-2512-45FD-82AF-2FE8F2E91859}" type="slidenum">
              <a:rPr lang="en-US" smtClean="0"/>
              <a:pPr>
                <a:defRPr/>
              </a:pPr>
              <a:t>14</a:t>
            </a:fld>
            <a:endParaRPr lang="en-US" dirty="0"/>
          </a:p>
        </p:txBody>
      </p:sp>
      <p:sp>
        <p:nvSpPr>
          <p:cNvPr id="6" name="Title 5"/>
          <p:cNvSpPr>
            <a:spLocks noGrp="1"/>
          </p:cNvSpPr>
          <p:nvPr>
            <p:ph type="title"/>
            <p:custDataLst>
              <p:tags r:id="rId4"/>
            </p:custDataLst>
          </p:nvPr>
        </p:nvSpPr>
        <p:spPr/>
        <p:txBody>
          <a:bodyPr>
            <a:normAutofit/>
          </a:bodyPr>
          <a:lstStyle/>
          <a:p>
            <a:r>
              <a:rPr lang="en-US" dirty="0"/>
              <a:t>Partitioned Recovery</a:t>
            </a:r>
          </a:p>
        </p:txBody>
      </p:sp>
      <p:sp>
        <p:nvSpPr>
          <p:cNvPr id="8" name="TextBox 7"/>
          <p:cNvSpPr txBox="1"/>
          <p:nvPr>
            <p:custDataLst>
              <p:tags r:id="rId5"/>
            </p:custDataLst>
          </p:nvPr>
        </p:nvSpPr>
        <p:spPr>
          <a:xfrm>
            <a:off x="1981200" y="3571587"/>
            <a:ext cx="1106393" cy="584775"/>
          </a:xfrm>
          <a:prstGeom prst="rect">
            <a:avLst/>
          </a:prstGeom>
          <a:noFill/>
        </p:spPr>
        <p:txBody>
          <a:bodyPr wrap="none" rtlCol="0">
            <a:spAutoFit/>
          </a:bodyPr>
          <a:lstStyle/>
          <a:p>
            <a:pPr algn="r"/>
            <a:r>
              <a:rPr lang="en-US" sz="1600" b="1" dirty="0" smtClean="0">
                <a:solidFill>
                  <a:srgbClr val="204B98"/>
                </a:solidFill>
              </a:rPr>
              <a:t>Recovery</a:t>
            </a:r>
            <a:br>
              <a:rPr lang="en-US" sz="1600" b="1" dirty="0" smtClean="0">
                <a:solidFill>
                  <a:srgbClr val="204B98"/>
                </a:solidFill>
              </a:rPr>
            </a:br>
            <a:r>
              <a:rPr lang="en-US" sz="1600" b="1" dirty="0" smtClean="0">
                <a:solidFill>
                  <a:srgbClr val="204B98"/>
                </a:solidFill>
              </a:rPr>
              <a:t>Masters</a:t>
            </a:r>
            <a:endParaRPr lang="en-US" sz="1600" b="1" dirty="0">
              <a:solidFill>
                <a:srgbClr val="204B98"/>
              </a:solidFill>
            </a:endParaRPr>
          </a:p>
        </p:txBody>
      </p:sp>
      <p:grpSp>
        <p:nvGrpSpPr>
          <p:cNvPr id="9" name="Group 39"/>
          <p:cNvGrpSpPr>
            <a:grpSpLocks/>
          </p:cNvGrpSpPr>
          <p:nvPr>
            <p:custDataLst>
              <p:tags r:id="rId6"/>
            </p:custDataLst>
          </p:nvPr>
        </p:nvGrpSpPr>
        <p:grpSpPr bwMode="auto">
          <a:xfrm>
            <a:off x="4038600" y="5540375"/>
            <a:ext cx="457200" cy="327025"/>
            <a:chOff x="3744" y="1584"/>
            <a:chExt cx="336" cy="240"/>
          </a:xfrm>
        </p:grpSpPr>
        <p:sp>
          <p:nvSpPr>
            <p:cNvPr id="10" name="Oval 40"/>
            <p:cNvSpPr>
              <a:spLocks noChangeArrowheads="1"/>
            </p:cNvSpPr>
            <p:nvPr/>
          </p:nvSpPr>
          <p:spPr bwMode="auto">
            <a:xfrm>
              <a:off x="3744" y="1728"/>
              <a:ext cx="336" cy="96"/>
            </a:xfrm>
            <a:prstGeom prst="ellipse">
              <a:avLst/>
            </a:prstGeom>
            <a:solidFill>
              <a:srgbClr val="C56D41"/>
            </a:solidFill>
            <a:ln w="12700" algn="ctr">
              <a:solidFill>
                <a:srgbClr val="64351E"/>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11" name="Oval 41"/>
            <p:cNvSpPr>
              <a:spLocks noChangeArrowheads="1"/>
            </p:cNvSpPr>
            <p:nvPr/>
          </p:nvSpPr>
          <p:spPr bwMode="auto">
            <a:xfrm>
              <a:off x="3744" y="1680"/>
              <a:ext cx="336" cy="96"/>
            </a:xfrm>
            <a:prstGeom prst="ellipse">
              <a:avLst/>
            </a:prstGeom>
            <a:solidFill>
              <a:srgbClr val="C56D41"/>
            </a:solidFill>
            <a:ln w="12700" algn="ctr">
              <a:solidFill>
                <a:srgbClr val="64351E"/>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12" name="Oval 42"/>
            <p:cNvSpPr>
              <a:spLocks noChangeArrowheads="1"/>
            </p:cNvSpPr>
            <p:nvPr/>
          </p:nvSpPr>
          <p:spPr bwMode="auto">
            <a:xfrm>
              <a:off x="3744" y="1632"/>
              <a:ext cx="336" cy="96"/>
            </a:xfrm>
            <a:prstGeom prst="ellipse">
              <a:avLst/>
            </a:prstGeom>
            <a:solidFill>
              <a:srgbClr val="C56D41"/>
            </a:solidFill>
            <a:ln w="12700" algn="ctr">
              <a:solidFill>
                <a:srgbClr val="64351E"/>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13" name="Oval 43"/>
            <p:cNvSpPr>
              <a:spLocks noChangeArrowheads="1"/>
            </p:cNvSpPr>
            <p:nvPr/>
          </p:nvSpPr>
          <p:spPr bwMode="auto">
            <a:xfrm>
              <a:off x="3744" y="1584"/>
              <a:ext cx="336" cy="96"/>
            </a:xfrm>
            <a:prstGeom prst="ellipse">
              <a:avLst/>
            </a:prstGeom>
            <a:solidFill>
              <a:srgbClr val="C56D41"/>
            </a:solidFill>
            <a:ln w="12700" algn="ctr">
              <a:solidFill>
                <a:srgbClr val="64351E"/>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grpSp>
      <p:sp>
        <p:nvSpPr>
          <p:cNvPr id="14" name="Rounded Rectangle 13"/>
          <p:cNvSpPr/>
          <p:nvPr>
            <p:custDataLst>
              <p:tags r:id="rId7"/>
            </p:custDataLst>
          </p:nvPr>
        </p:nvSpPr>
        <p:spPr>
          <a:xfrm>
            <a:off x="3962400" y="4926756"/>
            <a:ext cx="609600" cy="461219"/>
          </a:xfrm>
          <a:prstGeom prst="roundRect">
            <a:avLst/>
          </a:prstGeom>
          <a:solidFill>
            <a:srgbClr val="C9F7C9"/>
          </a:solidFill>
          <a:ln w="12700">
            <a:solidFill>
              <a:srgbClr val="15A715"/>
            </a:solidFill>
            <a:miter lim="800000"/>
            <a:headEnd/>
            <a:tailEnd/>
          </a:ln>
          <a:effectLst/>
        </p:spPr>
        <p:txBody>
          <a:bodyPr wrap="none" anchor="ctr"/>
          <a:lstStyle/>
          <a:p>
            <a:endParaRPr lang="en-US" dirty="0">
              <a:solidFill>
                <a:schemeClr val="accent1">
                  <a:lumMod val="75000"/>
                  <a:lumOff val="25000"/>
                </a:schemeClr>
              </a:solidFill>
              <a:latin typeface="Arial" charset="0"/>
            </a:endParaRPr>
          </a:p>
        </p:txBody>
      </p:sp>
      <p:sp>
        <p:nvSpPr>
          <p:cNvPr id="16" name="TextBox 15"/>
          <p:cNvSpPr txBox="1"/>
          <p:nvPr>
            <p:custDataLst>
              <p:tags r:id="rId8"/>
            </p:custDataLst>
          </p:nvPr>
        </p:nvSpPr>
        <p:spPr>
          <a:xfrm>
            <a:off x="410337" y="4988088"/>
            <a:ext cx="1037463" cy="338554"/>
          </a:xfrm>
          <a:prstGeom prst="rect">
            <a:avLst/>
          </a:prstGeom>
          <a:noFill/>
        </p:spPr>
        <p:txBody>
          <a:bodyPr wrap="none" rtlCol="0">
            <a:spAutoFit/>
          </a:bodyPr>
          <a:lstStyle/>
          <a:p>
            <a:pPr algn="r"/>
            <a:r>
              <a:rPr lang="en-US" sz="1600" b="1" dirty="0" smtClean="0">
                <a:solidFill>
                  <a:srgbClr val="006C00"/>
                </a:solidFill>
              </a:rPr>
              <a:t>Backups</a:t>
            </a:r>
            <a:endParaRPr lang="en-US" sz="1600" b="1" dirty="0">
              <a:solidFill>
                <a:srgbClr val="006C00"/>
              </a:solidFill>
            </a:endParaRPr>
          </a:p>
        </p:txBody>
      </p:sp>
      <p:grpSp>
        <p:nvGrpSpPr>
          <p:cNvPr id="17" name="Group 16"/>
          <p:cNvGrpSpPr/>
          <p:nvPr>
            <p:custDataLst>
              <p:tags r:id="rId9"/>
            </p:custDataLst>
          </p:nvPr>
        </p:nvGrpSpPr>
        <p:grpSpPr>
          <a:xfrm>
            <a:off x="5638800" y="4930775"/>
            <a:ext cx="609600" cy="936625"/>
            <a:chOff x="6553200" y="3581400"/>
            <a:chExt cx="609600" cy="936625"/>
          </a:xfrm>
        </p:grpSpPr>
        <p:grpSp>
          <p:nvGrpSpPr>
            <p:cNvPr id="18" name="Group 39"/>
            <p:cNvGrpSpPr>
              <a:grpSpLocks/>
            </p:cNvGrpSpPr>
            <p:nvPr/>
          </p:nvGrpSpPr>
          <p:grpSpPr bwMode="auto">
            <a:xfrm>
              <a:off x="6629400" y="4191000"/>
              <a:ext cx="457200" cy="327025"/>
              <a:chOff x="3744" y="1584"/>
              <a:chExt cx="336" cy="240"/>
            </a:xfrm>
          </p:grpSpPr>
          <p:sp>
            <p:nvSpPr>
              <p:cNvPr id="21" name="Oval 40"/>
              <p:cNvSpPr>
                <a:spLocks noChangeArrowheads="1"/>
              </p:cNvSpPr>
              <p:nvPr/>
            </p:nvSpPr>
            <p:spPr bwMode="auto">
              <a:xfrm>
                <a:off x="3744" y="1728"/>
                <a:ext cx="336" cy="96"/>
              </a:xfrm>
              <a:prstGeom prst="ellipse">
                <a:avLst/>
              </a:prstGeom>
              <a:solidFill>
                <a:srgbClr val="C56D41"/>
              </a:solidFill>
              <a:ln w="12700" algn="ctr">
                <a:solidFill>
                  <a:srgbClr val="64351E"/>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22" name="Oval 41"/>
              <p:cNvSpPr>
                <a:spLocks noChangeArrowheads="1"/>
              </p:cNvSpPr>
              <p:nvPr/>
            </p:nvSpPr>
            <p:spPr bwMode="auto">
              <a:xfrm>
                <a:off x="3744" y="1680"/>
                <a:ext cx="336" cy="96"/>
              </a:xfrm>
              <a:prstGeom prst="ellipse">
                <a:avLst/>
              </a:prstGeom>
              <a:solidFill>
                <a:srgbClr val="C56D41"/>
              </a:solidFill>
              <a:ln w="12700" algn="ctr">
                <a:solidFill>
                  <a:srgbClr val="64351E"/>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23" name="Oval 42"/>
              <p:cNvSpPr>
                <a:spLocks noChangeArrowheads="1"/>
              </p:cNvSpPr>
              <p:nvPr/>
            </p:nvSpPr>
            <p:spPr bwMode="auto">
              <a:xfrm>
                <a:off x="3744" y="1632"/>
                <a:ext cx="336" cy="96"/>
              </a:xfrm>
              <a:prstGeom prst="ellipse">
                <a:avLst/>
              </a:prstGeom>
              <a:solidFill>
                <a:srgbClr val="C56D41"/>
              </a:solidFill>
              <a:ln w="12700" algn="ctr">
                <a:solidFill>
                  <a:srgbClr val="64351E"/>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24" name="Oval 43"/>
              <p:cNvSpPr>
                <a:spLocks noChangeArrowheads="1"/>
              </p:cNvSpPr>
              <p:nvPr/>
            </p:nvSpPr>
            <p:spPr bwMode="auto">
              <a:xfrm>
                <a:off x="3744" y="1584"/>
                <a:ext cx="336" cy="96"/>
              </a:xfrm>
              <a:prstGeom prst="ellipse">
                <a:avLst/>
              </a:prstGeom>
              <a:solidFill>
                <a:srgbClr val="C56D41"/>
              </a:solidFill>
              <a:ln w="12700" algn="ctr">
                <a:solidFill>
                  <a:srgbClr val="64351E"/>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grpSp>
        <p:sp>
          <p:nvSpPr>
            <p:cNvPr id="19" name="Rounded Rectangle 18"/>
            <p:cNvSpPr/>
            <p:nvPr/>
          </p:nvSpPr>
          <p:spPr>
            <a:xfrm>
              <a:off x="6553200" y="3581400"/>
              <a:ext cx="609600" cy="457200"/>
            </a:xfrm>
            <a:prstGeom prst="roundRect">
              <a:avLst/>
            </a:prstGeom>
            <a:solidFill>
              <a:srgbClr val="C9F7C9"/>
            </a:solidFill>
            <a:ln w="12700">
              <a:solidFill>
                <a:srgbClr val="15A715"/>
              </a:solidFill>
              <a:miter lim="800000"/>
              <a:headEnd/>
              <a:tailEnd/>
            </a:ln>
            <a:effectLst/>
          </p:spPr>
          <p:txBody>
            <a:bodyPr wrap="none" anchor="ctr"/>
            <a:lstStyle/>
            <a:p>
              <a:endParaRPr lang="en-US" dirty="0">
                <a:solidFill>
                  <a:schemeClr val="accent1">
                    <a:lumMod val="75000"/>
                    <a:lumOff val="25000"/>
                  </a:schemeClr>
                </a:solidFill>
                <a:latin typeface="Arial" charset="0"/>
              </a:endParaRPr>
            </a:p>
          </p:txBody>
        </p:sp>
        <p:sp>
          <p:nvSpPr>
            <p:cNvPr id="20" name="AutoShape 44"/>
            <p:cNvSpPr>
              <a:spLocks noChangeArrowheads="1"/>
            </p:cNvSpPr>
            <p:nvPr/>
          </p:nvSpPr>
          <p:spPr bwMode="auto">
            <a:xfrm>
              <a:off x="6705600" y="3995603"/>
              <a:ext cx="304800" cy="276225"/>
            </a:xfrm>
            <a:prstGeom prst="upArrow">
              <a:avLst>
                <a:gd name="adj1" fmla="val 50000"/>
                <a:gd name="adj2" fmla="val 58046"/>
              </a:avLst>
            </a:prstGeom>
            <a:solidFill>
              <a:srgbClr val="F4DEC8"/>
            </a:solidFill>
            <a:ln w="12700" algn="ctr">
              <a:solidFill>
                <a:srgbClr val="90561C"/>
              </a:solidFill>
              <a:miter lim="800000"/>
              <a:headEnd/>
              <a:tailEnd/>
            </a:ln>
            <a:effectLst/>
          </p:spPr>
          <p:txBody>
            <a:bodyPr wrap="none" anchor="ctr"/>
            <a:lstStyle/>
            <a:p>
              <a:endParaRPr lang="en-US" dirty="0"/>
            </a:p>
          </p:txBody>
        </p:sp>
      </p:grpSp>
      <p:grpSp>
        <p:nvGrpSpPr>
          <p:cNvPr id="25" name="Group 24"/>
          <p:cNvGrpSpPr/>
          <p:nvPr>
            <p:custDataLst>
              <p:tags r:id="rId10"/>
            </p:custDataLst>
          </p:nvPr>
        </p:nvGrpSpPr>
        <p:grpSpPr>
          <a:xfrm>
            <a:off x="4800600" y="4930775"/>
            <a:ext cx="609600" cy="936625"/>
            <a:chOff x="6553200" y="3581400"/>
            <a:chExt cx="609600" cy="936625"/>
          </a:xfrm>
        </p:grpSpPr>
        <p:grpSp>
          <p:nvGrpSpPr>
            <p:cNvPr id="26" name="Group 39"/>
            <p:cNvGrpSpPr>
              <a:grpSpLocks/>
            </p:cNvGrpSpPr>
            <p:nvPr/>
          </p:nvGrpSpPr>
          <p:grpSpPr bwMode="auto">
            <a:xfrm>
              <a:off x="6629400" y="4191000"/>
              <a:ext cx="457200" cy="327025"/>
              <a:chOff x="3744" y="1584"/>
              <a:chExt cx="336" cy="240"/>
            </a:xfrm>
          </p:grpSpPr>
          <p:sp>
            <p:nvSpPr>
              <p:cNvPr id="29" name="Oval 40"/>
              <p:cNvSpPr>
                <a:spLocks noChangeArrowheads="1"/>
              </p:cNvSpPr>
              <p:nvPr/>
            </p:nvSpPr>
            <p:spPr bwMode="auto">
              <a:xfrm>
                <a:off x="3744" y="1728"/>
                <a:ext cx="336" cy="96"/>
              </a:xfrm>
              <a:prstGeom prst="ellipse">
                <a:avLst/>
              </a:prstGeom>
              <a:solidFill>
                <a:srgbClr val="C56D41"/>
              </a:solidFill>
              <a:ln w="12700" algn="ctr">
                <a:solidFill>
                  <a:srgbClr val="64351E"/>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30" name="Oval 41"/>
              <p:cNvSpPr>
                <a:spLocks noChangeArrowheads="1"/>
              </p:cNvSpPr>
              <p:nvPr/>
            </p:nvSpPr>
            <p:spPr bwMode="auto">
              <a:xfrm>
                <a:off x="3744" y="1680"/>
                <a:ext cx="336" cy="96"/>
              </a:xfrm>
              <a:prstGeom prst="ellipse">
                <a:avLst/>
              </a:prstGeom>
              <a:solidFill>
                <a:srgbClr val="C56D41"/>
              </a:solidFill>
              <a:ln w="12700" algn="ctr">
                <a:solidFill>
                  <a:srgbClr val="64351E"/>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31" name="Oval 42"/>
              <p:cNvSpPr>
                <a:spLocks noChangeArrowheads="1"/>
              </p:cNvSpPr>
              <p:nvPr/>
            </p:nvSpPr>
            <p:spPr bwMode="auto">
              <a:xfrm>
                <a:off x="3744" y="1632"/>
                <a:ext cx="336" cy="96"/>
              </a:xfrm>
              <a:prstGeom prst="ellipse">
                <a:avLst/>
              </a:prstGeom>
              <a:solidFill>
                <a:srgbClr val="C56D41"/>
              </a:solidFill>
              <a:ln w="12700" algn="ctr">
                <a:solidFill>
                  <a:srgbClr val="64351E"/>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32" name="Oval 43"/>
              <p:cNvSpPr>
                <a:spLocks noChangeArrowheads="1"/>
              </p:cNvSpPr>
              <p:nvPr/>
            </p:nvSpPr>
            <p:spPr bwMode="auto">
              <a:xfrm>
                <a:off x="3744" y="1584"/>
                <a:ext cx="336" cy="96"/>
              </a:xfrm>
              <a:prstGeom prst="ellipse">
                <a:avLst/>
              </a:prstGeom>
              <a:solidFill>
                <a:srgbClr val="C56D41"/>
              </a:solidFill>
              <a:ln w="12700" algn="ctr">
                <a:solidFill>
                  <a:srgbClr val="64351E"/>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grpSp>
        <p:sp>
          <p:nvSpPr>
            <p:cNvPr id="27" name="Rounded Rectangle 26"/>
            <p:cNvSpPr/>
            <p:nvPr/>
          </p:nvSpPr>
          <p:spPr>
            <a:xfrm>
              <a:off x="6553200" y="3581400"/>
              <a:ext cx="609600" cy="457200"/>
            </a:xfrm>
            <a:prstGeom prst="roundRect">
              <a:avLst/>
            </a:prstGeom>
            <a:solidFill>
              <a:srgbClr val="C9F7C9"/>
            </a:solidFill>
            <a:ln w="12700">
              <a:solidFill>
                <a:srgbClr val="15A715"/>
              </a:solidFill>
              <a:miter lim="800000"/>
              <a:headEnd/>
              <a:tailEnd/>
            </a:ln>
            <a:effectLst/>
          </p:spPr>
          <p:txBody>
            <a:bodyPr wrap="none" anchor="ctr"/>
            <a:lstStyle/>
            <a:p>
              <a:endParaRPr lang="en-US" dirty="0">
                <a:solidFill>
                  <a:schemeClr val="accent1">
                    <a:lumMod val="75000"/>
                    <a:lumOff val="25000"/>
                  </a:schemeClr>
                </a:solidFill>
                <a:latin typeface="Arial" charset="0"/>
              </a:endParaRPr>
            </a:p>
          </p:txBody>
        </p:sp>
        <p:sp>
          <p:nvSpPr>
            <p:cNvPr id="28" name="AutoShape 44"/>
            <p:cNvSpPr>
              <a:spLocks noChangeArrowheads="1"/>
            </p:cNvSpPr>
            <p:nvPr/>
          </p:nvSpPr>
          <p:spPr bwMode="auto">
            <a:xfrm>
              <a:off x="6705600" y="3995603"/>
              <a:ext cx="304800" cy="276225"/>
            </a:xfrm>
            <a:prstGeom prst="upArrow">
              <a:avLst>
                <a:gd name="adj1" fmla="val 50000"/>
                <a:gd name="adj2" fmla="val 58046"/>
              </a:avLst>
            </a:prstGeom>
            <a:solidFill>
              <a:srgbClr val="F4DEC8"/>
            </a:solidFill>
            <a:ln w="12700" algn="ctr">
              <a:solidFill>
                <a:srgbClr val="90561C"/>
              </a:solidFill>
              <a:miter lim="800000"/>
              <a:headEnd/>
              <a:tailEnd/>
            </a:ln>
            <a:effectLst/>
          </p:spPr>
          <p:txBody>
            <a:bodyPr wrap="none" anchor="ctr"/>
            <a:lstStyle/>
            <a:p>
              <a:endParaRPr lang="en-US" dirty="0"/>
            </a:p>
          </p:txBody>
        </p:sp>
      </p:grpSp>
      <p:grpSp>
        <p:nvGrpSpPr>
          <p:cNvPr id="33" name="Group 32"/>
          <p:cNvGrpSpPr/>
          <p:nvPr>
            <p:custDataLst>
              <p:tags r:id="rId11"/>
            </p:custDataLst>
          </p:nvPr>
        </p:nvGrpSpPr>
        <p:grpSpPr>
          <a:xfrm>
            <a:off x="6477000" y="4930775"/>
            <a:ext cx="609600" cy="936625"/>
            <a:chOff x="6553200" y="3581400"/>
            <a:chExt cx="609600" cy="936625"/>
          </a:xfrm>
        </p:grpSpPr>
        <p:grpSp>
          <p:nvGrpSpPr>
            <p:cNvPr id="34" name="Group 39"/>
            <p:cNvGrpSpPr>
              <a:grpSpLocks/>
            </p:cNvGrpSpPr>
            <p:nvPr/>
          </p:nvGrpSpPr>
          <p:grpSpPr bwMode="auto">
            <a:xfrm>
              <a:off x="6629400" y="4191000"/>
              <a:ext cx="457200" cy="327025"/>
              <a:chOff x="3744" y="1584"/>
              <a:chExt cx="336" cy="240"/>
            </a:xfrm>
          </p:grpSpPr>
          <p:sp>
            <p:nvSpPr>
              <p:cNvPr id="37" name="Oval 40"/>
              <p:cNvSpPr>
                <a:spLocks noChangeArrowheads="1"/>
              </p:cNvSpPr>
              <p:nvPr/>
            </p:nvSpPr>
            <p:spPr bwMode="auto">
              <a:xfrm>
                <a:off x="3744" y="1728"/>
                <a:ext cx="336" cy="96"/>
              </a:xfrm>
              <a:prstGeom prst="ellipse">
                <a:avLst/>
              </a:prstGeom>
              <a:solidFill>
                <a:srgbClr val="C56D41"/>
              </a:solidFill>
              <a:ln w="12700" algn="ctr">
                <a:solidFill>
                  <a:srgbClr val="64351E"/>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38" name="Oval 41"/>
              <p:cNvSpPr>
                <a:spLocks noChangeArrowheads="1"/>
              </p:cNvSpPr>
              <p:nvPr/>
            </p:nvSpPr>
            <p:spPr bwMode="auto">
              <a:xfrm>
                <a:off x="3744" y="1680"/>
                <a:ext cx="336" cy="96"/>
              </a:xfrm>
              <a:prstGeom prst="ellipse">
                <a:avLst/>
              </a:prstGeom>
              <a:solidFill>
                <a:srgbClr val="C56D41"/>
              </a:solidFill>
              <a:ln w="12700" algn="ctr">
                <a:solidFill>
                  <a:srgbClr val="64351E"/>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39" name="Oval 42"/>
              <p:cNvSpPr>
                <a:spLocks noChangeArrowheads="1"/>
              </p:cNvSpPr>
              <p:nvPr/>
            </p:nvSpPr>
            <p:spPr bwMode="auto">
              <a:xfrm>
                <a:off x="3744" y="1632"/>
                <a:ext cx="336" cy="96"/>
              </a:xfrm>
              <a:prstGeom prst="ellipse">
                <a:avLst/>
              </a:prstGeom>
              <a:solidFill>
                <a:srgbClr val="C56D41"/>
              </a:solidFill>
              <a:ln w="12700" algn="ctr">
                <a:solidFill>
                  <a:srgbClr val="64351E"/>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40" name="Oval 43"/>
              <p:cNvSpPr>
                <a:spLocks noChangeArrowheads="1"/>
              </p:cNvSpPr>
              <p:nvPr/>
            </p:nvSpPr>
            <p:spPr bwMode="auto">
              <a:xfrm>
                <a:off x="3744" y="1584"/>
                <a:ext cx="336" cy="96"/>
              </a:xfrm>
              <a:prstGeom prst="ellipse">
                <a:avLst/>
              </a:prstGeom>
              <a:solidFill>
                <a:srgbClr val="C56D41"/>
              </a:solidFill>
              <a:ln w="12700" algn="ctr">
                <a:solidFill>
                  <a:srgbClr val="64351E"/>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grpSp>
        <p:sp>
          <p:nvSpPr>
            <p:cNvPr id="35" name="Rounded Rectangle 34"/>
            <p:cNvSpPr/>
            <p:nvPr/>
          </p:nvSpPr>
          <p:spPr>
            <a:xfrm>
              <a:off x="6553200" y="3581400"/>
              <a:ext cx="609600" cy="457200"/>
            </a:xfrm>
            <a:prstGeom prst="roundRect">
              <a:avLst/>
            </a:prstGeom>
            <a:solidFill>
              <a:srgbClr val="C9F7C9"/>
            </a:solidFill>
            <a:ln w="12700">
              <a:solidFill>
                <a:srgbClr val="15A715"/>
              </a:solidFill>
              <a:miter lim="800000"/>
              <a:headEnd/>
              <a:tailEnd/>
            </a:ln>
            <a:effectLst/>
          </p:spPr>
          <p:txBody>
            <a:bodyPr wrap="none" anchor="ctr"/>
            <a:lstStyle/>
            <a:p>
              <a:endParaRPr lang="en-US" dirty="0">
                <a:solidFill>
                  <a:schemeClr val="accent1">
                    <a:lumMod val="75000"/>
                    <a:lumOff val="25000"/>
                  </a:schemeClr>
                </a:solidFill>
                <a:latin typeface="Arial" charset="0"/>
              </a:endParaRPr>
            </a:p>
          </p:txBody>
        </p:sp>
        <p:sp>
          <p:nvSpPr>
            <p:cNvPr id="36" name="AutoShape 44"/>
            <p:cNvSpPr>
              <a:spLocks noChangeArrowheads="1"/>
            </p:cNvSpPr>
            <p:nvPr/>
          </p:nvSpPr>
          <p:spPr bwMode="auto">
            <a:xfrm>
              <a:off x="6705600" y="3995603"/>
              <a:ext cx="304800" cy="276225"/>
            </a:xfrm>
            <a:prstGeom prst="upArrow">
              <a:avLst>
                <a:gd name="adj1" fmla="val 50000"/>
                <a:gd name="adj2" fmla="val 58046"/>
              </a:avLst>
            </a:prstGeom>
            <a:solidFill>
              <a:srgbClr val="F4DEC8"/>
            </a:solidFill>
            <a:ln w="12700" algn="ctr">
              <a:solidFill>
                <a:srgbClr val="90561C"/>
              </a:solidFill>
              <a:miter lim="800000"/>
              <a:headEnd/>
              <a:tailEnd/>
            </a:ln>
            <a:effectLst/>
          </p:spPr>
          <p:txBody>
            <a:bodyPr wrap="none" anchor="ctr"/>
            <a:lstStyle/>
            <a:p>
              <a:endParaRPr lang="en-US" dirty="0"/>
            </a:p>
          </p:txBody>
        </p:sp>
      </p:grpSp>
      <p:grpSp>
        <p:nvGrpSpPr>
          <p:cNvPr id="41" name="Group 40"/>
          <p:cNvGrpSpPr/>
          <p:nvPr>
            <p:custDataLst>
              <p:tags r:id="rId12"/>
            </p:custDataLst>
          </p:nvPr>
        </p:nvGrpSpPr>
        <p:grpSpPr>
          <a:xfrm>
            <a:off x="3124200" y="4930775"/>
            <a:ext cx="609600" cy="936625"/>
            <a:chOff x="6553200" y="3581400"/>
            <a:chExt cx="609600" cy="936625"/>
          </a:xfrm>
        </p:grpSpPr>
        <p:grpSp>
          <p:nvGrpSpPr>
            <p:cNvPr id="42" name="Group 39"/>
            <p:cNvGrpSpPr>
              <a:grpSpLocks/>
            </p:cNvGrpSpPr>
            <p:nvPr/>
          </p:nvGrpSpPr>
          <p:grpSpPr bwMode="auto">
            <a:xfrm>
              <a:off x="6629400" y="4191000"/>
              <a:ext cx="457200" cy="327025"/>
              <a:chOff x="3744" y="1584"/>
              <a:chExt cx="336" cy="240"/>
            </a:xfrm>
          </p:grpSpPr>
          <p:sp>
            <p:nvSpPr>
              <p:cNvPr id="45" name="Oval 40"/>
              <p:cNvSpPr>
                <a:spLocks noChangeArrowheads="1"/>
              </p:cNvSpPr>
              <p:nvPr/>
            </p:nvSpPr>
            <p:spPr bwMode="auto">
              <a:xfrm>
                <a:off x="3744" y="1728"/>
                <a:ext cx="336" cy="96"/>
              </a:xfrm>
              <a:prstGeom prst="ellipse">
                <a:avLst/>
              </a:prstGeom>
              <a:solidFill>
                <a:srgbClr val="C56D41"/>
              </a:solidFill>
              <a:ln w="12700" algn="ctr">
                <a:solidFill>
                  <a:srgbClr val="64351E"/>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46" name="Oval 41"/>
              <p:cNvSpPr>
                <a:spLocks noChangeArrowheads="1"/>
              </p:cNvSpPr>
              <p:nvPr/>
            </p:nvSpPr>
            <p:spPr bwMode="auto">
              <a:xfrm>
                <a:off x="3744" y="1680"/>
                <a:ext cx="336" cy="96"/>
              </a:xfrm>
              <a:prstGeom prst="ellipse">
                <a:avLst/>
              </a:prstGeom>
              <a:solidFill>
                <a:srgbClr val="C56D41"/>
              </a:solidFill>
              <a:ln w="12700" algn="ctr">
                <a:solidFill>
                  <a:srgbClr val="64351E"/>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47" name="Oval 42"/>
              <p:cNvSpPr>
                <a:spLocks noChangeArrowheads="1"/>
              </p:cNvSpPr>
              <p:nvPr/>
            </p:nvSpPr>
            <p:spPr bwMode="auto">
              <a:xfrm>
                <a:off x="3744" y="1632"/>
                <a:ext cx="336" cy="96"/>
              </a:xfrm>
              <a:prstGeom prst="ellipse">
                <a:avLst/>
              </a:prstGeom>
              <a:solidFill>
                <a:srgbClr val="C56D41"/>
              </a:solidFill>
              <a:ln w="12700" algn="ctr">
                <a:solidFill>
                  <a:srgbClr val="64351E"/>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48" name="Oval 43"/>
              <p:cNvSpPr>
                <a:spLocks noChangeArrowheads="1"/>
              </p:cNvSpPr>
              <p:nvPr/>
            </p:nvSpPr>
            <p:spPr bwMode="auto">
              <a:xfrm>
                <a:off x="3744" y="1584"/>
                <a:ext cx="336" cy="96"/>
              </a:xfrm>
              <a:prstGeom prst="ellipse">
                <a:avLst/>
              </a:prstGeom>
              <a:solidFill>
                <a:srgbClr val="C56D41"/>
              </a:solidFill>
              <a:ln w="12700" algn="ctr">
                <a:solidFill>
                  <a:srgbClr val="64351E"/>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grpSp>
        <p:sp>
          <p:nvSpPr>
            <p:cNvPr id="43" name="Rounded Rectangle 42"/>
            <p:cNvSpPr/>
            <p:nvPr/>
          </p:nvSpPr>
          <p:spPr>
            <a:xfrm>
              <a:off x="6553200" y="3581400"/>
              <a:ext cx="609600" cy="457200"/>
            </a:xfrm>
            <a:prstGeom prst="roundRect">
              <a:avLst/>
            </a:prstGeom>
            <a:solidFill>
              <a:srgbClr val="C9F7C9"/>
            </a:solidFill>
            <a:ln w="12700">
              <a:solidFill>
                <a:srgbClr val="15A715"/>
              </a:solidFill>
              <a:miter lim="800000"/>
              <a:headEnd/>
              <a:tailEnd/>
            </a:ln>
            <a:effectLst/>
          </p:spPr>
          <p:txBody>
            <a:bodyPr wrap="none" anchor="ctr"/>
            <a:lstStyle/>
            <a:p>
              <a:endParaRPr lang="en-US" dirty="0">
                <a:solidFill>
                  <a:schemeClr val="accent1">
                    <a:lumMod val="75000"/>
                    <a:lumOff val="25000"/>
                  </a:schemeClr>
                </a:solidFill>
                <a:latin typeface="Arial" charset="0"/>
              </a:endParaRPr>
            </a:p>
          </p:txBody>
        </p:sp>
        <p:sp>
          <p:nvSpPr>
            <p:cNvPr id="44" name="AutoShape 44"/>
            <p:cNvSpPr>
              <a:spLocks noChangeArrowheads="1"/>
            </p:cNvSpPr>
            <p:nvPr/>
          </p:nvSpPr>
          <p:spPr bwMode="auto">
            <a:xfrm>
              <a:off x="6705600" y="3995603"/>
              <a:ext cx="304800" cy="276225"/>
            </a:xfrm>
            <a:prstGeom prst="upArrow">
              <a:avLst>
                <a:gd name="adj1" fmla="val 50000"/>
                <a:gd name="adj2" fmla="val 58046"/>
              </a:avLst>
            </a:prstGeom>
            <a:solidFill>
              <a:srgbClr val="F4DEC8"/>
            </a:solidFill>
            <a:ln w="12700" algn="ctr">
              <a:solidFill>
                <a:srgbClr val="90561C"/>
              </a:solidFill>
              <a:miter lim="800000"/>
              <a:headEnd/>
              <a:tailEnd/>
            </a:ln>
            <a:effectLst/>
          </p:spPr>
          <p:txBody>
            <a:bodyPr wrap="none" anchor="ctr"/>
            <a:lstStyle/>
            <a:p>
              <a:endParaRPr lang="en-US" dirty="0"/>
            </a:p>
          </p:txBody>
        </p:sp>
      </p:grpSp>
      <p:grpSp>
        <p:nvGrpSpPr>
          <p:cNvPr id="49" name="Group 48"/>
          <p:cNvGrpSpPr/>
          <p:nvPr>
            <p:custDataLst>
              <p:tags r:id="rId13"/>
            </p:custDataLst>
          </p:nvPr>
        </p:nvGrpSpPr>
        <p:grpSpPr>
          <a:xfrm>
            <a:off x="2286000" y="4930775"/>
            <a:ext cx="609600" cy="936625"/>
            <a:chOff x="6553200" y="3581400"/>
            <a:chExt cx="609600" cy="936625"/>
          </a:xfrm>
        </p:grpSpPr>
        <p:grpSp>
          <p:nvGrpSpPr>
            <p:cNvPr id="50" name="Group 39"/>
            <p:cNvGrpSpPr>
              <a:grpSpLocks/>
            </p:cNvGrpSpPr>
            <p:nvPr/>
          </p:nvGrpSpPr>
          <p:grpSpPr bwMode="auto">
            <a:xfrm>
              <a:off x="6629400" y="4191000"/>
              <a:ext cx="457200" cy="327025"/>
              <a:chOff x="3744" y="1584"/>
              <a:chExt cx="336" cy="240"/>
            </a:xfrm>
          </p:grpSpPr>
          <p:sp>
            <p:nvSpPr>
              <p:cNvPr id="53" name="Oval 40"/>
              <p:cNvSpPr>
                <a:spLocks noChangeArrowheads="1"/>
              </p:cNvSpPr>
              <p:nvPr/>
            </p:nvSpPr>
            <p:spPr bwMode="auto">
              <a:xfrm>
                <a:off x="3744" y="1728"/>
                <a:ext cx="336" cy="96"/>
              </a:xfrm>
              <a:prstGeom prst="ellipse">
                <a:avLst/>
              </a:prstGeom>
              <a:solidFill>
                <a:srgbClr val="C56D41"/>
              </a:solidFill>
              <a:ln w="12700" algn="ctr">
                <a:solidFill>
                  <a:srgbClr val="64351E"/>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54" name="Oval 41"/>
              <p:cNvSpPr>
                <a:spLocks noChangeArrowheads="1"/>
              </p:cNvSpPr>
              <p:nvPr/>
            </p:nvSpPr>
            <p:spPr bwMode="auto">
              <a:xfrm>
                <a:off x="3744" y="1680"/>
                <a:ext cx="336" cy="96"/>
              </a:xfrm>
              <a:prstGeom prst="ellipse">
                <a:avLst/>
              </a:prstGeom>
              <a:solidFill>
                <a:srgbClr val="C56D41"/>
              </a:solidFill>
              <a:ln w="12700" algn="ctr">
                <a:solidFill>
                  <a:srgbClr val="64351E"/>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55" name="Oval 42"/>
              <p:cNvSpPr>
                <a:spLocks noChangeArrowheads="1"/>
              </p:cNvSpPr>
              <p:nvPr/>
            </p:nvSpPr>
            <p:spPr bwMode="auto">
              <a:xfrm>
                <a:off x="3744" y="1632"/>
                <a:ext cx="336" cy="96"/>
              </a:xfrm>
              <a:prstGeom prst="ellipse">
                <a:avLst/>
              </a:prstGeom>
              <a:solidFill>
                <a:srgbClr val="C56D41"/>
              </a:solidFill>
              <a:ln w="12700" algn="ctr">
                <a:solidFill>
                  <a:srgbClr val="64351E"/>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56" name="Oval 43"/>
              <p:cNvSpPr>
                <a:spLocks noChangeArrowheads="1"/>
              </p:cNvSpPr>
              <p:nvPr/>
            </p:nvSpPr>
            <p:spPr bwMode="auto">
              <a:xfrm>
                <a:off x="3744" y="1584"/>
                <a:ext cx="336" cy="96"/>
              </a:xfrm>
              <a:prstGeom prst="ellipse">
                <a:avLst/>
              </a:prstGeom>
              <a:solidFill>
                <a:srgbClr val="C56D41"/>
              </a:solidFill>
              <a:ln w="12700" algn="ctr">
                <a:solidFill>
                  <a:srgbClr val="64351E"/>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grpSp>
        <p:sp>
          <p:nvSpPr>
            <p:cNvPr id="51" name="Rounded Rectangle 50"/>
            <p:cNvSpPr/>
            <p:nvPr/>
          </p:nvSpPr>
          <p:spPr>
            <a:xfrm>
              <a:off x="6553200" y="3581400"/>
              <a:ext cx="609600" cy="457200"/>
            </a:xfrm>
            <a:prstGeom prst="roundRect">
              <a:avLst/>
            </a:prstGeom>
            <a:solidFill>
              <a:srgbClr val="C9F7C9"/>
            </a:solidFill>
            <a:ln w="12700">
              <a:solidFill>
                <a:srgbClr val="15A715"/>
              </a:solidFill>
              <a:miter lim="800000"/>
              <a:headEnd/>
              <a:tailEnd/>
            </a:ln>
            <a:effectLst/>
          </p:spPr>
          <p:txBody>
            <a:bodyPr wrap="none" anchor="ctr"/>
            <a:lstStyle/>
            <a:p>
              <a:endParaRPr lang="en-US" dirty="0">
                <a:solidFill>
                  <a:schemeClr val="accent1">
                    <a:lumMod val="75000"/>
                    <a:lumOff val="25000"/>
                  </a:schemeClr>
                </a:solidFill>
                <a:latin typeface="Arial" charset="0"/>
              </a:endParaRPr>
            </a:p>
          </p:txBody>
        </p:sp>
        <p:sp>
          <p:nvSpPr>
            <p:cNvPr id="52" name="AutoShape 44"/>
            <p:cNvSpPr>
              <a:spLocks noChangeArrowheads="1"/>
            </p:cNvSpPr>
            <p:nvPr/>
          </p:nvSpPr>
          <p:spPr bwMode="auto">
            <a:xfrm>
              <a:off x="6705600" y="3995603"/>
              <a:ext cx="304800" cy="276225"/>
            </a:xfrm>
            <a:prstGeom prst="upArrow">
              <a:avLst>
                <a:gd name="adj1" fmla="val 50000"/>
                <a:gd name="adj2" fmla="val 58046"/>
              </a:avLst>
            </a:prstGeom>
            <a:solidFill>
              <a:srgbClr val="F4DEC8"/>
            </a:solidFill>
            <a:ln w="12700" algn="ctr">
              <a:solidFill>
                <a:srgbClr val="90561C"/>
              </a:solidFill>
              <a:miter lim="800000"/>
              <a:headEnd/>
              <a:tailEnd/>
            </a:ln>
            <a:effectLst/>
          </p:spPr>
          <p:txBody>
            <a:bodyPr wrap="none" anchor="ctr"/>
            <a:lstStyle/>
            <a:p>
              <a:endParaRPr lang="en-US" dirty="0"/>
            </a:p>
          </p:txBody>
        </p:sp>
      </p:grpSp>
      <p:grpSp>
        <p:nvGrpSpPr>
          <p:cNvPr id="57" name="Group 56"/>
          <p:cNvGrpSpPr/>
          <p:nvPr>
            <p:custDataLst>
              <p:tags r:id="rId14"/>
            </p:custDataLst>
          </p:nvPr>
        </p:nvGrpSpPr>
        <p:grpSpPr>
          <a:xfrm>
            <a:off x="1447800" y="4930775"/>
            <a:ext cx="609600" cy="936625"/>
            <a:chOff x="6553200" y="3581400"/>
            <a:chExt cx="609600" cy="936625"/>
          </a:xfrm>
        </p:grpSpPr>
        <p:grpSp>
          <p:nvGrpSpPr>
            <p:cNvPr id="58" name="Group 39"/>
            <p:cNvGrpSpPr>
              <a:grpSpLocks/>
            </p:cNvGrpSpPr>
            <p:nvPr/>
          </p:nvGrpSpPr>
          <p:grpSpPr bwMode="auto">
            <a:xfrm>
              <a:off x="6629400" y="4191000"/>
              <a:ext cx="457200" cy="327025"/>
              <a:chOff x="3744" y="1584"/>
              <a:chExt cx="336" cy="240"/>
            </a:xfrm>
          </p:grpSpPr>
          <p:sp>
            <p:nvSpPr>
              <p:cNvPr id="61" name="Oval 40"/>
              <p:cNvSpPr>
                <a:spLocks noChangeArrowheads="1"/>
              </p:cNvSpPr>
              <p:nvPr/>
            </p:nvSpPr>
            <p:spPr bwMode="auto">
              <a:xfrm>
                <a:off x="3744" y="1728"/>
                <a:ext cx="336" cy="96"/>
              </a:xfrm>
              <a:prstGeom prst="ellipse">
                <a:avLst/>
              </a:prstGeom>
              <a:solidFill>
                <a:srgbClr val="C56D41"/>
              </a:solidFill>
              <a:ln w="12700" algn="ctr">
                <a:solidFill>
                  <a:srgbClr val="64351E"/>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62" name="Oval 41"/>
              <p:cNvSpPr>
                <a:spLocks noChangeArrowheads="1"/>
              </p:cNvSpPr>
              <p:nvPr/>
            </p:nvSpPr>
            <p:spPr bwMode="auto">
              <a:xfrm>
                <a:off x="3744" y="1680"/>
                <a:ext cx="336" cy="96"/>
              </a:xfrm>
              <a:prstGeom prst="ellipse">
                <a:avLst/>
              </a:prstGeom>
              <a:solidFill>
                <a:srgbClr val="C56D41"/>
              </a:solidFill>
              <a:ln w="12700" algn="ctr">
                <a:solidFill>
                  <a:srgbClr val="64351E"/>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63" name="Oval 42"/>
              <p:cNvSpPr>
                <a:spLocks noChangeArrowheads="1"/>
              </p:cNvSpPr>
              <p:nvPr/>
            </p:nvSpPr>
            <p:spPr bwMode="auto">
              <a:xfrm>
                <a:off x="3744" y="1632"/>
                <a:ext cx="336" cy="96"/>
              </a:xfrm>
              <a:prstGeom prst="ellipse">
                <a:avLst/>
              </a:prstGeom>
              <a:solidFill>
                <a:srgbClr val="C56D41"/>
              </a:solidFill>
              <a:ln w="12700" algn="ctr">
                <a:solidFill>
                  <a:srgbClr val="64351E"/>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64" name="Oval 43"/>
              <p:cNvSpPr>
                <a:spLocks noChangeArrowheads="1"/>
              </p:cNvSpPr>
              <p:nvPr/>
            </p:nvSpPr>
            <p:spPr bwMode="auto">
              <a:xfrm>
                <a:off x="3744" y="1584"/>
                <a:ext cx="336" cy="96"/>
              </a:xfrm>
              <a:prstGeom prst="ellipse">
                <a:avLst/>
              </a:prstGeom>
              <a:solidFill>
                <a:srgbClr val="C56D41"/>
              </a:solidFill>
              <a:ln w="12700" algn="ctr">
                <a:solidFill>
                  <a:srgbClr val="64351E"/>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grpSp>
        <p:sp>
          <p:nvSpPr>
            <p:cNvPr id="59" name="Rounded Rectangle 58"/>
            <p:cNvSpPr/>
            <p:nvPr/>
          </p:nvSpPr>
          <p:spPr>
            <a:xfrm>
              <a:off x="6553200" y="3581400"/>
              <a:ext cx="609600" cy="457200"/>
            </a:xfrm>
            <a:prstGeom prst="roundRect">
              <a:avLst/>
            </a:prstGeom>
            <a:solidFill>
              <a:srgbClr val="C9F7C9"/>
            </a:solidFill>
            <a:ln w="12700">
              <a:solidFill>
                <a:srgbClr val="15A715"/>
              </a:solidFill>
              <a:miter lim="800000"/>
              <a:headEnd/>
              <a:tailEnd/>
            </a:ln>
            <a:effectLst/>
          </p:spPr>
          <p:txBody>
            <a:bodyPr wrap="none" anchor="ctr"/>
            <a:lstStyle/>
            <a:p>
              <a:endParaRPr lang="en-US" dirty="0">
                <a:solidFill>
                  <a:schemeClr val="accent1">
                    <a:lumMod val="75000"/>
                    <a:lumOff val="25000"/>
                  </a:schemeClr>
                </a:solidFill>
                <a:latin typeface="Arial" charset="0"/>
              </a:endParaRPr>
            </a:p>
          </p:txBody>
        </p:sp>
        <p:sp>
          <p:nvSpPr>
            <p:cNvPr id="60" name="AutoShape 44"/>
            <p:cNvSpPr>
              <a:spLocks noChangeArrowheads="1"/>
            </p:cNvSpPr>
            <p:nvPr/>
          </p:nvSpPr>
          <p:spPr bwMode="auto">
            <a:xfrm>
              <a:off x="6705600" y="3995603"/>
              <a:ext cx="304800" cy="276225"/>
            </a:xfrm>
            <a:prstGeom prst="upArrow">
              <a:avLst>
                <a:gd name="adj1" fmla="val 50000"/>
                <a:gd name="adj2" fmla="val 58046"/>
              </a:avLst>
            </a:prstGeom>
            <a:solidFill>
              <a:srgbClr val="F4DEC8"/>
            </a:solidFill>
            <a:ln w="12700" algn="ctr">
              <a:solidFill>
                <a:srgbClr val="90561C"/>
              </a:solidFill>
              <a:miter lim="800000"/>
              <a:headEnd/>
              <a:tailEnd/>
            </a:ln>
            <a:effectLst/>
          </p:spPr>
          <p:txBody>
            <a:bodyPr wrap="none" anchor="ctr"/>
            <a:lstStyle/>
            <a:p>
              <a:endParaRPr lang="en-US" dirty="0"/>
            </a:p>
          </p:txBody>
        </p:sp>
      </p:grpSp>
      <p:sp>
        <p:nvSpPr>
          <p:cNvPr id="95" name="Rounded Rectangle 94"/>
          <p:cNvSpPr/>
          <p:nvPr>
            <p:custDataLst>
              <p:tags r:id="rId15"/>
            </p:custDataLst>
          </p:nvPr>
        </p:nvSpPr>
        <p:spPr>
          <a:xfrm>
            <a:off x="3124200" y="3635375"/>
            <a:ext cx="609600" cy="457200"/>
          </a:xfrm>
          <a:prstGeom prst="roundRect">
            <a:avLst/>
          </a:prstGeom>
          <a:solidFill>
            <a:srgbClr val="C9D8F3"/>
          </a:solidFill>
          <a:ln w="12700">
            <a:solidFill>
              <a:srgbClr val="4177D7"/>
            </a:solidFill>
            <a:miter lim="800000"/>
            <a:headEnd/>
            <a:tailEnd/>
          </a:ln>
          <a:effectLst/>
        </p:spPr>
        <p:txBody>
          <a:bodyPr wrap="none" anchor="ctr"/>
          <a:lstStyle/>
          <a:p>
            <a:endParaRPr lang="en-US" dirty="0">
              <a:solidFill>
                <a:schemeClr val="tx1"/>
              </a:solidFill>
              <a:latin typeface="Arial" charset="0"/>
            </a:endParaRPr>
          </a:p>
        </p:txBody>
      </p:sp>
      <p:sp>
        <p:nvSpPr>
          <p:cNvPr id="96" name="Rounded Rectangle 95"/>
          <p:cNvSpPr/>
          <p:nvPr>
            <p:custDataLst>
              <p:tags r:id="rId16"/>
            </p:custDataLst>
          </p:nvPr>
        </p:nvSpPr>
        <p:spPr>
          <a:xfrm>
            <a:off x="3223002" y="3708346"/>
            <a:ext cx="152400" cy="117529"/>
          </a:xfrm>
          <a:prstGeom prst="roundRect">
            <a:avLst/>
          </a:prstGeom>
          <a:solidFill>
            <a:srgbClr val="FFE48F"/>
          </a:solidFill>
          <a:ln w="12700">
            <a:solidFill>
              <a:srgbClr val="F2B800"/>
            </a:solidFill>
            <a:miter lim="800000"/>
            <a:headEnd/>
            <a:tailEnd/>
          </a:ln>
          <a:effectLst/>
        </p:spPr>
        <p:txBody>
          <a:bodyPr wrap="none" anchor="ctr"/>
          <a:lstStyle/>
          <a:p>
            <a:endParaRPr lang="en-US" dirty="0">
              <a:solidFill>
                <a:schemeClr val="tx1"/>
              </a:solidFill>
              <a:latin typeface="Arial" charset="0"/>
            </a:endParaRPr>
          </a:p>
        </p:txBody>
      </p:sp>
      <p:sp>
        <p:nvSpPr>
          <p:cNvPr id="100" name="Rounded Rectangle 99"/>
          <p:cNvSpPr/>
          <p:nvPr>
            <p:custDataLst>
              <p:tags r:id="rId17"/>
            </p:custDataLst>
          </p:nvPr>
        </p:nvSpPr>
        <p:spPr>
          <a:xfrm>
            <a:off x="3962400" y="3635375"/>
            <a:ext cx="609600" cy="457200"/>
          </a:xfrm>
          <a:prstGeom prst="roundRect">
            <a:avLst/>
          </a:prstGeom>
          <a:solidFill>
            <a:srgbClr val="C9D8F3"/>
          </a:solidFill>
          <a:ln w="12700">
            <a:solidFill>
              <a:srgbClr val="4177D7"/>
            </a:solidFill>
            <a:miter lim="800000"/>
            <a:headEnd/>
            <a:tailEnd/>
          </a:ln>
          <a:effectLst/>
        </p:spPr>
        <p:txBody>
          <a:bodyPr wrap="none" anchor="ctr"/>
          <a:lstStyle/>
          <a:p>
            <a:endParaRPr lang="en-US" dirty="0">
              <a:solidFill>
                <a:schemeClr val="tx1"/>
              </a:solidFill>
              <a:latin typeface="Arial" charset="0"/>
            </a:endParaRPr>
          </a:p>
        </p:txBody>
      </p:sp>
      <p:sp>
        <p:nvSpPr>
          <p:cNvPr id="102" name="Rounded Rectangle 101"/>
          <p:cNvSpPr/>
          <p:nvPr>
            <p:custDataLst>
              <p:tags r:id="rId18"/>
            </p:custDataLst>
          </p:nvPr>
        </p:nvSpPr>
        <p:spPr>
          <a:xfrm>
            <a:off x="4320798" y="3708346"/>
            <a:ext cx="152400" cy="117529"/>
          </a:xfrm>
          <a:prstGeom prst="roundRect">
            <a:avLst/>
          </a:prstGeom>
          <a:solidFill>
            <a:srgbClr val="D5B8EA"/>
          </a:solidFill>
          <a:ln w="12700">
            <a:solidFill>
              <a:srgbClr val="9E5DCF"/>
            </a:solidFill>
            <a:miter lim="800000"/>
            <a:headEnd/>
            <a:tailEnd/>
          </a:ln>
          <a:effectLst/>
        </p:spPr>
        <p:txBody>
          <a:bodyPr wrap="none" anchor="ctr"/>
          <a:lstStyle/>
          <a:p>
            <a:endParaRPr lang="en-US" dirty="0">
              <a:solidFill>
                <a:schemeClr val="tx1"/>
              </a:solidFill>
              <a:latin typeface="Arial" charset="0"/>
            </a:endParaRPr>
          </a:p>
        </p:txBody>
      </p:sp>
      <p:sp>
        <p:nvSpPr>
          <p:cNvPr id="105" name="Rounded Rectangle 104"/>
          <p:cNvSpPr/>
          <p:nvPr>
            <p:custDataLst>
              <p:tags r:id="rId19"/>
            </p:custDataLst>
          </p:nvPr>
        </p:nvSpPr>
        <p:spPr>
          <a:xfrm>
            <a:off x="4800600" y="3635375"/>
            <a:ext cx="609600" cy="457200"/>
          </a:xfrm>
          <a:prstGeom prst="roundRect">
            <a:avLst/>
          </a:prstGeom>
          <a:solidFill>
            <a:srgbClr val="C9D8F3"/>
          </a:solidFill>
          <a:ln w="12700">
            <a:solidFill>
              <a:srgbClr val="4177D7"/>
            </a:solidFill>
            <a:miter lim="800000"/>
            <a:headEnd/>
            <a:tailEnd/>
          </a:ln>
          <a:effectLst/>
        </p:spPr>
        <p:txBody>
          <a:bodyPr wrap="none" anchor="ctr"/>
          <a:lstStyle/>
          <a:p>
            <a:endParaRPr lang="en-US" dirty="0">
              <a:solidFill>
                <a:schemeClr val="tx1"/>
              </a:solidFill>
              <a:latin typeface="Arial" charset="0"/>
            </a:endParaRPr>
          </a:p>
        </p:txBody>
      </p:sp>
      <p:sp>
        <p:nvSpPr>
          <p:cNvPr id="108" name="Rounded Rectangle 107"/>
          <p:cNvSpPr/>
          <p:nvPr>
            <p:custDataLst>
              <p:tags r:id="rId20"/>
            </p:custDataLst>
          </p:nvPr>
        </p:nvSpPr>
        <p:spPr>
          <a:xfrm>
            <a:off x="4899402" y="3902075"/>
            <a:ext cx="152400" cy="117529"/>
          </a:xfrm>
          <a:prstGeom prst="roundRect">
            <a:avLst/>
          </a:prstGeom>
          <a:solidFill>
            <a:srgbClr val="C9F7C9"/>
          </a:solidFill>
          <a:ln w="12700">
            <a:solidFill>
              <a:srgbClr val="15A715"/>
            </a:solidFill>
            <a:miter lim="800000"/>
            <a:headEnd/>
            <a:tailEnd/>
          </a:ln>
          <a:effectLst/>
        </p:spPr>
        <p:txBody>
          <a:bodyPr wrap="none" anchor="ctr"/>
          <a:lstStyle/>
          <a:p>
            <a:endParaRPr lang="en-US" dirty="0">
              <a:ln>
                <a:solidFill>
                  <a:srgbClr val="15A715"/>
                </a:solidFill>
              </a:ln>
              <a:solidFill>
                <a:srgbClr val="C9F7C9"/>
              </a:solidFill>
              <a:latin typeface="Arial" charset="0"/>
            </a:endParaRPr>
          </a:p>
        </p:txBody>
      </p:sp>
      <p:sp>
        <p:nvSpPr>
          <p:cNvPr id="110" name="Rounded Rectangle 109"/>
          <p:cNvSpPr/>
          <p:nvPr>
            <p:custDataLst>
              <p:tags r:id="rId21"/>
            </p:custDataLst>
          </p:nvPr>
        </p:nvSpPr>
        <p:spPr>
          <a:xfrm>
            <a:off x="5638800" y="3635375"/>
            <a:ext cx="609600" cy="457200"/>
          </a:xfrm>
          <a:prstGeom prst="roundRect">
            <a:avLst/>
          </a:prstGeom>
          <a:solidFill>
            <a:srgbClr val="C9D8F3"/>
          </a:solidFill>
          <a:ln w="12700">
            <a:solidFill>
              <a:srgbClr val="4177D7"/>
            </a:solidFill>
            <a:miter lim="800000"/>
            <a:headEnd/>
            <a:tailEnd/>
          </a:ln>
          <a:effectLst/>
        </p:spPr>
        <p:txBody>
          <a:bodyPr wrap="none" anchor="ctr"/>
          <a:lstStyle/>
          <a:p>
            <a:endParaRPr lang="en-US" dirty="0">
              <a:solidFill>
                <a:schemeClr val="tx1"/>
              </a:solidFill>
              <a:latin typeface="Arial" charset="0"/>
            </a:endParaRPr>
          </a:p>
        </p:txBody>
      </p:sp>
      <p:sp>
        <p:nvSpPr>
          <p:cNvPr id="114" name="Rounded Rectangle 113"/>
          <p:cNvSpPr/>
          <p:nvPr>
            <p:custDataLst>
              <p:tags r:id="rId22"/>
            </p:custDataLst>
          </p:nvPr>
        </p:nvSpPr>
        <p:spPr>
          <a:xfrm>
            <a:off x="5997198" y="3902075"/>
            <a:ext cx="152400" cy="117529"/>
          </a:xfrm>
          <a:prstGeom prst="roundRect">
            <a:avLst/>
          </a:prstGeom>
          <a:solidFill>
            <a:srgbClr val="FFB3B3"/>
          </a:solidFill>
          <a:ln w="12700">
            <a:solidFill>
              <a:srgbClr val="CC2E2E"/>
            </a:solidFill>
            <a:miter lim="800000"/>
            <a:headEnd/>
            <a:tailEnd/>
          </a:ln>
          <a:effectLst/>
        </p:spPr>
        <p:txBody>
          <a:bodyPr wrap="none" anchor="ctr"/>
          <a:lstStyle/>
          <a:p>
            <a:endParaRPr lang="en-US" dirty="0">
              <a:solidFill>
                <a:schemeClr val="tx1"/>
              </a:solidFill>
              <a:latin typeface="Arial" charset="0"/>
            </a:endParaRPr>
          </a:p>
        </p:txBody>
      </p:sp>
      <p:grpSp>
        <p:nvGrpSpPr>
          <p:cNvPr id="115" name="Group 114"/>
          <p:cNvGrpSpPr/>
          <p:nvPr>
            <p:custDataLst>
              <p:tags r:id="rId23"/>
            </p:custDataLst>
          </p:nvPr>
        </p:nvGrpSpPr>
        <p:grpSpPr>
          <a:xfrm>
            <a:off x="7315200" y="4930775"/>
            <a:ext cx="609600" cy="936625"/>
            <a:chOff x="6553200" y="3581400"/>
            <a:chExt cx="609600" cy="936625"/>
          </a:xfrm>
        </p:grpSpPr>
        <p:grpSp>
          <p:nvGrpSpPr>
            <p:cNvPr id="116" name="Group 39"/>
            <p:cNvGrpSpPr>
              <a:grpSpLocks/>
            </p:cNvGrpSpPr>
            <p:nvPr/>
          </p:nvGrpSpPr>
          <p:grpSpPr bwMode="auto">
            <a:xfrm>
              <a:off x="6629400" y="4191000"/>
              <a:ext cx="457200" cy="327025"/>
              <a:chOff x="3744" y="1584"/>
              <a:chExt cx="336" cy="240"/>
            </a:xfrm>
          </p:grpSpPr>
          <p:sp>
            <p:nvSpPr>
              <p:cNvPr id="119" name="Oval 40"/>
              <p:cNvSpPr>
                <a:spLocks noChangeArrowheads="1"/>
              </p:cNvSpPr>
              <p:nvPr/>
            </p:nvSpPr>
            <p:spPr bwMode="auto">
              <a:xfrm>
                <a:off x="3744" y="1728"/>
                <a:ext cx="336" cy="96"/>
              </a:xfrm>
              <a:prstGeom prst="ellipse">
                <a:avLst/>
              </a:prstGeom>
              <a:solidFill>
                <a:srgbClr val="C56D41"/>
              </a:solidFill>
              <a:ln w="12700" algn="ctr">
                <a:solidFill>
                  <a:srgbClr val="64351E"/>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120" name="Oval 41"/>
              <p:cNvSpPr>
                <a:spLocks noChangeArrowheads="1"/>
              </p:cNvSpPr>
              <p:nvPr/>
            </p:nvSpPr>
            <p:spPr bwMode="auto">
              <a:xfrm>
                <a:off x="3744" y="1680"/>
                <a:ext cx="336" cy="96"/>
              </a:xfrm>
              <a:prstGeom prst="ellipse">
                <a:avLst/>
              </a:prstGeom>
              <a:solidFill>
                <a:srgbClr val="C56D41"/>
              </a:solidFill>
              <a:ln w="12700" algn="ctr">
                <a:solidFill>
                  <a:srgbClr val="64351E"/>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121" name="Oval 42"/>
              <p:cNvSpPr>
                <a:spLocks noChangeArrowheads="1"/>
              </p:cNvSpPr>
              <p:nvPr/>
            </p:nvSpPr>
            <p:spPr bwMode="auto">
              <a:xfrm>
                <a:off x="3744" y="1632"/>
                <a:ext cx="336" cy="96"/>
              </a:xfrm>
              <a:prstGeom prst="ellipse">
                <a:avLst/>
              </a:prstGeom>
              <a:solidFill>
                <a:srgbClr val="C56D41"/>
              </a:solidFill>
              <a:ln w="12700" algn="ctr">
                <a:solidFill>
                  <a:srgbClr val="64351E"/>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122" name="Oval 43"/>
              <p:cNvSpPr>
                <a:spLocks noChangeArrowheads="1"/>
              </p:cNvSpPr>
              <p:nvPr/>
            </p:nvSpPr>
            <p:spPr bwMode="auto">
              <a:xfrm>
                <a:off x="3744" y="1584"/>
                <a:ext cx="336" cy="96"/>
              </a:xfrm>
              <a:prstGeom prst="ellipse">
                <a:avLst/>
              </a:prstGeom>
              <a:solidFill>
                <a:srgbClr val="C56D41"/>
              </a:solidFill>
              <a:ln w="12700" algn="ctr">
                <a:solidFill>
                  <a:srgbClr val="64351E"/>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grpSp>
        <p:sp>
          <p:nvSpPr>
            <p:cNvPr id="117" name="Rounded Rectangle 116"/>
            <p:cNvSpPr/>
            <p:nvPr/>
          </p:nvSpPr>
          <p:spPr>
            <a:xfrm>
              <a:off x="6553200" y="3581400"/>
              <a:ext cx="609600" cy="457200"/>
            </a:xfrm>
            <a:prstGeom prst="roundRect">
              <a:avLst/>
            </a:prstGeom>
            <a:solidFill>
              <a:srgbClr val="C9F7C9"/>
            </a:solidFill>
            <a:ln w="12700">
              <a:solidFill>
                <a:srgbClr val="15A715"/>
              </a:solidFill>
              <a:miter lim="800000"/>
              <a:headEnd/>
              <a:tailEnd/>
            </a:ln>
            <a:effectLst/>
          </p:spPr>
          <p:txBody>
            <a:bodyPr wrap="none" anchor="ctr"/>
            <a:lstStyle/>
            <a:p>
              <a:endParaRPr lang="en-US" dirty="0">
                <a:solidFill>
                  <a:schemeClr val="accent1">
                    <a:lumMod val="75000"/>
                    <a:lumOff val="25000"/>
                  </a:schemeClr>
                </a:solidFill>
                <a:latin typeface="Arial" charset="0"/>
              </a:endParaRPr>
            </a:p>
          </p:txBody>
        </p:sp>
        <p:sp>
          <p:nvSpPr>
            <p:cNvPr id="118" name="AutoShape 44"/>
            <p:cNvSpPr>
              <a:spLocks noChangeArrowheads="1"/>
            </p:cNvSpPr>
            <p:nvPr/>
          </p:nvSpPr>
          <p:spPr bwMode="auto">
            <a:xfrm>
              <a:off x="6705600" y="3995603"/>
              <a:ext cx="304800" cy="276225"/>
            </a:xfrm>
            <a:prstGeom prst="upArrow">
              <a:avLst>
                <a:gd name="adj1" fmla="val 50000"/>
                <a:gd name="adj2" fmla="val 58046"/>
              </a:avLst>
            </a:prstGeom>
            <a:solidFill>
              <a:srgbClr val="F4DEC8"/>
            </a:solidFill>
            <a:ln w="12700" algn="ctr">
              <a:solidFill>
                <a:srgbClr val="90561C"/>
              </a:solidFill>
              <a:miter lim="800000"/>
              <a:headEnd/>
              <a:tailEnd/>
            </a:ln>
            <a:effectLst/>
          </p:spPr>
          <p:txBody>
            <a:bodyPr wrap="none" anchor="ctr"/>
            <a:lstStyle/>
            <a:p>
              <a:endParaRPr lang="en-US" dirty="0"/>
            </a:p>
          </p:txBody>
        </p:sp>
      </p:grpSp>
      <p:grpSp>
        <p:nvGrpSpPr>
          <p:cNvPr id="224" name="Group 223"/>
          <p:cNvGrpSpPr/>
          <p:nvPr>
            <p:custDataLst>
              <p:tags r:id="rId24"/>
            </p:custDataLst>
          </p:nvPr>
        </p:nvGrpSpPr>
        <p:grpSpPr>
          <a:xfrm>
            <a:off x="1752600" y="3810000"/>
            <a:ext cx="5867400" cy="1120775"/>
            <a:chOff x="1752600" y="3695700"/>
            <a:chExt cx="5867400" cy="1120775"/>
          </a:xfrm>
        </p:grpSpPr>
        <p:cxnSp>
          <p:nvCxnSpPr>
            <p:cNvPr id="124" name="Straight Connector 123"/>
            <p:cNvCxnSpPr>
              <a:stCxn id="59" idx="0"/>
              <a:endCxn id="96" idx="2"/>
            </p:cNvCxnSpPr>
            <p:nvPr>
              <p:custDataLst>
                <p:tags r:id="rId44"/>
              </p:custDataLst>
            </p:nvPr>
          </p:nvCxnSpPr>
          <p:spPr>
            <a:xfrm flipV="1">
              <a:off x="1752600" y="3695700"/>
              <a:ext cx="1546602" cy="1104900"/>
            </a:xfrm>
            <a:prstGeom prst="line">
              <a:avLst/>
            </a:prstGeom>
            <a:ln w="25400" cap="rnd">
              <a:solidFill>
                <a:srgbClr val="F2B800"/>
              </a:solidFill>
              <a:tailEnd type="triangle" w="sm" len="lg"/>
            </a:ln>
            <a:effectLst/>
          </p:spPr>
          <p:style>
            <a:lnRef idx="2">
              <a:schemeClr val="dk1"/>
            </a:lnRef>
            <a:fillRef idx="0">
              <a:schemeClr val="dk1"/>
            </a:fillRef>
            <a:effectRef idx="1">
              <a:schemeClr val="dk1"/>
            </a:effectRef>
            <a:fontRef idx="minor">
              <a:schemeClr val="tx1"/>
            </a:fontRef>
          </p:style>
        </p:cxnSp>
        <p:cxnSp>
          <p:nvCxnSpPr>
            <p:cNvPr id="126" name="Straight Connector 125"/>
            <p:cNvCxnSpPr>
              <a:stCxn id="51" idx="0"/>
            </p:cNvCxnSpPr>
            <p:nvPr>
              <p:custDataLst>
                <p:tags r:id="rId45"/>
              </p:custDataLst>
            </p:nvPr>
          </p:nvCxnSpPr>
          <p:spPr>
            <a:xfrm flipV="1">
              <a:off x="2590800" y="3711575"/>
              <a:ext cx="708402" cy="1104900"/>
            </a:xfrm>
            <a:prstGeom prst="line">
              <a:avLst/>
            </a:prstGeom>
            <a:ln w="25400" cap="rnd">
              <a:solidFill>
                <a:srgbClr val="F2B800"/>
              </a:solidFill>
              <a:tailEnd type="triangle" w="sm" len="lg"/>
            </a:ln>
            <a:effectLst/>
          </p:spPr>
          <p:style>
            <a:lnRef idx="2">
              <a:schemeClr val="dk1"/>
            </a:lnRef>
            <a:fillRef idx="0">
              <a:schemeClr val="dk1"/>
            </a:fillRef>
            <a:effectRef idx="1">
              <a:schemeClr val="dk1"/>
            </a:effectRef>
            <a:fontRef idx="minor">
              <a:schemeClr val="tx1"/>
            </a:fontRef>
          </p:style>
        </p:cxnSp>
        <p:cxnSp>
          <p:nvCxnSpPr>
            <p:cNvPr id="128" name="Straight Connector 127"/>
            <p:cNvCxnSpPr>
              <a:stCxn id="43" idx="0"/>
              <a:endCxn id="96" idx="2"/>
            </p:cNvCxnSpPr>
            <p:nvPr>
              <p:custDataLst>
                <p:tags r:id="rId46"/>
              </p:custDataLst>
            </p:nvPr>
          </p:nvCxnSpPr>
          <p:spPr>
            <a:xfrm flipH="1" flipV="1">
              <a:off x="3299202" y="3695700"/>
              <a:ext cx="129798" cy="1104900"/>
            </a:xfrm>
            <a:prstGeom prst="line">
              <a:avLst/>
            </a:prstGeom>
            <a:ln w="25400" cap="rnd">
              <a:solidFill>
                <a:srgbClr val="F2B800"/>
              </a:solidFill>
              <a:tailEnd type="triangle" w="sm" len="lg"/>
            </a:ln>
            <a:effectLst/>
          </p:spPr>
          <p:style>
            <a:lnRef idx="2">
              <a:schemeClr val="dk1"/>
            </a:lnRef>
            <a:fillRef idx="0">
              <a:schemeClr val="dk1"/>
            </a:fillRef>
            <a:effectRef idx="1">
              <a:schemeClr val="dk1"/>
            </a:effectRef>
            <a:fontRef idx="minor">
              <a:schemeClr val="tx1"/>
            </a:fontRef>
          </p:style>
        </p:cxnSp>
        <p:cxnSp>
          <p:nvCxnSpPr>
            <p:cNvPr id="130" name="Straight Connector 129"/>
            <p:cNvCxnSpPr>
              <a:stCxn id="14" idx="0"/>
              <a:endCxn id="96" idx="2"/>
            </p:cNvCxnSpPr>
            <p:nvPr>
              <p:custDataLst>
                <p:tags r:id="rId47"/>
              </p:custDataLst>
            </p:nvPr>
          </p:nvCxnSpPr>
          <p:spPr>
            <a:xfrm flipH="1" flipV="1">
              <a:off x="3299202" y="3695700"/>
              <a:ext cx="967998" cy="1100881"/>
            </a:xfrm>
            <a:prstGeom prst="line">
              <a:avLst/>
            </a:prstGeom>
            <a:ln w="25400" cap="rnd">
              <a:solidFill>
                <a:srgbClr val="F2B800"/>
              </a:solidFill>
              <a:tailEnd type="triangle" w="sm" len="lg"/>
            </a:ln>
            <a:effectLst/>
          </p:spPr>
          <p:style>
            <a:lnRef idx="2">
              <a:schemeClr val="dk1"/>
            </a:lnRef>
            <a:fillRef idx="0">
              <a:schemeClr val="dk1"/>
            </a:fillRef>
            <a:effectRef idx="1">
              <a:schemeClr val="dk1"/>
            </a:effectRef>
            <a:fontRef idx="minor">
              <a:schemeClr val="tx1"/>
            </a:fontRef>
          </p:style>
        </p:cxnSp>
        <p:cxnSp>
          <p:nvCxnSpPr>
            <p:cNvPr id="134" name="Straight Connector 133"/>
            <p:cNvCxnSpPr>
              <a:stCxn id="27" idx="0"/>
            </p:cNvCxnSpPr>
            <p:nvPr>
              <p:custDataLst>
                <p:tags r:id="rId48"/>
              </p:custDataLst>
            </p:nvPr>
          </p:nvCxnSpPr>
          <p:spPr>
            <a:xfrm flipH="1" flipV="1">
              <a:off x="3299202" y="3711575"/>
              <a:ext cx="1806198" cy="1104900"/>
            </a:xfrm>
            <a:prstGeom prst="line">
              <a:avLst/>
            </a:prstGeom>
            <a:ln w="25400" cap="rnd">
              <a:solidFill>
                <a:srgbClr val="F2B800"/>
              </a:solidFill>
              <a:tailEnd type="triangle" w="sm" len="lg"/>
            </a:ln>
            <a:effectLst/>
          </p:spPr>
          <p:style>
            <a:lnRef idx="2">
              <a:schemeClr val="dk1"/>
            </a:lnRef>
            <a:fillRef idx="0">
              <a:schemeClr val="dk1"/>
            </a:fillRef>
            <a:effectRef idx="1">
              <a:schemeClr val="dk1"/>
            </a:effectRef>
            <a:fontRef idx="minor">
              <a:schemeClr val="tx1"/>
            </a:fontRef>
          </p:style>
        </p:cxnSp>
        <p:cxnSp>
          <p:nvCxnSpPr>
            <p:cNvPr id="136" name="Straight Connector 135"/>
            <p:cNvCxnSpPr>
              <a:stCxn id="19" idx="0"/>
              <a:endCxn id="96" idx="2"/>
            </p:cNvCxnSpPr>
            <p:nvPr>
              <p:custDataLst>
                <p:tags r:id="rId49"/>
              </p:custDataLst>
            </p:nvPr>
          </p:nvCxnSpPr>
          <p:spPr>
            <a:xfrm flipH="1" flipV="1">
              <a:off x="3299202" y="3695700"/>
              <a:ext cx="2644398" cy="1104900"/>
            </a:xfrm>
            <a:prstGeom prst="line">
              <a:avLst/>
            </a:prstGeom>
            <a:ln w="25400" cap="rnd">
              <a:solidFill>
                <a:srgbClr val="F2B800"/>
              </a:solidFill>
              <a:tailEnd type="triangle" w="sm" len="lg"/>
            </a:ln>
            <a:effectLst/>
          </p:spPr>
          <p:style>
            <a:lnRef idx="2">
              <a:schemeClr val="dk1"/>
            </a:lnRef>
            <a:fillRef idx="0">
              <a:schemeClr val="dk1"/>
            </a:fillRef>
            <a:effectRef idx="1">
              <a:schemeClr val="dk1"/>
            </a:effectRef>
            <a:fontRef idx="minor">
              <a:schemeClr val="tx1"/>
            </a:fontRef>
          </p:style>
        </p:cxnSp>
        <p:cxnSp>
          <p:nvCxnSpPr>
            <p:cNvPr id="138" name="Straight Connector 137"/>
            <p:cNvCxnSpPr>
              <a:stCxn id="35" idx="0"/>
              <a:endCxn id="96" idx="2"/>
            </p:cNvCxnSpPr>
            <p:nvPr>
              <p:custDataLst>
                <p:tags r:id="rId50"/>
              </p:custDataLst>
            </p:nvPr>
          </p:nvCxnSpPr>
          <p:spPr>
            <a:xfrm flipH="1" flipV="1">
              <a:off x="3299202" y="3695700"/>
              <a:ext cx="3482598" cy="1104900"/>
            </a:xfrm>
            <a:prstGeom prst="line">
              <a:avLst/>
            </a:prstGeom>
            <a:ln w="25400" cap="rnd">
              <a:solidFill>
                <a:srgbClr val="F2B800"/>
              </a:solidFill>
              <a:tailEnd type="triangle" w="sm" len="lg"/>
            </a:ln>
            <a:effectLst/>
          </p:spPr>
          <p:style>
            <a:lnRef idx="2">
              <a:schemeClr val="dk1"/>
            </a:lnRef>
            <a:fillRef idx="0">
              <a:schemeClr val="dk1"/>
            </a:fillRef>
            <a:effectRef idx="1">
              <a:schemeClr val="dk1"/>
            </a:effectRef>
            <a:fontRef idx="minor">
              <a:schemeClr val="tx1"/>
            </a:fontRef>
          </p:style>
        </p:cxnSp>
        <p:cxnSp>
          <p:nvCxnSpPr>
            <p:cNvPr id="140" name="Straight Connector 139"/>
            <p:cNvCxnSpPr>
              <a:stCxn id="117" idx="0"/>
              <a:endCxn id="96" idx="2"/>
            </p:cNvCxnSpPr>
            <p:nvPr>
              <p:custDataLst>
                <p:tags r:id="rId51"/>
              </p:custDataLst>
            </p:nvPr>
          </p:nvCxnSpPr>
          <p:spPr>
            <a:xfrm flipH="1" flipV="1">
              <a:off x="3299202" y="3695700"/>
              <a:ext cx="4320798" cy="1104900"/>
            </a:xfrm>
            <a:prstGeom prst="line">
              <a:avLst/>
            </a:prstGeom>
            <a:ln w="25400" cap="rnd">
              <a:solidFill>
                <a:srgbClr val="F2B800"/>
              </a:solidFill>
              <a:tailEnd type="triangle" w="sm" len="lg"/>
            </a:ln>
            <a:effectLst/>
          </p:spPr>
          <p:style>
            <a:lnRef idx="2">
              <a:schemeClr val="dk1"/>
            </a:lnRef>
            <a:fillRef idx="0">
              <a:schemeClr val="dk1"/>
            </a:fillRef>
            <a:effectRef idx="1">
              <a:schemeClr val="dk1"/>
            </a:effectRef>
            <a:fontRef idx="minor">
              <a:schemeClr val="tx1"/>
            </a:fontRef>
          </p:style>
        </p:cxnSp>
        <p:cxnSp>
          <p:nvCxnSpPr>
            <p:cNvPr id="142" name="Straight Connector 141"/>
            <p:cNvCxnSpPr>
              <a:stCxn id="59" idx="0"/>
              <a:endCxn id="102" idx="2"/>
            </p:cNvCxnSpPr>
            <p:nvPr>
              <p:custDataLst>
                <p:tags r:id="rId52"/>
              </p:custDataLst>
            </p:nvPr>
          </p:nvCxnSpPr>
          <p:spPr>
            <a:xfrm flipV="1">
              <a:off x="1752600" y="3695700"/>
              <a:ext cx="2644398" cy="1104900"/>
            </a:xfrm>
            <a:prstGeom prst="line">
              <a:avLst/>
            </a:prstGeom>
            <a:ln w="25400" cap="rnd">
              <a:solidFill>
                <a:srgbClr val="9E5DCF"/>
              </a:solidFill>
              <a:tailEnd type="triangle" w="sm" len="lg"/>
            </a:ln>
            <a:effectLst/>
          </p:spPr>
          <p:style>
            <a:lnRef idx="2">
              <a:schemeClr val="dk1"/>
            </a:lnRef>
            <a:fillRef idx="0">
              <a:schemeClr val="dk1"/>
            </a:fillRef>
            <a:effectRef idx="1">
              <a:schemeClr val="dk1"/>
            </a:effectRef>
            <a:fontRef idx="minor">
              <a:schemeClr val="tx1"/>
            </a:fontRef>
          </p:style>
        </p:cxnSp>
        <p:cxnSp>
          <p:nvCxnSpPr>
            <p:cNvPr id="144" name="Straight Connector 143"/>
            <p:cNvCxnSpPr>
              <a:stCxn id="51" idx="0"/>
              <a:endCxn id="102" idx="2"/>
            </p:cNvCxnSpPr>
            <p:nvPr>
              <p:custDataLst>
                <p:tags r:id="rId53"/>
              </p:custDataLst>
            </p:nvPr>
          </p:nvCxnSpPr>
          <p:spPr>
            <a:xfrm flipV="1">
              <a:off x="2590800" y="3695700"/>
              <a:ext cx="1806198" cy="1104900"/>
            </a:xfrm>
            <a:prstGeom prst="line">
              <a:avLst/>
            </a:prstGeom>
            <a:ln w="25400" cap="rnd">
              <a:solidFill>
                <a:srgbClr val="9E5DCF"/>
              </a:solidFill>
              <a:tailEnd type="triangle" w="sm" len="lg"/>
            </a:ln>
            <a:effectLst/>
          </p:spPr>
          <p:style>
            <a:lnRef idx="2">
              <a:schemeClr val="dk1"/>
            </a:lnRef>
            <a:fillRef idx="0">
              <a:schemeClr val="dk1"/>
            </a:fillRef>
            <a:effectRef idx="1">
              <a:schemeClr val="dk1"/>
            </a:effectRef>
            <a:fontRef idx="minor">
              <a:schemeClr val="tx1"/>
            </a:fontRef>
          </p:style>
        </p:cxnSp>
        <p:cxnSp>
          <p:nvCxnSpPr>
            <p:cNvPr id="146" name="Straight Connector 145"/>
            <p:cNvCxnSpPr>
              <a:stCxn id="43" idx="0"/>
              <a:endCxn id="102" idx="2"/>
            </p:cNvCxnSpPr>
            <p:nvPr>
              <p:custDataLst>
                <p:tags r:id="rId54"/>
              </p:custDataLst>
            </p:nvPr>
          </p:nvCxnSpPr>
          <p:spPr>
            <a:xfrm flipV="1">
              <a:off x="3429000" y="3695700"/>
              <a:ext cx="967998" cy="1104900"/>
            </a:xfrm>
            <a:prstGeom prst="line">
              <a:avLst/>
            </a:prstGeom>
            <a:ln w="25400" cap="rnd">
              <a:solidFill>
                <a:srgbClr val="9E5DCF"/>
              </a:solidFill>
              <a:tailEnd type="triangle" w="sm" len="lg"/>
            </a:ln>
            <a:effectLst/>
          </p:spPr>
          <p:style>
            <a:lnRef idx="2">
              <a:schemeClr val="dk1"/>
            </a:lnRef>
            <a:fillRef idx="0">
              <a:schemeClr val="dk1"/>
            </a:fillRef>
            <a:effectRef idx="1">
              <a:schemeClr val="dk1"/>
            </a:effectRef>
            <a:fontRef idx="minor">
              <a:schemeClr val="tx1"/>
            </a:fontRef>
          </p:style>
        </p:cxnSp>
        <p:cxnSp>
          <p:nvCxnSpPr>
            <p:cNvPr id="148" name="Straight Connector 147"/>
            <p:cNvCxnSpPr>
              <a:stCxn id="14" idx="0"/>
              <a:endCxn id="102" idx="2"/>
            </p:cNvCxnSpPr>
            <p:nvPr>
              <p:custDataLst>
                <p:tags r:id="rId55"/>
              </p:custDataLst>
            </p:nvPr>
          </p:nvCxnSpPr>
          <p:spPr>
            <a:xfrm flipV="1">
              <a:off x="4267200" y="3695700"/>
              <a:ext cx="129798" cy="1100881"/>
            </a:xfrm>
            <a:prstGeom prst="line">
              <a:avLst/>
            </a:prstGeom>
            <a:ln w="25400" cap="rnd">
              <a:solidFill>
                <a:srgbClr val="9E5DCF"/>
              </a:solidFill>
              <a:tailEnd type="triangle" w="sm" len="lg"/>
            </a:ln>
            <a:effectLst/>
          </p:spPr>
          <p:style>
            <a:lnRef idx="2">
              <a:schemeClr val="dk1"/>
            </a:lnRef>
            <a:fillRef idx="0">
              <a:schemeClr val="dk1"/>
            </a:fillRef>
            <a:effectRef idx="1">
              <a:schemeClr val="dk1"/>
            </a:effectRef>
            <a:fontRef idx="minor">
              <a:schemeClr val="tx1"/>
            </a:fontRef>
          </p:style>
        </p:cxnSp>
        <p:cxnSp>
          <p:nvCxnSpPr>
            <p:cNvPr id="150" name="Straight Connector 149"/>
            <p:cNvCxnSpPr>
              <a:stCxn id="27" idx="0"/>
            </p:cNvCxnSpPr>
            <p:nvPr>
              <p:custDataLst>
                <p:tags r:id="rId56"/>
              </p:custDataLst>
            </p:nvPr>
          </p:nvCxnSpPr>
          <p:spPr>
            <a:xfrm flipH="1" flipV="1">
              <a:off x="4396998" y="3711575"/>
              <a:ext cx="708402" cy="1104900"/>
            </a:xfrm>
            <a:prstGeom prst="line">
              <a:avLst/>
            </a:prstGeom>
            <a:ln w="25400" cap="rnd">
              <a:solidFill>
                <a:srgbClr val="9E5DCF"/>
              </a:solidFill>
              <a:tailEnd type="triangle" w="sm" len="lg"/>
            </a:ln>
            <a:effectLst/>
          </p:spPr>
          <p:style>
            <a:lnRef idx="2">
              <a:schemeClr val="dk1"/>
            </a:lnRef>
            <a:fillRef idx="0">
              <a:schemeClr val="dk1"/>
            </a:fillRef>
            <a:effectRef idx="1">
              <a:schemeClr val="dk1"/>
            </a:effectRef>
            <a:fontRef idx="minor">
              <a:schemeClr val="tx1"/>
            </a:fontRef>
          </p:style>
        </p:cxnSp>
        <p:cxnSp>
          <p:nvCxnSpPr>
            <p:cNvPr id="152" name="Straight Connector 151"/>
            <p:cNvCxnSpPr>
              <a:stCxn id="19" idx="0"/>
              <a:endCxn id="102" idx="2"/>
            </p:cNvCxnSpPr>
            <p:nvPr>
              <p:custDataLst>
                <p:tags r:id="rId57"/>
              </p:custDataLst>
            </p:nvPr>
          </p:nvCxnSpPr>
          <p:spPr>
            <a:xfrm flipH="1" flipV="1">
              <a:off x="4396998" y="3695700"/>
              <a:ext cx="1546602" cy="1104900"/>
            </a:xfrm>
            <a:prstGeom prst="line">
              <a:avLst/>
            </a:prstGeom>
            <a:ln w="25400" cap="rnd">
              <a:solidFill>
                <a:srgbClr val="9E5DCF"/>
              </a:solidFill>
              <a:tailEnd type="triangle" w="sm" len="lg"/>
            </a:ln>
            <a:effectLst/>
          </p:spPr>
          <p:style>
            <a:lnRef idx="2">
              <a:schemeClr val="dk1"/>
            </a:lnRef>
            <a:fillRef idx="0">
              <a:schemeClr val="dk1"/>
            </a:fillRef>
            <a:effectRef idx="1">
              <a:schemeClr val="dk1"/>
            </a:effectRef>
            <a:fontRef idx="minor">
              <a:schemeClr val="tx1"/>
            </a:fontRef>
          </p:style>
        </p:cxnSp>
        <p:cxnSp>
          <p:nvCxnSpPr>
            <p:cNvPr id="154" name="Straight Connector 153"/>
            <p:cNvCxnSpPr>
              <a:stCxn id="35" idx="0"/>
              <a:endCxn id="102" idx="2"/>
            </p:cNvCxnSpPr>
            <p:nvPr>
              <p:custDataLst>
                <p:tags r:id="rId58"/>
              </p:custDataLst>
            </p:nvPr>
          </p:nvCxnSpPr>
          <p:spPr>
            <a:xfrm flipH="1" flipV="1">
              <a:off x="4396998" y="3695700"/>
              <a:ext cx="2384802" cy="1104900"/>
            </a:xfrm>
            <a:prstGeom prst="line">
              <a:avLst/>
            </a:prstGeom>
            <a:ln w="25400" cap="rnd">
              <a:solidFill>
                <a:srgbClr val="9E5DCF"/>
              </a:solidFill>
              <a:tailEnd type="triangle" w="sm" len="lg"/>
            </a:ln>
            <a:effectLst/>
          </p:spPr>
          <p:style>
            <a:lnRef idx="2">
              <a:schemeClr val="dk1"/>
            </a:lnRef>
            <a:fillRef idx="0">
              <a:schemeClr val="dk1"/>
            </a:fillRef>
            <a:effectRef idx="1">
              <a:schemeClr val="dk1"/>
            </a:effectRef>
            <a:fontRef idx="minor">
              <a:schemeClr val="tx1"/>
            </a:fontRef>
          </p:style>
        </p:cxnSp>
        <p:cxnSp>
          <p:nvCxnSpPr>
            <p:cNvPr id="156" name="Straight Connector 155"/>
            <p:cNvCxnSpPr>
              <a:stCxn id="59" idx="0"/>
              <a:endCxn id="108" idx="2"/>
            </p:cNvCxnSpPr>
            <p:nvPr>
              <p:custDataLst>
                <p:tags r:id="rId59"/>
              </p:custDataLst>
            </p:nvPr>
          </p:nvCxnSpPr>
          <p:spPr>
            <a:xfrm flipV="1">
              <a:off x="1752600" y="3889429"/>
              <a:ext cx="3223002" cy="911171"/>
            </a:xfrm>
            <a:prstGeom prst="line">
              <a:avLst/>
            </a:prstGeom>
            <a:ln w="25400" cap="rnd">
              <a:solidFill>
                <a:srgbClr val="15A715"/>
              </a:solidFill>
              <a:tailEnd type="triangle" w="sm" len="lg"/>
            </a:ln>
            <a:effectLst/>
          </p:spPr>
          <p:style>
            <a:lnRef idx="2">
              <a:schemeClr val="dk1"/>
            </a:lnRef>
            <a:fillRef idx="0">
              <a:schemeClr val="dk1"/>
            </a:fillRef>
            <a:effectRef idx="1">
              <a:schemeClr val="dk1"/>
            </a:effectRef>
            <a:fontRef idx="minor">
              <a:schemeClr val="tx1"/>
            </a:fontRef>
          </p:style>
        </p:cxnSp>
        <p:cxnSp>
          <p:nvCxnSpPr>
            <p:cNvPr id="158" name="Straight Connector 157"/>
            <p:cNvCxnSpPr>
              <a:stCxn id="51" idx="0"/>
              <a:endCxn id="108" idx="2"/>
            </p:cNvCxnSpPr>
            <p:nvPr>
              <p:custDataLst>
                <p:tags r:id="rId60"/>
              </p:custDataLst>
            </p:nvPr>
          </p:nvCxnSpPr>
          <p:spPr>
            <a:xfrm flipV="1">
              <a:off x="2590800" y="3889429"/>
              <a:ext cx="2384802" cy="911171"/>
            </a:xfrm>
            <a:prstGeom prst="line">
              <a:avLst/>
            </a:prstGeom>
            <a:ln w="25400" cap="rnd">
              <a:solidFill>
                <a:srgbClr val="15A715"/>
              </a:solidFill>
              <a:tailEnd type="triangle" w="sm" len="lg"/>
            </a:ln>
            <a:effectLst/>
          </p:spPr>
          <p:style>
            <a:lnRef idx="2">
              <a:schemeClr val="dk1"/>
            </a:lnRef>
            <a:fillRef idx="0">
              <a:schemeClr val="dk1"/>
            </a:fillRef>
            <a:effectRef idx="1">
              <a:schemeClr val="dk1"/>
            </a:effectRef>
            <a:fontRef idx="minor">
              <a:schemeClr val="tx1"/>
            </a:fontRef>
          </p:style>
        </p:cxnSp>
        <p:cxnSp>
          <p:nvCxnSpPr>
            <p:cNvPr id="160" name="Straight Connector 159"/>
            <p:cNvCxnSpPr>
              <a:stCxn id="43" idx="0"/>
              <a:endCxn id="108" idx="2"/>
            </p:cNvCxnSpPr>
            <p:nvPr>
              <p:custDataLst>
                <p:tags r:id="rId61"/>
              </p:custDataLst>
            </p:nvPr>
          </p:nvCxnSpPr>
          <p:spPr>
            <a:xfrm flipV="1">
              <a:off x="3429000" y="3889429"/>
              <a:ext cx="1546602" cy="911171"/>
            </a:xfrm>
            <a:prstGeom prst="line">
              <a:avLst/>
            </a:prstGeom>
            <a:ln w="25400" cap="rnd">
              <a:solidFill>
                <a:srgbClr val="15A715"/>
              </a:solidFill>
              <a:tailEnd type="triangle" w="sm" len="lg"/>
            </a:ln>
            <a:effectLst/>
          </p:spPr>
          <p:style>
            <a:lnRef idx="2">
              <a:schemeClr val="dk1"/>
            </a:lnRef>
            <a:fillRef idx="0">
              <a:schemeClr val="dk1"/>
            </a:fillRef>
            <a:effectRef idx="1">
              <a:schemeClr val="dk1"/>
            </a:effectRef>
            <a:fontRef idx="minor">
              <a:schemeClr val="tx1"/>
            </a:fontRef>
          </p:style>
        </p:cxnSp>
        <p:cxnSp>
          <p:nvCxnSpPr>
            <p:cNvPr id="162" name="Straight Connector 161"/>
            <p:cNvCxnSpPr>
              <a:stCxn id="14" idx="0"/>
              <a:endCxn id="108" idx="2"/>
            </p:cNvCxnSpPr>
            <p:nvPr>
              <p:custDataLst>
                <p:tags r:id="rId62"/>
              </p:custDataLst>
            </p:nvPr>
          </p:nvCxnSpPr>
          <p:spPr>
            <a:xfrm flipV="1">
              <a:off x="4267200" y="3889429"/>
              <a:ext cx="708402" cy="907152"/>
            </a:xfrm>
            <a:prstGeom prst="line">
              <a:avLst/>
            </a:prstGeom>
            <a:ln w="25400" cap="rnd">
              <a:solidFill>
                <a:srgbClr val="15A715"/>
              </a:solidFill>
              <a:tailEnd type="triangle" w="sm" len="lg"/>
            </a:ln>
            <a:effectLst/>
          </p:spPr>
          <p:style>
            <a:lnRef idx="2">
              <a:schemeClr val="dk1"/>
            </a:lnRef>
            <a:fillRef idx="0">
              <a:schemeClr val="dk1"/>
            </a:fillRef>
            <a:effectRef idx="1">
              <a:schemeClr val="dk1"/>
            </a:effectRef>
            <a:fontRef idx="minor">
              <a:schemeClr val="tx1"/>
            </a:fontRef>
          </p:style>
        </p:cxnSp>
        <p:cxnSp>
          <p:nvCxnSpPr>
            <p:cNvPr id="164" name="Straight Connector 163"/>
            <p:cNvCxnSpPr>
              <a:stCxn id="27" idx="0"/>
              <a:endCxn id="108" idx="2"/>
            </p:cNvCxnSpPr>
            <p:nvPr>
              <p:custDataLst>
                <p:tags r:id="rId63"/>
              </p:custDataLst>
            </p:nvPr>
          </p:nvCxnSpPr>
          <p:spPr>
            <a:xfrm flipH="1" flipV="1">
              <a:off x="4975602" y="3889429"/>
              <a:ext cx="129798" cy="911171"/>
            </a:xfrm>
            <a:prstGeom prst="line">
              <a:avLst/>
            </a:prstGeom>
            <a:ln w="25400" cap="rnd">
              <a:solidFill>
                <a:srgbClr val="15A715"/>
              </a:solidFill>
              <a:tailEnd type="triangle" w="sm" len="lg"/>
            </a:ln>
            <a:effectLst/>
          </p:spPr>
          <p:style>
            <a:lnRef idx="2">
              <a:schemeClr val="dk1"/>
            </a:lnRef>
            <a:fillRef idx="0">
              <a:schemeClr val="dk1"/>
            </a:fillRef>
            <a:effectRef idx="1">
              <a:schemeClr val="dk1"/>
            </a:effectRef>
            <a:fontRef idx="minor">
              <a:schemeClr val="tx1"/>
            </a:fontRef>
          </p:style>
        </p:cxnSp>
        <p:cxnSp>
          <p:nvCxnSpPr>
            <p:cNvPr id="166" name="Straight Connector 165"/>
            <p:cNvCxnSpPr>
              <a:stCxn id="19" idx="0"/>
              <a:endCxn id="108" idx="2"/>
            </p:cNvCxnSpPr>
            <p:nvPr>
              <p:custDataLst>
                <p:tags r:id="rId64"/>
              </p:custDataLst>
            </p:nvPr>
          </p:nvCxnSpPr>
          <p:spPr>
            <a:xfrm flipH="1" flipV="1">
              <a:off x="4975602" y="3889429"/>
              <a:ext cx="967998" cy="911171"/>
            </a:xfrm>
            <a:prstGeom prst="line">
              <a:avLst/>
            </a:prstGeom>
            <a:ln w="25400" cap="rnd">
              <a:solidFill>
                <a:srgbClr val="15A715"/>
              </a:solidFill>
              <a:tailEnd type="triangle" w="sm" len="lg"/>
            </a:ln>
            <a:effectLst/>
          </p:spPr>
          <p:style>
            <a:lnRef idx="2">
              <a:schemeClr val="dk1"/>
            </a:lnRef>
            <a:fillRef idx="0">
              <a:schemeClr val="dk1"/>
            </a:fillRef>
            <a:effectRef idx="1">
              <a:schemeClr val="dk1"/>
            </a:effectRef>
            <a:fontRef idx="minor">
              <a:schemeClr val="tx1"/>
            </a:fontRef>
          </p:style>
        </p:cxnSp>
        <p:cxnSp>
          <p:nvCxnSpPr>
            <p:cNvPr id="168" name="Straight Connector 167"/>
            <p:cNvCxnSpPr>
              <a:stCxn id="35" idx="0"/>
              <a:endCxn id="108" idx="2"/>
            </p:cNvCxnSpPr>
            <p:nvPr>
              <p:custDataLst>
                <p:tags r:id="rId65"/>
              </p:custDataLst>
            </p:nvPr>
          </p:nvCxnSpPr>
          <p:spPr>
            <a:xfrm flipH="1" flipV="1">
              <a:off x="4975602" y="3889429"/>
              <a:ext cx="1806198" cy="911171"/>
            </a:xfrm>
            <a:prstGeom prst="line">
              <a:avLst/>
            </a:prstGeom>
            <a:ln w="25400" cap="rnd">
              <a:solidFill>
                <a:srgbClr val="15A715"/>
              </a:solidFill>
              <a:tailEnd type="triangle" w="sm" len="lg"/>
            </a:ln>
            <a:effectLst/>
          </p:spPr>
          <p:style>
            <a:lnRef idx="2">
              <a:schemeClr val="dk1"/>
            </a:lnRef>
            <a:fillRef idx="0">
              <a:schemeClr val="dk1"/>
            </a:fillRef>
            <a:effectRef idx="1">
              <a:schemeClr val="dk1"/>
            </a:effectRef>
            <a:fontRef idx="minor">
              <a:schemeClr val="tx1"/>
            </a:fontRef>
          </p:style>
        </p:cxnSp>
        <p:cxnSp>
          <p:nvCxnSpPr>
            <p:cNvPr id="170" name="Straight Connector 169"/>
            <p:cNvCxnSpPr>
              <a:stCxn id="117" idx="0"/>
              <a:endCxn id="108" idx="2"/>
            </p:cNvCxnSpPr>
            <p:nvPr>
              <p:custDataLst>
                <p:tags r:id="rId66"/>
              </p:custDataLst>
            </p:nvPr>
          </p:nvCxnSpPr>
          <p:spPr>
            <a:xfrm flipH="1" flipV="1">
              <a:off x="4975602" y="3889429"/>
              <a:ext cx="2644398" cy="911171"/>
            </a:xfrm>
            <a:prstGeom prst="line">
              <a:avLst/>
            </a:prstGeom>
            <a:ln w="25400" cap="rnd">
              <a:solidFill>
                <a:srgbClr val="15A715"/>
              </a:solidFill>
              <a:tailEnd type="triangle" w="sm" len="lg"/>
            </a:ln>
            <a:effectLst/>
          </p:spPr>
          <p:style>
            <a:lnRef idx="2">
              <a:schemeClr val="dk1"/>
            </a:lnRef>
            <a:fillRef idx="0">
              <a:schemeClr val="dk1"/>
            </a:fillRef>
            <a:effectRef idx="1">
              <a:schemeClr val="dk1"/>
            </a:effectRef>
            <a:fontRef idx="minor">
              <a:schemeClr val="tx1"/>
            </a:fontRef>
          </p:style>
        </p:cxnSp>
        <p:cxnSp>
          <p:nvCxnSpPr>
            <p:cNvPr id="172" name="Straight Connector 171"/>
            <p:cNvCxnSpPr>
              <a:stCxn id="59" idx="0"/>
              <a:endCxn id="114" idx="2"/>
            </p:cNvCxnSpPr>
            <p:nvPr>
              <p:custDataLst>
                <p:tags r:id="rId67"/>
              </p:custDataLst>
            </p:nvPr>
          </p:nvCxnSpPr>
          <p:spPr>
            <a:xfrm flipV="1">
              <a:off x="1752600" y="3889429"/>
              <a:ext cx="4320798" cy="911171"/>
            </a:xfrm>
            <a:prstGeom prst="line">
              <a:avLst/>
            </a:prstGeom>
            <a:ln w="25400" cap="rnd">
              <a:solidFill>
                <a:srgbClr val="CC2E2E"/>
              </a:solidFill>
              <a:tailEnd type="triangle" w="sm" len="lg"/>
            </a:ln>
            <a:effectLst/>
          </p:spPr>
          <p:style>
            <a:lnRef idx="2">
              <a:schemeClr val="dk1"/>
            </a:lnRef>
            <a:fillRef idx="0">
              <a:schemeClr val="dk1"/>
            </a:fillRef>
            <a:effectRef idx="1">
              <a:schemeClr val="dk1"/>
            </a:effectRef>
            <a:fontRef idx="minor">
              <a:schemeClr val="tx1"/>
            </a:fontRef>
          </p:style>
        </p:cxnSp>
        <p:cxnSp>
          <p:nvCxnSpPr>
            <p:cNvPr id="174" name="Straight Connector 173"/>
            <p:cNvCxnSpPr>
              <a:stCxn id="51" idx="0"/>
              <a:endCxn id="114" idx="2"/>
            </p:cNvCxnSpPr>
            <p:nvPr>
              <p:custDataLst>
                <p:tags r:id="rId68"/>
              </p:custDataLst>
            </p:nvPr>
          </p:nvCxnSpPr>
          <p:spPr>
            <a:xfrm flipV="1">
              <a:off x="2590800" y="3889429"/>
              <a:ext cx="3482598" cy="911171"/>
            </a:xfrm>
            <a:prstGeom prst="line">
              <a:avLst/>
            </a:prstGeom>
            <a:ln w="25400" cap="rnd">
              <a:solidFill>
                <a:srgbClr val="CC2E2E"/>
              </a:solidFill>
              <a:tailEnd type="triangle" w="sm" len="lg"/>
            </a:ln>
            <a:effectLst/>
          </p:spPr>
          <p:style>
            <a:lnRef idx="2">
              <a:schemeClr val="dk1"/>
            </a:lnRef>
            <a:fillRef idx="0">
              <a:schemeClr val="dk1"/>
            </a:fillRef>
            <a:effectRef idx="1">
              <a:schemeClr val="dk1"/>
            </a:effectRef>
            <a:fontRef idx="minor">
              <a:schemeClr val="tx1"/>
            </a:fontRef>
          </p:style>
        </p:cxnSp>
        <p:cxnSp>
          <p:nvCxnSpPr>
            <p:cNvPr id="176" name="Straight Connector 175"/>
            <p:cNvCxnSpPr>
              <a:stCxn id="43" idx="0"/>
              <a:endCxn id="114" idx="2"/>
            </p:cNvCxnSpPr>
            <p:nvPr>
              <p:custDataLst>
                <p:tags r:id="rId69"/>
              </p:custDataLst>
            </p:nvPr>
          </p:nvCxnSpPr>
          <p:spPr>
            <a:xfrm flipV="1">
              <a:off x="3429000" y="3889429"/>
              <a:ext cx="2644398" cy="911171"/>
            </a:xfrm>
            <a:prstGeom prst="line">
              <a:avLst/>
            </a:prstGeom>
            <a:ln w="25400" cap="rnd">
              <a:solidFill>
                <a:srgbClr val="CC2E2E"/>
              </a:solidFill>
              <a:tailEnd type="triangle" w="sm" len="lg"/>
            </a:ln>
            <a:effectLst/>
          </p:spPr>
          <p:style>
            <a:lnRef idx="2">
              <a:schemeClr val="dk1"/>
            </a:lnRef>
            <a:fillRef idx="0">
              <a:schemeClr val="dk1"/>
            </a:fillRef>
            <a:effectRef idx="1">
              <a:schemeClr val="dk1"/>
            </a:effectRef>
            <a:fontRef idx="minor">
              <a:schemeClr val="tx1"/>
            </a:fontRef>
          </p:style>
        </p:cxnSp>
        <p:cxnSp>
          <p:nvCxnSpPr>
            <p:cNvPr id="178" name="Straight Connector 177"/>
            <p:cNvCxnSpPr>
              <a:stCxn id="14" idx="0"/>
              <a:endCxn id="114" idx="2"/>
            </p:cNvCxnSpPr>
            <p:nvPr>
              <p:custDataLst>
                <p:tags r:id="rId70"/>
              </p:custDataLst>
            </p:nvPr>
          </p:nvCxnSpPr>
          <p:spPr>
            <a:xfrm flipV="1">
              <a:off x="4267200" y="3889429"/>
              <a:ext cx="1806198" cy="907152"/>
            </a:xfrm>
            <a:prstGeom prst="line">
              <a:avLst/>
            </a:prstGeom>
            <a:ln w="25400" cap="rnd">
              <a:solidFill>
                <a:srgbClr val="CC2E2E"/>
              </a:solidFill>
              <a:tailEnd type="triangle" w="sm" len="lg"/>
            </a:ln>
            <a:effectLst/>
          </p:spPr>
          <p:style>
            <a:lnRef idx="2">
              <a:schemeClr val="dk1"/>
            </a:lnRef>
            <a:fillRef idx="0">
              <a:schemeClr val="dk1"/>
            </a:fillRef>
            <a:effectRef idx="1">
              <a:schemeClr val="dk1"/>
            </a:effectRef>
            <a:fontRef idx="minor">
              <a:schemeClr val="tx1"/>
            </a:fontRef>
          </p:style>
        </p:cxnSp>
        <p:cxnSp>
          <p:nvCxnSpPr>
            <p:cNvPr id="180" name="Straight Connector 179"/>
            <p:cNvCxnSpPr>
              <a:stCxn id="27" idx="0"/>
              <a:endCxn id="114" idx="2"/>
            </p:cNvCxnSpPr>
            <p:nvPr>
              <p:custDataLst>
                <p:tags r:id="rId71"/>
              </p:custDataLst>
            </p:nvPr>
          </p:nvCxnSpPr>
          <p:spPr>
            <a:xfrm flipV="1">
              <a:off x="5105400" y="3889429"/>
              <a:ext cx="967998" cy="911171"/>
            </a:xfrm>
            <a:prstGeom prst="line">
              <a:avLst/>
            </a:prstGeom>
            <a:ln w="25400" cap="rnd">
              <a:solidFill>
                <a:srgbClr val="CC2E2E"/>
              </a:solidFill>
              <a:tailEnd type="triangle" w="sm" len="lg"/>
            </a:ln>
            <a:effectLst/>
          </p:spPr>
          <p:style>
            <a:lnRef idx="2">
              <a:schemeClr val="dk1"/>
            </a:lnRef>
            <a:fillRef idx="0">
              <a:schemeClr val="dk1"/>
            </a:fillRef>
            <a:effectRef idx="1">
              <a:schemeClr val="dk1"/>
            </a:effectRef>
            <a:fontRef idx="minor">
              <a:schemeClr val="tx1"/>
            </a:fontRef>
          </p:style>
        </p:cxnSp>
        <p:cxnSp>
          <p:nvCxnSpPr>
            <p:cNvPr id="182" name="Straight Connector 181"/>
            <p:cNvCxnSpPr>
              <a:stCxn id="19" idx="0"/>
              <a:endCxn id="114" idx="2"/>
            </p:cNvCxnSpPr>
            <p:nvPr>
              <p:custDataLst>
                <p:tags r:id="rId72"/>
              </p:custDataLst>
            </p:nvPr>
          </p:nvCxnSpPr>
          <p:spPr>
            <a:xfrm flipV="1">
              <a:off x="5943600" y="3889429"/>
              <a:ext cx="129798" cy="911171"/>
            </a:xfrm>
            <a:prstGeom prst="line">
              <a:avLst/>
            </a:prstGeom>
            <a:ln w="25400" cap="rnd">
              <a:solidFill>
                <a:srgbClr val="CC2E2E"/>
              </a:solidFill>
              <a:tailEnd type="triangle" w="sm" len="lg"/>
            </a:ln>
            <a:effectLst/>
          </p:spPr>
          <p:style>
            <a:lnRef idx="2">
              <a:schemeClr val="dk1"/>
            </a:lnRef>
            <a:fillRef idx="0">
              <a:schemeClr val="dk1"/>
            </a:fillRef>
            <a:effectRef idx="1">
              <a:schemeClr val="dk1"/>
            </a:effectRef>
            <a:fontRef idx="minor">
              <a:schemeClr val="tx1"/>
            </a:fontRef>
          </p:style>
        </p:cxnSp>
        <p:cxnSp>
          <p:nvCxnSpPr>
            <p:cNvPr id="184" name="Straight Connector 183"/>
            <p:cNvCxnSpPr>
              <a:stCxn id="35" idx="0"/>
              <a:endCxn id="114" idx="2"/>
            </p:cNvCxnSpPr>
            <p:nvPr>
              <p:custDataLst>
                <p:tags r:id="rId73"/>
              </p:custDataLst>
            </p:nvPr>
          </p:nvCxnSpPr>
          <p:spPr>
            <a:xfrm flipH="1" flipV="1">
              <a:off x="6073398" y="3889429"/>
              <a:ext cx="708402" cy="911171"/>
            </a:xfrm>
            <a:prstGeom prst="line">
              <a:avLst/>
            </a:prstGeom>
            <a:ln w="25400" cap="rnd">
              <a:solidFill>
                <a:srgbClr val="CC2E2E"/>
              </a:solidFill>
              <a:tailEnd type="triangle" w="sm" len="lg"/>
            </a:ln>
            <a:effectLst/>
          </p:spPr>
          <p:style>
            <a:lnRef idx="2">
              <a:schemeClr val="dk1"/>
            </a:lnRef>
            <a:fillRef idx="0">
              <a:schemeClr val="dk1"/>
            </a:fillRef>
            <a:effectRef idx="1">
              <a:schemeClr val="dk1"/>
            </a:effectRef>
            <a:fontRef idx="minor">
              <a:schemeClr val="tx1"/>
            </a:fontRef>
          </p:style>
        </p:cxnSp>
        <p:cxnSp>
          <p:nvCxnSpPr>
            <p:cNvPr id="186" name="Straight Connector 185"/>
            <p:cNvCxnSpPr>
              <a:stCxn id="117" idx="0"/>
              <a:endCxn id="114" idx="2"/>
            </p:cNvCxnSpPr>
            <p:nvPr>
              <p:custDataLst>
                <p:tags r:id="rId74"/>
              </p:custDataLst>
            </p:nvPr>
          </p:nvCxnSpPr>
          <p:spPr>
            <a:xfrm flipH="1" flipV="1">
              <a:off x="6073398" y="3889429"/>
              <a:ext cx="1546602" cy="911171"/>
            </a:xfrm>
            <a:prstGeom prst="line">
              <a:avLst/>
            </a:prstGeom>
            <a:ln w="25400" cap="rnd">
              <a:solidFill>
                <a:srgbClr val="CC2E2E"/>
              </a:solidFill>
              <a:tailEnd type="triangle" w="sm" len="lg"/>
            </a:ln>
            <a:effectLst/>
          </p:spPr>
          <p:style>
            <a:lnRef idx="2">
              <a:schemeClr val="dk1"/>
            </a:lnRef>
            <a:fillRef idx="0">
              <a:schemeClr val="dk1"/>
            </a:fillRef>
            <a:effectRef idx="1">
              <a:schemeClr val="dk1"/>
            </a:effectRef>
            <a:fontRef idx="minor">
              <a:schemeClr val="tx1"/>
            </a:fontRef>
          </p:style>
        </p:cxnSp>
      </p:grpSp>
      <p:grpSp>
        <p:nvGrpSpPr>
          <p:cNvPr id="4" name="Group 3"/>
          <p:cNvGrpSpPr/>
          <p:nvPr>
            <p:custDataLst>
              <p:tags r:id="rId25"/>
            </p:custDataLst>
          </p:nvPr>
        </p:nvGrpSpPr>
        <p:grpSpPr>
          <a:xfrm>
            <a:off x="7324097" y="4119101"/>
            <a:ext cx="1613401" cy="584775"/>
            <a:chOff x="443999" y="3365211"/>
            <a:chExt cx="1613401" cy="584775"/>
          </a:xfrm>
        </p:grpSpPr>
        <p:sp>
          <p:nvSpPr>
            <p:cNvPr id="84" name="Rounded Rectangle 83"/>
            <p:cNvSpPr/>
            <p:nvPr>
              <p:custDataLst>
                <p:tags r:id="rId38"/>
              </p:custDataLst>
            </p:nvPr>
          </p:nvSpPr>
          <p:spPr>
            <a:xfrm>
              <a:off x="1447800" y="3429000"/>
              <a:ext cx="609600" cy="457200"/>
            </a:xfrm>
            <a:prstGeom prst="roundRect">
              <a:avLst/>
            </a:prstGeom>
            <a:solidFill>
              <a:srgbClr val="C9D8F3"/>
            </a:solidFill>
            <a:ln w="12700">
              <a:solidFill>
                <a:srgbClr val="4177D7"/>
              </a:solidFill>
              <a:miter lim="800000"/>
              <a:headEnd/>
              <a:tailEnd/>
            </a:ln>
            <a:effectLst/>
          </p:spPr>
          <p:txBody>
            <a:bodyPr wrap="none" anchor="ctr"/>
            <a:lstStyle/>
            <a:p>
              <a:endParaRPr lang="en-US" dirty="0">
                <a:solidFill>
                  <a:schemeClr val="tx1"/>
                </a:solidFill>
                <a:latin typeface="Arial" charset="0"/>
              </a:endParaRPr>
            </a:p>
          </p:txBody>
        </p:sp>
        <p:sp>
          <p:nvSpPr>
            <p:cNvPr id="85" name="Rounded Rectangle 84"/>
            <p:cNvSpPr/>
            <p:nvPr>
              <p:custDataLst>
                <p:tags r:id="rId39"/>
              </p:custDataLst>
            </p:nvPr>
          </p:nvSpPr>
          <p:spPr>
            <a:xfrm>
              <a:off x="1546602" y="3501971"/>
              <a:ext cx="152400" cy="117529"/>
            </a:xfrm>
            <a:prstGeom prst="roundRect">
              <a:avLst/>
            </a:prstGeom>
            <a:solidFill>
              <a:srgbClr val="FFE48F"/>
            </a:solidFill>
            <a:ln w="12700">
              <a:solidFill>
                <a:srgbClr val="F2B800"/>
              </a:solidFill>
              <a:miter lim="800000"/>
              <a:headEnd/>
              <a:tailEnd/>
            </a:ln>
            <a:effectLst/>
          </p:spPr>
          <p:txBody>
            <a:bodyPr wrap="none" anchor="ctr"/>
            <a:lstStyle/>
            <a:p>
              <a:endParaRPr lang="en-US" dirty="0">
                <a:solidFill>
                  <a:schemeClr val="tx1"/>
                </a:solidFill>
                <a:latin typeface="Arial" charset="0"/>
              </a:endParaRPr>
            </a:p>
          </p:txBody>
        </p:sp>
        <p:sp>
          <p:nvSpPr>
            <p:cNvPr id="86" name="Rounded Rectangle 85"/>
            <p:cNvSpPr/>
            <p:nvPr>
              <p:custDataLst>
                <p:tags r:id="rId40"/>
              </p:custDataLst>
            </p:nvPr>
          </p:nvSpPr>
          <p:spPr>
            <a:xfrm>
              <a:off x="1806198" y="3501971"/>
              <a:ext cx="152400" cy="117529"/>
            </a:xfrm>
            <a:prstGeom prst="roundRect">
              <a:avLst/>
            </a:prstGeom>
            <a:solidFill>
              <a:srgbClr val="D5B8EA"/>
            </a:solidFill>
            <a:ln w="12700">
              <a:solidFill>
                <a:srgbClr val="9E5DCF"/>
              </a:solidFill>
              <a:miter lim="800000"/>
              <a:headEnd/>
              <a:tailEnd/>
            </a:ln>
            <a:effectLst/>
          </p:spPr>
          <p:txBody>
            <a:bodyPr wrap="none" anchor="ctr"/>
            <a:lstStyle/>
            <a:p>
              <a:endParaRPr lang="en-US" dirty="0">
                <a:solidFill>
                  <a:schemeClr val="tx1"/>
                </a:solidFill>
                <a:latin typeface="Arial" charset="0"/>
              </a:endParaRPr>
            </a:p>
          </p:txBody>
        </p:sp>
        <p:sp>
          <p:nvSpPr>
            <p:cNvPr id="87" name="Rounded Rectangle 86"/>
            <p:cNvSpPr/>
            <p:nvPr>
              <p:custDataLst>
                <p:tags r:id="rId41"/>
              </p:custDataLst>
            </p:nvPr>
          </p:nvSpPr>
          <p:spPr>
            <a:xfrm>
              <a:off x="1546602" y="3695700"/>
              <a:ext cx="152400" cy="117529"/>
            </a:xfrm>
            <a:prstGeom prst="roundRect">
              <a:avLst/>
            </a:prstGeom>
            <a:solidFill>
              <a:srgbClr val="C9F7C9"/>
            </a:solidFill>
            <a:ln w="12700">
              <a:solidFill>
                <a:srgbClr val="15A715"/>
              </a:solidFill>
              <a:miter lim="800000"/>
              <a:headEnd/>
              <a:tailEnd/>
            </a:ln>
            <a:effectLst/>
          </p:spPr>
          <p:txBody>
            <a:bodyPr wrap="none" anchor="ctr"/>
            <a:lstStyle/>
            <a:p>
              <a:endParaRPr lang="en-US" dirty="0">
                <a:ln>
                  <a:solidFill>
                    <a:srgbClr val="15A715"/>
                  </a:solidFill>
                </a:ln>
                <a:solidFill>
                  <a:srgbClr val="C9F7C9"/>
                </a:solidFill>
                <a:latin typeface="Arial" charset="0"/>
              </a:endParaRPr>
            </a:p>
          </p:txBody>
        </p:sp>
        <p:sp>
          <p:nvSpPr>
            <p:cNvPr id="88" name="Rounded Rectangle 87"/>
            <p:cNvSpPr/>
            <p:nvPr>
              <p:custDataLst>
                <p:tags r:id="rId42"/>
              </p:custDataLst>
            </p:nvPr>
          </p:nvSpPr>
          <p:spPr>
            <a:xfrm>
              <a:off x="1806198" y="3695700"/>
              <a:ext cx="152400" cy="117529"/>
            </a:xfrm>
            <a:prstGeom prst="roundRect">
              <a:avLst/>
            </a:prstGeom>
            <a:solidFill>
              <a:srgbClr val="FFB3B3"/>
            </a:solidFill>
            <a:ln w="12700">
              <a:solidFill>
                <a:srgbClr val="CC2E2E"/>
              </a:solidFill>
              <a:miter lim="800000"/>
              <a:headEnd/>
              <a:tailEnd/>
            </a:ln>
            <a:effectLst/>
          </p:spPr>
          <p:txBody>
            <a:bodyPr wrap="none" anchor="ctr"/>
            <a:lstStyle/>
            <a:p>
              <a:endParaRPr lang="en-US" dirty="0">
                <a:solidFill>
                  <a:schemeClr val="tx1"/>
                </a:solidFill>
                <a:latin typeface="Arial" charset="0"/>
              </a:endParaRPr>
            </a:p>
          </p:txBody>
        </p:sp>
        <p:sp>
          <p:nvSpPr>
            <p:cNvPr id="187" name="TextBox 186"/>
            <p:cNvSpPr txBox="1"/>
            <p:nvPr>
              <p:custDataLst>
                <p:tags r:id="rId43"/>
              </p:custDataLst>
            </p:nvPr>
          </p:nvSpPr>
          <p:spPr>
            <a:xfrm>
              <a:off x="443999" y="3365211"/>
              <a:ext cx="1003801" cy="584775"/>
            </a:xfrm>
            <a:prstGeom prst="rect">
              <a:avLst/>
            </a:prstGeom>
            <a:noFill/>
          </p:spPr>
          <p:txBody>
            <a:bodyPr wrap="none" rtlCol="0">
              <a:spAutoFit/>
            </a:bodyPr>
            <a:lstStyle/>
            <a:p>
              <a:pPr algn="r"/>
              <a:r>
                <a:rPr lang="en-US" sz="1600" b="1" dirty="0" smtClean="0">
                  <a:solidFill>
                    <a:srgbClr val="204B98"/>
                  </a:solidFill>
                </a:rPr>
                <a:t>Crashed</a:t>
              </a:r>
              <a:br>
                <a:rPr lang="en-US" sz="1600" b="1" dirty="0" smtClean="0">
                  <a:solidFill>
                    <a:srgbClr val="204B98"/>
                  </a:solidFill>
                </a:rPr>
              </a:br>
              <a:r>
                <a:rPr lang="en-US" sz="1600" b="1" dirty="0" smtClean="0">
                  <a:solidFill>
                    <a:srgbClr val="204B98"/>
                  </a:solidFill>
                </a:rPr>
                <a:t>Master</a:t>
              </a:r>
              <a:endParaRPr lang="en-US" sz="1600" b="1" dirty="0">
                <a:solidFill>
                  <a:srgbClr val="204B98"/>
                </a:solidFill>
              </a:endParaRPr>
            </a:p>
          </p:txBody>
        </p:sp>
      </p:grpSp>
      <p:sp>
        <p:nvSpPr>
          <p:cNvPr id="125" name="Multiply 124"/>
          <p:cNvSpPr/>
          <p:nvPr>
            <p:custDataLst>
              <p:tags r:id="rId26"/>
            </p:custDataLst>
          </p:nvPr>
        </p:nvSpPr>
        <p:spPr>
          <a:xfrm>
            <a:off x="8213598" y="3937908"/>
            <a:ext cx="838200" cy="947163"/>
          </a:xfrm>
          <a:prstGeom prst="mathMultiply">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dirty="0"/>
          </a:p>
        </p:txBody>
      </p:sp>
      <p:sp>
        <p:nvSpPr>
          <p:cNvPr id="143" name="Rounded Rectangle 142"/>
          <p:cNvSpPr/>
          <p:nvPr>
            <p:custDataLst>
              <p:tags r:id="rId27"/>
            </p:custDataLst>
          </p:nvPr>
        </p:nvSpPr>
        <p:spPr>
          <a:xfrm>
            <a:off x="3962400" y="4926756"/>
            <a:ext cx="609600" cy="461219"/>
          </a:xfrm>
          <a:prstGeom prst="roundRect">
            <a:avLst/>
          </a:prstGeom>
          <a:solidFill>
            <a:srgbClr val="C9F7C9"/>
          </a:solidFill>
          <a:ln w="12700">
            <a:solidFill>
              <a:srgbClr val="15A715"/>
            </a:solidFill>
            <a:miter lim="800000"/>
            <a:headEnd/>
            <a:tailEnd/>
          </a:ln>
          <a:effectLst/>
        </p:spPr>
        <p:txBody>
          <a:bodyPr wrap="none" anchor="ctr"/>
          <a:lstStyle/>
          <a:p>
            <a:endParaRPr lang="en-US" dirty="0">
              <a:solidFill>
                <a:schemeClr val="accent1">
                  <a:lumMod val="75000"/>
                  <a:lumOff val="25000"/>
                </a:schemeClr>
              </a:solidFill>
              <a:latin typeface="Arial" charset="0"/>
            </a:endParaRPr>
          </a:p>
        </p:txBody>
      </p:sp>
      <p:grpSp>
        <p:nvGrpSpPr>
          <p:cNvPr id="3" name="Group 2"/>
          <p:cNvGrpSpPr/>
          <p:nvPr>
            <p:custDataLst>
              <p:tags r:id="rId28"/>
            </p:custDataLst>
          </p:nvPr>
        </p:nvGrpSpPr>
        <p:grpSpPr>
          <a:xfrm>
            <a:off x="1562100" y="4978731"/>
            <a:ext cx="381000" cy="180160"/>
            <a:chOff x="2248731" y="7711372"/>
            <a:chExt cx="613744" cy="117530"/>
          </a:xfrm>
        </p:grpSpPr>
        <p:sp>
          <p:nvSpPr>
            <p:cNvPr id="163" name="Rounded Rectangle 162"/>
            <p:cNvSpPr/>
            <p:nvPr/>
          </p:nvSpPr>
          <p:spPr>
            <a:xfrm>
              <a:off x="2248731" y="7711373"/>
              <a:ext cx="152400" cy="117529"/>
            </a:xfrm>
            <a:prstGeom prst="roundRect">
              <a:avLst/>
            </a:prstGeom>
            <a:solidFill>
              <a:srgbClr val="FFE48F"/>
            </a:solidFill>
            <a:ln w="12700">
              <a:solidFill>
                <a:srgbClr val="F2B800"/>
              </a:solidFill>
              <a:miter lim="800000"/>
              <a:headEnd/>
              <a:tailEnd/>
            </a:ln>
            <a:effectLst/>
          </p:spPr>
          <p:txBody>
            <a:bodyPr wrap="none" anchor="ctr"/>
            <a:lstStyle/>
            <a:p>
              <a:endParaRPr lang="en-US" dirty="0">
                <a:solidFill>
                  <a:schemeClr val="tx1"/>
                </a:solidFill>
                <a:latin typeface="Arial" charset="0"/>
              </a:endParaRPr>
            </a:p>
          </p:txBody>
        </p:sp>
        <p:sp>
          <p:nvSpPr>
            <p:cNvPr id="165" name="Rounded Rectangle 164"/>
            <p:cNvSpPr/>
            <p:nvPr/>
          </p:nvSpPr>
          <p:spPr>
            <a:xfrm>
              <a:off x="2402956" y="7711373"/>
              <a:ext cx="152400" cy="117529"/>
            </a:xfrm>
            <a:prstGeom prst="roundRect">
              <a:avLst/>
            </a:prstGeom>
            <a:solidFill>
              <a:srgbClr val="D5B8EA"/>
            </a:solidFill>
            <a:ln w="12700">
              <a:solidFill>
                <a:srgbClr val="9E5DCF"/>
              </a:solidFill>
              <a:miter lim="800000"/>
              <a:headEnd/>
              <a:tailEnd/>
            </a:ln>
            <a:effectLst/>
          </p:spPr>
          <p:txBody>
            <a:bodyPr wrap="none" anchor="ctr"/>
            <a:lstStyle/>
            <a:p>
              <a:endParaRPr lang="en-US" dirty="0">
                <a:solidFill>
                  <a:schemeClr val="tx1"/>
                </a:solidFill>
                <a:latin typeface="Arial" charset="0"/>
              </a:endParaRPr>
            </a:p>
          </p:txBody>
        </p:sp>
        <p:sp>
          <p:nvSpPr>
            <p:cNvPr id="167" name="Rounded Rectangle 166"/>
            <p:cNvSpPr/>
            <p:nvPr/>
          </p:nvSpPr>
          <p:spPr>
            <a:xfrm>
              <a:off x="2555356" y="7711373"/>
              <a:ext cx="152400" cy="117529"/>
            </a:xfrm>
            <a:prstGeom prst="roundRect">
              <a:avLst/>
            </a:prstGeom>
            <a:solidFill>
              <a:srgbClr val="C9F7C9"/>
            </a:solidFill>
            <a:ln w="12700">
              <a:solidFill>
                <a:srgbClr val="15A715"/>
              </a:solidFill>
              <a:miter lim="800000"/>
              <a:headEnd/>
              <a:tailEnd/>
            </a:ln>
            <a:effectLst/>
          </p:spPr>
          <p:txBody>
            <a:bodyPr wrap="none" anchor="ctr"/>
            <a:lstStyle/>
            <a:p>
              <a:endParaRPr lang="en-US" dirty="0">
                <a:ln>
                  <a:solidFill>
                    <a:srgbClr val="15A715"/>
                  </a:solidFill>
                </a:ln>
                <a:solidFill>
                  <a:srgbClr val="C9F7C9"/>
                </a:solidFill>
                <a:latin typeface="Arial" charset="0"/>
              </a:endParaRPr>
            </a:p>
          </p:txBody>
        </p:sp>
        <p:sp>
          <p:nvSpPr>
            <p:cNvPr id="169" name="Rounded Rectangle 168"/>
            <p:cNvSpPr/>
            <p:nvPr/>
          </p:nvSpPr>
          <p:spPr>
            <a:xfrm>
              <a:off x="2710075" y="7711372"/>
              <a:ext cx="152400" cy="117529"/>
            </a:xfrm>
            <a:prstGeom prst="roundRect">
              <a:avLst/>
            </a:prstGeom>
            <a:solidFill>
              <a:srgbClr val="FFB3B3"/>
            </a:solidFill>
            <a:ln w="12700">
              <a:solidFill>
                <a:srgbClr val="CC2E2E"/>
              </a:solidFill>
              <a:miter lim="800000"/>
              <a:headEnd/>
              <a:tailEnd/>
            </a:ln>
            <a:effectLst/>
          </p:spPr>
          <p:txBody>
            <a:bodyPr wrap="none" anchor="ctr"/>
            <a:lstStyle/>
            <a:p>
              <a:endParaRPr lang="en-US" dirty="0">
                <a:solidFill>
                  <a:schemeClr val="tx1"/>
                </a:solidFill>
                <a:latin typeface="Arial" charset="0"/>
              </a:endParaRPr>
            </a:p>
          </p:txBody>
        </p:sp>
      </p:grpSp>
      <p:grpSp>
        <p:nvGrpSpPr>
          <p:cNvPr id="171" name="Group 170"/>
          <p:cNvGrpSpPr/>
          <p:nvPr>
            <p:custDataLst>
              <p:tags r:id="rId29"/>
            </p:custDataLst>
          </p:nvPr>
        </p:nvGrpSpPr>
        <p:grpSpPr>
          <a:xfrm>
            <a:off x="2404380" y="4978731"/>
            <a:ext cx="381000" cy="180160"/>
            <a:chOff x="2248731" y="7711372"/>
            <a:chExt cx="613744" cy="117530"/>
          </a:xfrm>
        </p:grpSpPr>
        <p:sp>
          <p:nvSpPr>
            <p:cNvPr id="173" name="Rounded Rectangle 172"/>
            <p:cNvSpPr/>
            <p:nvPr/>
          </p:nvSpPr>
          <p:spPr>
            <a:xfrm>
              <a:off x="2248731" y="7711373"/>
              <a:ext cx="152400" cy="117529"/>
            </a:xfrm>
            <a:prstGeom prst="roundRect">
              <a:avLst/>
            </a:prstGeom>
            <a:solidFill>
              <a:srgbClr val="FFE48F"/>
            </a:solidFill>
            <a:ln w="12700">
              <a:solidFill>
                <a:srgbClr val="F2B800"/>
              </a:solidFill>
              <a:miter lim="800000"/>
              <a:headEnd/>
              <a:tailEnd/>
            </a:ln>
            <a:effectLst/>
          </p:spPr>
          <p:txBody>
            <a:bodyPr wrap="none" anchor="ctr"/>
            <a:lstStyle/>
            <a:p>
              <a:endParaRPr lang="en-US" dirty="0">
                <a:solidFill>
                  <a:schemeClr val="tx1"/>
                </a:solidFill>
                <a:latin typeface="Arial" charset="0"/>
              </a:endParaRPr>
            </a:p>
          </p:txBody>
        </p:sp>
        <p:sp>
          <p:nvSpPr>
            <p:cNvPr id="175" name="Rounded Rectangle 174"/>
            <p:cNvSpPr/>
            <p:nvPr/>
          </p:nvSpPr>
          <p:spPr>
            <a:xfrm>
              <a:off x="2402956" y="7711373"/>
              <a:ext cx="152400" cy="117529"/>
            </a:xfrm>
            <a:prstGeom prst="roundRect">
              <a:avLst/>
            </a:prstGeom>
            <a:solidFill>
              <a:srgbClr val="D5B8EA"/>
            </a:solidFill>
            <a:ln w="12700">
              <a:solidFill>
                <a:srgbClr val="9E5DCF"/>
              </a:solidFill>
              <a:miter lim="800000"/>
              <a:headEnd/>
              <a:tailEnd/>
            </a:ln>
            <a:effectLst/>
          </p:spPr>
          <p:txBody>
            <a:bodyPr wrap="none" anchor="ctr"/>
            <a:lstStyle/>
            <a:p>
              <a:endParaRPr lang="en-US" dirty="0">
                <a:solidFill>
                  <a:schemeClr val="tx1"/>
                </a:solidFill>
                <a:latin typeface="Arial" charset="0"/>
              </a:endParaRPr>
            </a:p>
          </p:txBody>
        </p:sp>
        <p:sp>
          <p:nvSpPr>
            <p:cNvPr id="177" name="Rounded Rectangle 176"/>
            <p:cNvSpPr/>
            <p:nvPr/>
          </p:nvSpPr>
          <p:spPr>
            <a:xfrm>
              <a:off x="2555356" y="7711373"/>
              <a:ext cx="152400" cy="117529"/>
            </a:xfrm>
            <a:prstGeom prst="roundRect">
              <a:avLst/>
            </a:prstGeom>
            <a:solidFill>
              <a:srgbClr val="C9F7C9"/>
            </a:solidFill>
            <a:ln w="12700">
              <a:solidFill>
                <a:srgbClr val="15A715"/>
              </a:solidFill>
              <a:miter lim="800000"/>
              <a:headEnd/>
              <a:tailEnd/>
            </a:ln>
            <a:effectLst/>
          </p:spPr>
          <p:txBody>
            <a:bodyPr wrap="none" anchor="ctr"/>
            <a:lstStyle/>
            <a:p>
              <a:endParaRPr lang="en-US" dirty="0">
                <a:ln>
                  <a:solidFill>
                    <a:srgbClr val="15A715"/>
                  </a:solidFill>
                </a:ln>
                <a:solidFill>
                  <a:srgbClr val="C9F7C9"/>
                </a:solidFill>
                <a:latin typeface="Arial" charset="0"/>
              </a:endParaRPr>
            </a:p>
          </p:txBody>
        </p:sp>
        <p:sp>
          <p:nvSpPr>
            <p:cNvPr id="179" name="Rounded Rectangle 178"/>
            <p:cNvSpPr/>
            <p:nvPr/>
          </p:nvSpPr>
          <p:spPr>
            <a:xfrm>
              <a:off x="2710075" y="7711372"/>
              <a:ext cx="152400" cy="117529"/>
            </a:xfrm>
            <a:prstGeom prst="roundRect">
              <a:avLst/>
            </a:prstGeom>
            <a:solidFill>
              <a:srgbClr val="FFB3B3"/>
            </a:solidFill>
            <a:ln w="12700">
              <a:solidFill>
                <a:srgbClr val="CC2E2E"/>
              </a:solidFill>
              <a:miter lim="800000"/>
              <a:headEnd/>
              <a:tailEnd/>
            </a:ln>
            <a:effectLst/>
          </p:spPr>
          <p:txBody>
            <a:bodyPr wrap="none" anchor="ctr"/>
            <a:lstStyle/>
            <a:p>
              <a:endParaRPr lang="en-US" dirty="0">
                <a:solidFill>
                  <a:schemeClr val="tx1"/>
                </a:solidFill>
                <a:latin typeface="Arial" charset="0"/>
              </a:endParaRPr>
            </a:p>
          </p:txBody>
        </p:sp>
      </p:grpSp>
      <p:grpSp>
        <p:nvGrpSpPr>
          <p:cNvPr id="231" name="Group 230"/>
          <p:cNvGrpSpPr/>
          <p:nvPr>
            <p:custDataLst>
              <p:tags r:id="rId30"/>
            </p:custDataLst>
          </p:nvPr>
        </p:nvGrpSpPr>
        <p:grpSpPr>
          <a:xfrm>
            <a:off x="3238500" y="4978731"/>
            <a:ext cx="381000" cy="180160"/>
            <a:chOff x="2248731" y="7711372"/>
            <a:chExt cx="613744" cy="117530"/>
          </a:xfrm>
        </p:grpSpPr>
        <p:sp>
          <p:nvSpPr>
            <p:cNvPr id="232" name="Rounded Rectangle 231"/>
            <p:cNvSpPr/>
            <p:nvPr/>
          </p:nvSpPr>
          <p:spPr>
            <a:xfrm>
              <a:off x="2248731" y="7711373"/>
              <a:ext cx="152400" cy="117529"/>
            </a:xfrm>
            <a:prstGeom prst="roundRect">
              <a:avLst/>
            </a:prstGeom>
            <a:solidFill>
              <a:srgbClr val="FFE48F"/>
            </a:solidFill>
            <a:ln w="12700">
              <a:solidFill>
                <a:srgbClr val="F2B800"/>
              </a:solidFill>
              <a:miter lim="800000"/>
              <a:headEnd/>
              <a:tailEnd/>
            </a:ln>
            <a:effectLst/>
          </p:spPr>
          <p:txBody>
            <a:bodyPr wrap="none" anchor="ctr"/>
            <a:lstStyle/>
            <a:p>
              <a:endParaRPr lang="en-US" dirty="0">
                <a:solidFill>
                  <a:schemeClr val="tx1"/>
                </a:solidFill>
                <a:latin typeface="Arial" charset="0"/>
              </a:endParaRPr>
            </a:p>
          </p:txBody>
        </p:sp>
        <p:sp>
          <p:nvSpPr>
            <p:cNvPr id="233" name="Rounded Rectangle 232"/>
            <p:cNvSpPr/>
            <p:nvPr/>
          </p:nvSpPr>
          <p:spPr>
            <a:xfrm>
              <a:off x="2402956" y="7711373"/>
              <a:ext cx="152400" cy="117529"/>
            </a:xfrm>
            <a:prstGeom prst="roundRect">
              <a:avLst/>
            </a:prstGeom>
            <a:solidFill>
              <a:srgbClr val="D5B8EA"/>
            </a:solidFill>
            <a:ln w="12700">
              <a:solidFill>
                <a:srgbClr val="9E5DCF"/>
              </a:solidFill>
              <a:miter lim="800000"/>
              <a:headEnd/>
              <a:tailEnd/>
            </a:ln>
            <a:effectLst/>
          </p:spPr>
          <p:txBody>
            <a:bodyPr wrap="none" anchor="ctr"/>
            <a:lstStyle/>
            <a:p>
              <a:endParaRPr lang="en-US" dirty="0">
                <a:solidFill>
                  <a:schemeClr val="tx1"/>
                </a:solidFill>
                <a:latin typeface="Arial" charset="0"/>
              </a:endParaRPr>
            </a:p>
          </p:txBody>
        </p:sp>
        <p:sp>
          <p:nvSpPr>
            <p:cNvPr id="234" name="Rounded Rectangle 233"/>
            <p:cNvSpPr/>
            <p:nvPr/>
          </p:nvSpPr>
          <p:spPr>
            <a:xfrm>
              <a:off x="2555356" y="7711373"/>
              <a:ext cx="152400" cy="117529"/>
            </a:xfrm>
            <a:prstGeom prst="roundRect">
              <a:avLst/>
            </a:prstGeom>
            <a:solidFill>
              <a:srgbClr val="C9F7C9"/>
            </a:solidFill>
            <a:ln w="12700">
              <a:solidFill>
                <a:srgbClr val="15A715"/>
              </a:solidFill>
              <a:miter lim="800000"/>
              <a:headEnd/>
              <a:tailEnd/>
            </a:ln>
            <a:effectLst/>
          </p:spPr>
          <p:txBody>
            <a:bodyPr wrap="none" anchor="ctr"/>
            <a:lstStyle/>
            <a:p>
              <a:endParaRPr lang="en-US" dirty="0">
                <a:ln>
                  <a:solidFill>
                    <a:srgbClr val="15A715"/>
                  </a:solidFill>
                </a:ln>
                <a:solidFill>
                  <a:srgbClr val="C9F7C9"/>
                </a:solidFill>
                <a:latin typeface="Arial" charset="0"/>
              </a:endParaRPr>
            </a:p>
          </p:txBody>
        </p:sp>
        <p:sp>
          <p:nvSpPr>
            <p:cNvPr id="235" name="Rounded Rectangle 234"/>
            <p:cNvSpPr/>
            <p:nvPr/>
          </p:nvSpPr>
          <p:spPr>
            <a:xfrm>
              <a:off x="2710075" y="7711372"/>
              <a:ext cx="152400" cy="117529"/>
            </a:xfrm>
            <a:prstGeom prst="roundRect">
              <a:avLst/>
            </a:prstGeom>
            <a:solidFill>
              <a:srgbClr val="FFB3B3"/>
            </a:solidFill>
            <a:ln w="12700">
              <a:solidFill>
                <a:srgbClr val="CC2E2E"/>
              </a:solidFill>
              <a:miter lim="800000"/>
              <a:headEnd/>
              <a:tailEnd/>
            </a:ln>
            <a:effectLst/>
          </p:spPr>
          <p:txBody>
            <a:bodyPr wrap="none" anchor="ctr"/>
            <a:lstStyle/>
            <a:p>
              <a:endParaRPr lang="en-US" dirty="0">
                <a:solidFill>
                  <a:schemeClr val="tx1"/>
                </a:solidFill>
                <a:latin typeface="Arial" charset="0"/>
              </a:endParaRPr>
            </a:p>
          </p:txBody>
        </p:sp>
      </p:grpSp>
      <p:grpSp>
        <p:nvGrpSpPr>
          <p:cNvPr id="275" name="Group 274"/>
          <p:cNvGrpSpPr/>
          <p:nvPr>
            <p:custDataLst>
              <p:tags r:id="rId31"/>
            </p:custDataLst>
          </p:nvPr>
        </p:nvGrpSpPr>
        <p:grpSpPr>
          <a:xfrm>
            <a:off x="4076700" y="4978731"/>
            <a:ext cx="381000" cy="180160"/>
            <a:chOff x="2248731" y="7711372"/>
            <a:chExt cx="613744" cy="117530"/>
          </a:xfrm>
        </p:grpSpPr>
        <p:sp>
          <p:nvSpPr>
            <p:cNvPr id="276" name="Rounded Rectangle 275"/>
            <p:cNvSpPr/>
            <p:nvPr/>
          </p:nvSpPr>
          <p:spPr>
            <a:xfrm>
              <a:off x="2248731" y="7711373"/>
              <a:ext cx="152400" cy="117529"/>
            </a:xfrm>
            <a:prstGeom prst="roundRect">
              <a:avLst/>
            </a:prstGeom>
            <a:solidFill>
              <a:srgbClr val="FFE48F"/>
            </a:solidFill>
            <a:ln w="12700">
              <a:solidFill>
                <a:srgbClr val="F2B800"/>
              </a:solidFill>
              <a:miter lim="800000"/>
              <a:headEnd/>
              <a:tailEnd/>
            </a:ln>
            <a:effectLst/>
          </p:spPr>
          <p:txBody>
            <a:bodyPr wrap="none" anchor="ctr"/>
            <a:lstStyle/>
            <a:p>
              <a:endParaRPr lang="en-US" dirty="0">
                <a:solidFill>
                  <a:schemeClr val="tx1"/>
                </a:solidFill>
                <a:latin typeface="Arial" charset="0"/>
              </a:endParaRPr>
            </a:p>
          </p:txBody>
        </p:sp>
        <p:sp>
          <p:nvSpPr>
            <p:cNvPr id="277" name="Rounded Rectangle 276"/>
            <p:cNvSpPr/>
            <p:nvPr/>
          </p:nvSpPr>
          <p:spPr>
            <a:xfrm>
              <a:off x="2402956" y="7711373"/>
              <a:ext cx="152400" cy="117529"/>
            </a:xfrm>
            <a:prstGeom prst="roundRect">
              <a:avLst/>
            </a:prstGeom>
            <a:solidFill>
              <a:srgbClr val="D5B8EA"/>
            </a:solidFill>
            <a:ln w="12700">
              <a:solidFill>
                <a:srgbClr val="9E5DCF"/>
              </a:solidFill>
              <a:miter lim="800000"/>
              <a:headEnd/>
              <a:tailEnd/>
            </a:ln>
            <a:effectLst/>
          </p:spPr>
          <p:txBody>
            <a:bodyPr wrap="none" anchor="ctr"/>
            <a:lstStyle/>
            <a:p>
              <a:endParaRPr lang="en-US" dirty="0">
                <a:solidFill>
                  <a:schemeClr val="tx1"/>
                </a:solidFill>
                <a:latin typeface="Arial" charset="0"/>
              </a:endParaRPr>
            </a:p>
          </p:txBody>
        </p:sp>
        <p:sp>
          <p:nvSpPr>
            <p:cNvPr id="278" name="Rounded Rectangle 277"/>
            <p:cNvSpPr/>
            <p:nvPr/>
          </p:nvSpPr>
          <p:spPr>
            <a:xfrm>
              <a:off x="2555356" y="7711373"/>
              <a:ext cx="152400" cy="117529"/>
            </a:xfrm>
            <a:prstGeom prst="roundRect">
              <a:avLst/>
            </a:prstGeom>
            <a:solidFill>
              <a:srgbClr val="C9F7C9"/>
            </a:solidFill>
            <a:ln w="12700">
              <a:solidFill>
                <a:srgbClr val="15A715"/>
              </a:solidFill>
              <a:miter lim="800000"/>
              <a:headEnd/>
              <a:tailEnd/>
            </a:ln>
            <a:effectLst/>
          </p:spPr>
          <p:txBody>
            <a:bodyPr wrap="none" anchor="ctr"/>
            <a:lstStyle/>
            <a:p>
              <a:endParaRPr lang="en-US" dirty="0">
                <a:ln>
                  <a:solidFill>
                    <a:srgbClr val="15A715"/>
                  </a:solidFill>
                </a:ln>
                <a:solidFill>
                  <a:srgbClr val="C9F7C9"/>
                </a:solidFill>
                <a:latin typeface="Arial" charset="0"/>
              </a:endParaRPr>
            </a:p>
          </p:txBody>
        </p:sp>
        <p:sp>
          <p:nvSpPr>
            <p:cNvPr id="279" name="Rounded Rectangle 278"/>
            <p:cNvSpPr/>
            <p:nvPr/>
          </p:nvSpPr>
          <p:spPr>
            <a:xfrm>
              <a:off x="2710075" y="7711372"/>
              <a:ext cx="152400" cy="117529"/>
            </a:xfrm>
            <a:prstGeom prst="roundRect">
              <a:avLst/>
            </a:prstGeom>
            <a:solidFill>
              <a:srgbClr val="FFB3B3"/>
            </a:solidFill>
            <a:ln w="12700">
              <a:solidFill>
                <a:srgbClr val="CC2E2E"/>
              </a:solidFill>
              <a:miter lim="800000"/>
              <a:headEnd/>
              <a:tailEnd/>
            </a:ln>
            <a:effectLst/>
          </p:spPr>
          <p:txBody>
            <a:bodyPr wrap="none" anchor="ctr"/>
            <a:lstStyle/>
            <a:p>
              <a:endParaRPr lang="en-US" dirty="0">
                <a:solidFill>
                  <a:schemeClr val="tx1"/>
                </a:solidFill>
                <a:latin typeface="Arial" charset="0"/>
              </a:endParaRPr>
            </a:p>
          </p:txBody>
        </p:sp>
      </p:grpSp>
      <p:grpSp>
        <p:nvGrpSpPr>
          <p:cNvPr id="280" name="Group 279"/>
          <p:cNvGrpSpPr/>
          <p:nvPr>
            <p:custDataLst>
              <p:tags r:id="rId32"/>
            </p:custDataLst>
          </p:nvPr>
        </p:nvGrpSpPr>
        <p:grpSpPr>
          <a:xfrm>
            <a:off x="4914900" y="4978731"/>
            <a:ext cx="381000" cy="180160"/>
            <a:chOff x="2248731" y="7711372"/>
            <a:chExt cx="613744" cy="117530"/>
          </a:xfrm>
        </p:grpSpPr>
        <p:sp>
          <p:nvSpPr>
            <p:cNvPr id="281" name="Rounded Rectangle 280"/>
            <p:cNvSpPr/>
            <p:nvPr/>
          </p:nvSpPr>
          <p:spPr>
            <a:xfrm>
              <a:off x="2248731" y="7711373"/>
              <a:ext cx="152400" cy="117529"/>
            </a:xfrm>
            <a:prstGeom prst="roundRect">
              <a:avLst/>
            </a:prstGeom>
            <a:solidFill>
              <a:srgbClr val="FFE48F"/>
            </a:solidFill>
            <a:ln w="12700">
              <a:solidFill>
                <a:srgbClr val="F2B800"/>
              </a:solidFill>
              <a:miter lim="800000"/>
              <a:headEnd/>
              <a:tailEnd/>
            </a:ln>
            <a:effectLst/>
          </p:spPr>
          <p:txBody>
            <a:bodyPr wrap="none" anchor="ctr"/>
            <a:lstStyle/>
            <a:p>
              <a:endParaRPr lang="en-US" dirty="0">
                <a:solidFill>
                  <a:schemeClr val="tx1"/>
                </a:solidFill>
                <a:latin typeface="Arial" charset="0"/>
              </a:endParaRPr>
            </a:p>
          </p:txBody>
        </p:sp>
        <p:sp>
          <p:nvSpPr>
            <p:cNvPr id="282" name="Rounded Rectangle 281"/>
            <p:cNvSpPr/>
            <p:nvPr/>
          </p:nvSpPr>
          <p:spPr>
            <a:xfrm>
              <a:off x="2402956" y="7711373"/>
              <a:ext cx="152400" cy="117529"/>
            </a:xfrm>
            <a:prstGeom prst="roundRect">
              <a:avLst/>
            </a:prstGeom>
            <a:solidFill>
              <a:srgbClr val="D5B8EA"/>
            </a:solidFill>
            <a:ln w="12700">
              <a:solidFill>
                <a:srgbClr val="9E5DCF"/>
              </a:solidFill>
              <a:miter lim="800000"/>
              <a:headEnd/>
              <a:tailEnd/>
            </a:ln>
            <a:effectLst/>
          </p:spPr>
          <p:txBody>
            <a:bodyPr wrap="none" anchor="ctr"/>
            <a:lstStyle/>
            <a:p>
              <a:endParaRPr lang="en-US" dirty="0">
                <a:solidFill>
                  <a:schemeClr val="tx1"/>
                </a:solidFill>
                <a:latin typeface="Arial" charset="0"/>
              </a:endParaRPr>
            </a:p>
          </p:txBody>
        </p:sp>
        <p:sp>
          <p:nvSpPr>
            <p:cNvPr id="283" name="Rounded Rectangle 282"/>
            <p:cNvSpPr/>
            <p:nvPr/>
          </p:nvSpPr>
          <p:spPr>
            <a:xfrm>
              <a:off x="2555356" y="7711373"/>
              <a:ext cx="152400" cy="117529"/>
            </a:xfrm>
            <a:prstGeom prst="roundRect">
              <a:avLst/>
            </a:prstGeom>
            <a:solidFill>
              <a:srgbClr val="C9F7C9"/>
            </a:solidFill>
            <a:ln w="12700">
              <a:solidFill>
                <a:srgbClr val="15A715"/>
              </a:solidFill>
              <a:miter lim="800000"/>
              <a:headEnd/>
              <a:tailEnd/>
            </a:ln>
            <a:effectLst/>
          </p:spPr>
          <p:txBody>
            <a:bodyPr wrap="none" anchor="ctr"/>
            <a:lstStyle/>
            <a:p>
              <a:endParaRPr lang="en-US" dirty="0">
                <a:ln>
                  <a:solidFill>
                    <a:srgbClr val="15A715"/>
                  </a:solidFill>
                </a:ln>
                <a:solidFill>
                  <a:srgbClr val="C9F7C9"/>
                </a:solidFill>
                <a:latin typeface="Arial" charset="0"/>
              </a:endParaRPr>
            </a:p>
          </p:txBody>
        </p:sp>
        <p:sp>
          <p:nvSpPr>
            <p:cNvPr id="284" name="Rounded Rectangle 283"/>
            <p:cNvSpPr/>
            <p:nvPr/>
          </p:nvSpPr>
          <p:spPr>
            <a:xfrm>
              <a:off x="2710075" y="7711372"/>
              <a:ext cx="152400" cy="117529"/>
            </a:xfrm>
            <a:prstGeom prst="roundRect">
              <a:avLst/>
            </a:prstGeom>
            <a:solidFill>
              <a:srgbClr val="FFB3B3"/>
            </a:solidFill>
            <a:ln w="12700">
              <a:solidFill>
                <a:srgbClr val="CC2E2E"/>
              </a:solidFill>
              <a:miter lim="800000"/>
              <a:headEnd/>
              <a:tailEnd/>
            </a:ln>
            <a:effectLst/>
          </p:spPr>
          <p:txBody>
            <a:bodyPr wrap="none" anchor="ctr"/>
            <a:lstStyle/>
            <a:p>
              <a:endParaRPr lang="en-US" dirty="0">
                <a:solidFill>
                  <a:schemeClr val="tx1"/>
                </a:solidFill>
                <a:latin typeface="Arial" charset="0"/>
              </a:endParaRPr>
            </a:p>
          </p:txBody>
        </p:sp>
      </p:grpSp>
      <p:grpSp>
        <p:nvGrpSpPr>
          <p:cNvPr id="285" name="Group 284"/>
          <p:cNvGrpSpPr/>
          <p:nvPr>
            <p:custDataLst>
              <p:tags r:id="rId33"/>
            </p:custDataLst>
          </p:nvPr>
        </p:nvGrpSpPr>
        <p:grpSpPr>
          <a:xfrm>
            <a:off x="5753100" y="4978731"/>
            <a:ext cx="381000" cy="180160"/>
            <a:chOff x="2248731" y="7711372"/>
            <a:chExt cx="613744" cy="117530"/>
          </a:xfrm>
        </p:grpSpPr>
        <p:sp>
          <p:nvSpPr>
            <p:cNvPr id="286" name="Rounded Rectangle 285"/>
            <p:cNvSpPr/>
            <p:nvPr/>
          </p:nvSpPr>
          <p:spPr>
            <a:xfrm>
              <a:off x="2248731" y="7711373"/>
              <a:ext cx="152400" cy="117529"/>
            </a:xfrm>
            <a:prstGeom prst="roundRect">
              <a:avLst/>
            </a:prstGeom>
            <a:solidFill>
              <a:srgbClr val="FFE48F"/>
            </a:solidFill>
            <a:ln w="12700">
              <a:solidFill>
                <a:srgbClr val="F2B800"/>
              </a:solidFill>
              <a:miter lim="800000"/>
              <a:headEnd/>
              <a:tailEnd/>
            </a:ln>
            <a:effectLst/>
          </p:spPr>
          <p:txBody>
            <a:bodyPr wrap="none" anchor="ctr"/>
            <a:lstStyle/>
            <a:p>
              <a:endParaRPr lang="en-US" dirty="0">
                <a:solidFill>
                  <a:schemeClr val="tx1"/>
                </a:solidFill>
                <a:latin typeface="Arial" charset="0"/>
              </a:endParaRPr>
            </a:p>
          </p:txBody>
        </p:sp>
        <p:sp>
          <p:nvSpPr>
            <p:cNvPr id="287" name="Rounded Rectangle 286"/>
            <p:cNvSpPr/>
            <p:nvPr/>
          </p:nvSpPr>
          <p:spPr>
            <a:xfrm>
              <a:off x="2402956" y="7711373"/>
              <a:ext cx="152400" cy="117529"/>
            </a:xfrm>
            <a:prstGeom prst="roundRect">
              <a:avLst/>
            </a:prstGeom>
            <a:solidFill>
              <a:srgbClr val="D5B8EA"/>
            </a:solidFill>
            <a:ln w="12700">
              <a:solidFill>
                <a:srgbClr val="9E5DCF"/>
              </a:solidFill>
              <a:miter lim="800000"/>
              <a:headEnd/>
              <a:tailEnd/>
            </a:ln>
            <a:effectLst/>
          </p:spPr>
          <p:txBody>
            <a:bodyPr wrap="none" anchor="ctr"/>
            <a:lstStyle/>
            <a:p>
              <a:endParaRPr lang="en-US" dirty="0">
                <a:solidFill>
                  <a:schemeClr val="tx1"/>
                </a:solidFill>
                <a:latin typeface="Arial" charset="0"/>
              </a:endParaRPr>
            </a:p>
          </p:txBody>
        </p:sp>
        <p:sp>
          <p:nvSpPr>
            <p:cNvPr id="288" name="Rounded Rectangle 287"/>
            <p:cNvSpPr/>
            <p:nvPr/>
          </p:nvSpPr>
          <p:spPr>
            <a:xfrm>
              <a:off x="2555356" y="7711373"/>
              <a:ext cx="152400" cy="117529"/>
            </a:xfrm>
            <a:prstGeom prst="roundRect">
              <a:avLst/>
            </a:prstGeom>
            <a:solidFill>
              <a:srgbClr val="C9F7C9"/>
            </a:solidFill>
            <a:ln w="12700">
              <a:solidFill>
                <a:srgbClr val="15A715"/>
              </a:solidFill>
              <a:miter lim="800000"/>
              <a:headEnd/>
              <a:tailEnd/>
            </a:ln>
            <a:effectLst/>
          </p:spPr>
          <p:txBody>
            <a:bodyPr wrap="none" anchor="ctr"/>
            <a:lstStyle/>
            <a:p>
              <a:endParaRPr lang="en-US" dirty="0">
                <a:ln>
                  <a:solidFill>
                    <a:srgbClr val="15A715"/>
                  </a:solidFill>
                </a:ln>
                <a:solidFill>
                  <a:srgbClr val="C9F7C9"/>
                </a:solidFill>
                <a:latin typeface="Arial" charset="0"/>
              </a:endParaRPr>
            </a:p>
          </p:txBody>
        </p:sp>
        <p:sp>
          <p:nvSpPr>
            <p:cNvPr id="289" name="Rounded Rectangle 288"/>
            <p:cNvSpPr/>
            <p:nvPr/>
          </p:nvSpPr>
          <p:spPr>
            <a:xfrm>
              <a:off x="2710075" y="7711372"/>
              <a:ext cx="152400" cy="117529"/>
            </a:xfrm>
            <a:prstGeom prst="roundRect">
              <a:avLst/>
            </a:prstGeom>
            <a:solidFill>
              <a:srgbClr val="FFB3B3"/>
            </a:solidFill>
            <a:ln w="12700">
              <a:solidFill>
                <a:srgbClr val="CC2E2E"/>
              </a:solidFill>
              <a:miter lim="800000"/>
              <a:headEnd/>
              <a:tailEnd/>
            </a:ln>
            <a:effectLst/>
          </p:spPr>
          <p:txBody>
            <a:bodyPr wrap="none" anchor="ctr"/>
            <a:lstStyle/>
            <a:p>
              <a:endParaRPr lang="en-US" dirty="0">
                <a:solidFill>
                  <a:schemeClr val="tx1"/>
                </a:solidFill>
                <a:latin typeface="Arial" charset="0"/>
              </a:endParaRPr>
            </a:p>
          </p:txBody>
        </p:sp>
      </p:grpSp>
      <p:grpSp>
        <p:nvGrpSpPr>
          <p:cNvPr id="290" name="Group 289"/>
          <p:cNvGrpSpPr/>
          <p:nvPr>
            <p:custDataLst>
              <p:tags r:id="rId34"/>
            </p:custDataLst>
          </p:nvPr>
        </p:nvGrpSpPr>
        <p:grpSpPr>
          <a:xfrm>
            <a:off x="5753100" y="5175602"/>
            <a:ext cx="381000" cy="180160"/>
            <a:chOff x="2248731" y="7711372"/>
            <a:chExt cx="613744" cy="117530"/>
          </a:xfrm>
        </p:grpSpPr>
        <p:sp>
          <p:nvSpPr>
            <p:cNvPr id="291" name="Rounded Rectangle 290"/>
            <p:cNvSpPr/>
            <p:nvPr/>
          </p:nvSpPr>
          <p:spPr>
            <a:xfrm>
              <a:off x="2248731" y="7711373"/>
              <a:ext cx="152400" cy="117529"/>
            </a:xfrm>
            <a:prstGeom prst="roundRect">
              <a:avLst/>
            </a:prstGeom>
            <a:solidFill>
              <a:srgbClr val="FFE48F"/>
            </a:solidFill>
            <a:ln w="12700">
              <a:solidFill>
                <a:srgbClr val="F2B800"/>
              </a:solidFill>
              <a:miter lim="800000"/>
              <a:headEnd/>
              <a:tailEnd/>
            </a:ln>
            <a:effectLst/>
          </p:spPr>
          <p:txBody>
            <a:bodyPr wrap="none" anchor="ctr"/>
            <a:lstStyle/>
            <a:p>
              <a:endParaRPr lang="en-US" dirty="0">
                <a:solidFill>
                  <a:schemeClr val="tx1"/>
                </a:solidFill>
                <a:latin typeface="Arial" charset="0"/>
              </a:endParaRPr>
            </a:p>
          </p:txBody>
        </p:sp>
        <p:sp>
          <p:nvSpPr>
            <p:cNvPr id="292" name="Rounded Rectangle 291"/>
            <p:cNvSpPr/>
            <p:nvPr/>
          </p:nvSpPr>
          <p:spPr>
            <a:xfrm>
              <a:off x="2402956" y="7711373"/>
              <a:ext cx="152400" cy="117529"/>
            </a:xfrm>
            <a:prstGeom prst="roundRect">
              <a:avLst/>
            </a:prstGeom>
            <a:solidFill>
              <a:srgbClr val="D5B8EA"/>
            </a:solidFill>
            <a:ln w="12700">
              <a:solidFill>
                <a:srgbClr val="9E5DCF"/>
              </a:solidFill>
              <a:miter lim="800000"/>
              <a:headEnd/>
              <a:tailEnd/>
            </a:ln>
            <a:effectLst/>
          </p:spPr>
          <p:txBody>
            <a:bodyPr wrap="none" anchor="ctr"/>
            <a:lstStyle/>
            <a:p>
              <a:endParaRPr lang="en-US" dirty="0">
                <a:solidFill>
                  <a:schemeClr val="tx1"/>
                </a:solidFill>
                <a:latin typeface="Arial" charset="0"/>
              </a:endParaRPr>
            </a:p>
          </p:txBody>
        </p:sp>
        <p:sp>
          <p:nvSpPr>
            <p:cNvPr id="293" name="Rounded Rectangle 292"/>
            <p:cNvSpPr/>
            <p:nvPr/>
          </p:nvSpPr>
          <p:spPr>
            <a:xfrm>
              <a:off x="2555356" y="7711373"/>
              <a:ext cx="152400" cy="117529"/>
            </a:xfrm>
            <a:prstGeom prst="roundRect">
              <a:avLst/>
            </a:prstGeom>
            <a:solidFill>
              <a:srgbClr val="C9F7C9"/>
            </a:solidFill>
            <a:ln w="12700">
              <a:solidFill>
                <a:srgbClr val="15A715"/>
              </a:solidFill>
              <a:miter lim="800000"/>
              <a:headEnd/>
              <a:tailEnd/>
            </a:ln>
            <a:effectLst/>
          </p:spPr>
          <p:txBody>
            <a:bodyPr wrap="none" anchor="ctr"/>
            <a:lstStyle/>
            <a:p>
              <a:endParaRPr lang="en-US" dirty="0">
                <a:ln>
                  <a:solidFill>
                    <a:srgbClr val="15A715"/>
                  </a:solidFill>
                </a:ln>
                <a:solidFill>
                  <a:srgbClr val="C9F7C9"/>
                </a:solidFill>
                <a:latin typeface="Arial" charset="0"/>
              </a:endParaRPr>
            </a:p>
          </p:txBody>
        </p:sp>
        <p:sp>
          <p:nvSpPr>
            <p:cNvPr id="294" name="Rounded Rectangle 293"/>
            <p:cNvSpPr/>
            <p:nvPr/>
          </p:nvSpPr>
          <p:spPr>
            <a:xfrm>
              <a:off x="2710075" y="7711372"/>
              <a:ext cx="152400" cy="117529"/>
            </a:xfrm>
            <a:prstGeom prst="roundRect">
              <a:avLst/>
            </a:prstGeom>
            <a:solidFill>
              <a:srgbClr val="FFB3B3"/>
            </a:solidFill>
            <a:ln w="12700">
              <a:solidFill>
                <a:srgbClr val="CC2E2E"/>
              </a:solidFill>
              <a:miter lim="800000"/>
              <a:headEnd/>
              <a:tailEnd/>
            </a:ln>
            <a:effectLst/>
          </p:spPr>
          <p:txBody>
            <a:bodyPr wrap="none" anchor="ctr"/>
            <a:lstStyle/>
            <a:p>
              <a:endParaRPr lang="en-US" dirty="0">
                <a:solidFill>
                  <a:schemeClr val="tx1"/>
                </a:solidFill>
                <a:latin typeface="Arial" charset="0"/>
              </a:endParaRPr>
            </a:p>
          </p:txBody>
        </p:sp>
      </p:grpSp>
      <p:grpSp>
        <p:nvGrpSpPr>
          <p:cNvPr id="295" name="Group 294"/>
          <p:cNvGrpSpPr/>
          <p:nvPr>
            <p:custDataLst>
              <p:tags r:id="rId35"/>
            </p:custDataLst>
          </p:nvPr>
        </p:nvGrpSpPr>
        <p:grpSpPr>
          <a:xfrm>
            <a:off x="6591300" y="4978731"/>
            <a:ext cx="381000" cy="180160"/>
            <a:chOff x="2248731" y="7711372"/>
            <a:chExt cx="613744" cy="117530"/>
          </a:xfrm>
        </p:grpSpPr>
        <p:sp>
          <p:nvSpPr>
            <p:cNvPr id="296" name="Rounded Rectangle 295"/>
            <p:cNvSpPr/>
            <p:nvPr/>
          </p:nvSpPr>
          <p:spPr>
            <a:xfrm>
              <a:off x="2248731" y="7711373"/>
              <a:ext cx="152400" cy="117529"/>
            </a:xfrm>
            <a:prstGeom prst="roundRect">
              <a:avLst/>
            </a:prstGeom>
            <a:solidFill>
              <a:srgbClr val="FFE48F"/>
            </a:solidFill>
            <a:ln w="12700">
              <a:solidFill>
                <a:srgbClr val="F2B800"/>
              </a:solidFill>
              <a:miter lim="800000"/>
              <a:headEnd/>
              <a:tailEnd/>
            </a:ln>
            <a:effectLst/>
          </p:spPr>
          <p:txBody>
            <a:bodyPr wrap="none" anchor="ctr"/>
            <a:lstStyle/>
            <a:p>
              <a:endParaRPr lang="en-US" dirty="0">
                <a:solidFill>
                  <a:schemeClr val="tx1"/>
                </a:solidFill>
                <a:latin typeface="Arial" charset="0"/>
              </a:endParaRPr>
            </a:p>
          </p:txBody>
        </p:sp>
        <p:sp>
          <p:nvSpPr>
            <p:cNvPr id="297" name="Rounded Rectangle 296"/>
            <p:cNvSpPr/>
            <p:nvPr/>
          </p:nvSpPr>
          <p:spPr>
            <a:xfrm>
              <a:off x="2402956" y="7711373"/>
              <a:ext cx="152400" cy="117529"/>
            </a:xfrm>
            <a:prstGeom prst="roundRect">
              <a:avLst/>
            </a:prstGeom>
            <a:solidFill>
              <a:srgbClr val="D5B8EA"/>
            </a:solidFill>
            <a:ln w="12700">
              <a:solidFill>
                <a:srgbClr val="9E5DCF"/>
              </a:solidFill>
              <a:miter lim="800000"/>
              <a:headEnd/>
              <a:tailEnd/>
            </a:ln>
            <a:effectLst/>
          </p:spPr>
          <p:txBody>
            <a:bodyPr wrap="none" anchor="ctr"/>
            <a:lstStyle/>
            <a:p>
              <a:endParaRPr lang="en-US" dirty="0">
                <a:solidFill>
                  <a:schemeClr val="tx1"/>
                </a:solidFill>
                <a:latin typeface="Arial" charset="0"/>
              </a:endParaRPr>
            </a:p>
          </p:txBody>
        </p:sp>
        <p:sp>
          <p:nvSpPr>
            <p:cNvPr id="298" name="Rounded Rectangle 297"/>
            <p:cNvSpPr/>
            <p:nvPr/>
          </p:nvSpPr>
          <p:spPr>
            <a:xfrm>
              <a:off x="2555356" y="7711373"/>
              <a:ext cx="152400" cy="117529"/>
            </a:xfrm>
            <a:prstGeom prst="roundRect">
              <a:avLst/>
            </a:prstGeom>
            <a:solidFill>
              <a:srgbClr val="C9F7C9"/>
            </a:solidFill>
            <a:ln w="12700">
              <a:solidFill>
                <a:srgbClr val="15A715"/>
              </a:solidFill>
              <a:miter lim="800000"/>
              <a:headEnd/>
              <a:tailEnd/>
            </a:ln>
            <a:effectLst/>
          </p:spPr>
          <p:txBody>
            <a:bodyPr wrap="none" anchor="ctr"/>
            <a:lstStyle/>
            <a:p>
              <a:endParaRPr lang="en-US" dirty="0">
                <a:ln>
                  <a:solidFill>
                    <a:srgbClr val="15A715"/>
                  </a:solidFill>
                </a:ln>
                <a:solidFill>
                  <a:srgbClr val="C9F7C9"/>
                </a:solidFill>
                <a:latin typeface="Arial" charset="0"/>
              </a:endParaRPr>
            </a:p>
          </p:txBody>
        </p:sp>
        <p:sp>
          <p:nvSpPr>
            <p:cNvPr id="299" name="Rounded Rectangle 298"/>
            <p:cNvSpPr/>
            <p:nvPr/>
          </p:nvSpPr>
          <p:spPr>
            <a:xfrm>
              <a:off x="2710075" y="7711372"/>
              <a:ext cx="152400" cy="117529"/>
            </a:xfrm>
            <a:prstGeom prst="roundRect">
              <a:avLst/>
            </a:prstGeom>
            <a:solidFill>
              <a:srgbClr val="FFB3B3"/>
            </a:solidFill>
            <a:ln w="12700">
              <a:solidFill>
                <a:srgbClr val="CC2E2E"/>
              </a:solidFill>
              <a:miter lim="800000"/>
              <a:headEnd/>
              <a:tailEnd/>
            </a:ln>
            <a:effectLst/>
          </p:spPr>
          <p:txBody>
            <a:bodyPr wrap="none" anchor="ctr"/>
            <a:lstStyle/>
            <a:p>
              <a:endParaRPr lang="en-US" dirty="0">
                <a:solidFill>
                  <a:schemeClr val="tx1"/>
                </a:solidFill>
                <a:latin typeface="Arial" charset="0"/>
              </a:endParaRPr>
            </a:p>
          </p:txBody>
        </p:sp>
      </p:grpSp>
      <p:grpSp>
        <p:nvGrpSpPr>
          <p:cNvPr id="300" name="Group 299"/>
          <p:cNvGrpSpPr/>
          <p:nvPr>
            <p:custDataLst>
              <p:tags r:id="rId36"/>
            </p:custDataLst>
          </p:nvPr>
        </p:nvGrpSpPr>
        <p:grpSpPr>
          <a:xfrm>
            <a:off x="7429500" y="4978731"/>
            <a:ext cx="381000" cy="180160"/>
            <a:chOff x="2248731" y="7711372"/>
            <a:chExt cx="613744" cy="117530"/>
          </a:xfrm>
        </p:grpSpPr>
        <p:sp>
          <p:nvSpPr>
            <p:cNvPr id="301" name="Rounded Rectangle 300"/>
            <p:cNvSpPr/>
            <p:nvPr/>
          </p:nvSpPr>
          <p:spPr>
            <a:xfrm>
              <a:off x="2248731" y="7711373"/>
              <a:ext cx="152400" cy="117529"/>
            </a:xfrm>
            <a:prstGeom prst="roundRect">
              <a:avLst/>
            </a:prstGeom>
            <a:solidFill>
              <a:srgbClr val="FFE48F"/>
            </a:solidFill>
            <a:ln w="12700">
              <a:solidFill>
                <a:srgbClr val="F2B800"/>
              </a:solidFill>
              <a:miter lim="800000"/>
              <a:headEnd/>
              <a:tailEnd/>
            </a:ln>
            <a:effectLst/>
          </p:spPr>
          <p:txBody>
            <a:bodyPr wrap="none" anchor="ctr"/>
            <a:lstStyle/>
            <a:p>
              <a:endParaRPr lang="en-US" dirty="0">
                <a:solidFill>
                  <a:schemeClr val="tx1"/>
                </a:solidFill>
                <a:latin typeface="Arial" charset="0"/>
              </a:endParaRPr>
            </a:p>
          </p:txBody>
        </p:sp>
        <p:sp>
          <p:nvSpPr>
            <p:cNvPr id="302" name="Rounded Rectangle 301"/>
            <p:cNvSpPr/>
            <p:nvPr/>
          </p:nvSpPr>
          <p:spPr>
            <a:xfrm>
              <a:off x="2402956" y="7711373"/>
              <a:ext cx="152400" cy="117529"/>
            </a:xfrm>
            <a:prstGeom prst="roundRect">
              <a:avLst/>
            </a:prstGeom>
            <a:solidFill>
              <a:srgbClr val="D5B8EA"/>
            </a:solidFill>
            <a:ln w="12700">
              <a:solidFill>
                <a:srgbClr val="9E5DCF"/>
              </a:solidFill>
              <a:miter lim="800000"/>
              <a:headEnd/>
              <a:tailEnd/>
            </a:ln>
            <a:effectLst/>
          </p:spPr>
          <p:txBody>
            <a:bodyPr wrap="none" anchor="ctr"/>
            <a:lstStyle/>
            <a:p>
              <a:endParaRPr lang="en-US" dirty="0">
                <a:solidFill>
                  <a:schemeClr val="tx1"/>
                </a:solidFill>
                <a:latin typeface="Arial" charset="0"/>
              </a:endParaRPr>
            </a:p>
          </p:txBody>
        </p:sp>
        <p:sp>
          <p:nvSpPr>
            <p:cNvPr id="303" name="Rounded Rectangle 302"/>
            <p:cNvSpPr/>
            <p:nvPr/>
          </p:nvSpPr>
          <p:spPr>
            <a:xfrm>
              <a:off x="2555356" y="7711373"/>
              <a:ext cx="152400" cy="117529"/>
            </a:xfrm>
            <a:prstGeom prst="roundRect">
              <a:avLst/>
            </a:prstGeom>
            <a:solidFill>
              <a:srgbClr val="C9F7C9"/>
            </a:solidFill>
            <a:ln w="12700">
              <a:solidFill>
                <a:srgbClr val="15A715"/>
              </a:solidFill>
              <a:miter lim="800000"/>
              <a:headEnd/>
              <a:tailEnd/>
            </a:ln>
            <a:effectLst/>
          </p:spPr>
          <p:txBody>
            <a:bodyPr wrap="none" anchor="ctr"/>
            <a:lstStyle/>
            <a:p>
              <a:endParaRPr lang="en-US" dirty="0">
                <a:ln>
                  <a:solidFill>
                    <a:srgbClr val="15A715"/>
                  </a:solidFill>
                </a:ln>
                <a:solidFill>
                  <a:srgbClr val="C9F7C9"/>
                </a:solidFill>
                <a:latin typeface="Arial" charset="0"/>
              </a:endParaRPr>
            </a:p>
          </p:txBody>
        </p:sp>
        <p:sp>
          <p:nvSpPr>
            <p:cNvPr id="304" name="Rounded Rectangle 303"/>
            <p:cNvSpPr/>
            <p:nvPr/>
          </p:nvSpPr>
          <p:spPr>
            <a:xfrm>
              <a:off x="2710075" y="7711372"/>
              <a:ext cx="152400" cy="117529"/>
            </a:xfrm>
            <a:prstGeom prst="roundRect">
              <a:avLst/>
            </a:prstGeom>
            <a:solidFill>
              <a:srgbClr val="FFB3B3"/>
            </a:solidFill>
            <a:ln w="12700">
              <a:solidFill>
                <a:srgbClr val="CC2E2E"/>
              </a:solidFill>
              <a:miter lim="800000"/>
              <a:headEnd/>
              <a:tailEnd/>
            </a:ln>
            <a:effectLst/>
          </p:spPr>
          <p:txBody>
            <a:bodyPr wrap="none" anchor="ctr"/>
            <a:lstStyle/>
            <a:p>
              <a:endParaRPr lang="en-US" dirty="0">
                <a:solidFill>
                  <a:schemeClr val="tx1"/>
                </a:solidFill>
                <a:latin typeface="Arial" charset="0"/>
              </a:endParaRPr>
            </a:p>
          </p:txBody>
        </p:sp>
      </p:grpSp>
      <p:sp>
        <p:nvSpPr>
          <p:cNvPr id="15" name="AutoShape 44"/>
          <p:cNvSpPr>
            <a:spLocks noChangeArrowheads="1"/>
          </p:cNvSpPr>
          <p:nvPr>
            <p:custDataLst>
              <p:tags r:id="rId37"/>
            </p:custDataLst>
          </p:nvPr>
        </p:nvSpPr>
        <p:spPr bwMode="auto">
          <a:xfrm>
            <a:off x="4114800" y="5344978"/>
            <a:ext cx="304800" cy="276225"/>
          </a:xfrm>
          <a:prstGeom prst="upArrow">
            <a:avLst>
              <a:gd name="adj1" fmla="val 50000"/>
              <a:gd name="adj2" fmla="val 58046"/>
            </a:avLst>
          </a:prstGeom>
          <a:solidFill>
            <a:srgbClr val="F4DEC8"/>
          </a:solidFill>
          <a:ln w="12700" algn="ctr">
            <a:solidFill>
              <a:srgbClr val="90561C"/>
            </a:solidFill>
            <a:miter lim="800000"/>
            <a:headEnd/>
            <a:tailEnd/>
          </a:ln>
          <a:effectLst/>
        </p:spPr>
        <p:txBody>
          <a:bodyPr wrap="none" anchor="ctr"/>
          <a:lstStyle/>
          <a:p>
            <a:endParaRPr lang="en-US" dirty="0"/>
          </a:p>
        </p:txBody>
      </p:sp>
    </p:spTree>
    <p:custDataLst>
      <p:tags r:id="rId1"/>
    </p:custDataLst>
    <p:extLst>
      <p:ext uri="{BB962C8B-B14F-4D97-AF65-F5344CB8AC3E}">
        <p14:creationId xmlns:p14="http://schemas.microsoft.com/office/powerpoint/2010/main" val="580705095"/>
      </p:ext>
    </p:extLst>
  </p:cSld>
  <p:clrMapOvr>
    <a:masterClrMapping/>
  </p:clrMapOvr>
  <mc:AlternateContent xmlns:mc="http://schemas.openxmlformats.org/markup-compatibility/2006" xmlns:p14="http://schemas.microsoft.com/office/powerpoint/2010/main">
    <mc:Choice Requires="p14">
      <p:transition spd="slow" p14:dur="2000" advTm="90461"/>
    </mc:Choice>
    <mc:Fallback xmlns="">
      <p:transition spd="slow" advTm="90461"/>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custDataLst>
              <p:tags r:id="rId2"/>
            </p:custDataLst>
          </p:nvPr>
        </p:nvSpPr>
        <p:spPr/>
        <p:txBody>
          <a:bodyPr/>
          <a:lstStyle/>
          <a:p>
            <a:r>
              <a:rPr lang="en-US" dirty="0" smtClean="0"/>
              <a:t>Parallelism in Recovery</a:t>
            </a:r>
            <a:endParaRPr lang="en-US" dirty="0"/>
          </a:p>
        </p:txBody>
      </p:sp>
      <p:sp>
        <p:nvSpPr>
          <p:cNvPr id="7" name="Rounded Rectangle 6"/>
          <p:cNvSpPr/>
          <p:nvPr>
            <p:custDataLst>
              <p:tags r:id="rId3"/>
            </p:custDataLst>
          </p:nvPr>
        </p:nvSpPr>
        <p:spPr>
          <a:xfrm>
            <a:off x="5410200" y="1585687"/>
            <a:ext cx="2971800" cy="3468739"/>
          </a:xfrm>
          <a:prstGeom prst="roundRect">
            <a:avLst>
              <a:gd name="adj" fmla="val 13761"/>
            </a:avLst>
          </a:prstGeom>
          <a:solidFill>
            <a:srgbClr val="EFF3FB"/>
          </a:solidFill>
          <a:ln w="12700">
            <a:solidFill>
              <a:srgbClr val="3567C1"/>
            </a:solidFill>
            <a:miter lim="800000"/>
            <a:headEnd/>
            <a:tailEnd/>
          </a:ln>
          <a:effectLst>
            <a:outerShdw blurRad="50800" dist="38100" dir="2700000" algn="tl" rotWithShape="0">
              <a:srgbClr val="3567C1">
                <a:alpha val="40000"/>
              </a:srgbClr>
            </a:outerShdw>
          </a:effectLst>
        </p:spPr>
        <p:txBody>
          <a:bodyPr wrap="none" anchor="ctr"/>
          <a:lstStyle/>
          <a:p>
            <a:endParaRPr lang="en-US" dirty="0">
              <a:solidFill>
                <a:schemeClr val="tx1"/>
              </a:solidFill>
              <a:latin typeface="Arial" charset="0"/>
            </a:endParaRPr>
          </a:p>
        </p:txBody>
      </p:sp>
      <p:sp>
        <p:nvSpPr>
          <p:cNvPr id="8" name="Rounded Rectangle 7"/>
          <p:cNvSpPr/>
          <p:nvPr>
            <p:custDataLst>
              <p:tags r:id="rId4"/>
            </p:custDataLst>
          </p:nvPr>
        </p:nvSpPr>
        <p:spPr>
          <a:xfrm>
            <a:off x="609600" y="1625426"/>
            <a:ext cx="2971800" cy="3429000"/>
          </a:xfrm>
          <a:prstGeom prst="roundRect">
            <a:avLst>
              <a:gd name="adj" fmla="val 13761"/>
            </a:avLst>
          </a:prstGeom>
          <a:solidFill>
            <a:srgbClr val="F3FDF3"/>
          </a:solidFill>
          <a:ln w="12700">
            <a:solidFill>
              <a:srgbClr val="247224"/>
            </a:solidFill>
            <a:miter lim="800000"/>
            <a:headEnd/>
            <a:tailEnd/>
          </a:ln>
          <a:effectLst>
            <a:outerShdw blurRad="50800" dist="38100" dir="2700000" algn="tl" rotWithShape="0">
              <a:srgbClr val="247224">
                <a:alpha val="40000"/>
              </a:srgbClr>
            </a:outerShdw>
          </a:effectLst>
        </p:spPr>
        <p:txBody>
          <a:bodyPr wrap="none" anchor="ctr"/>
          <a:lstStyle/>
          <a:p>
            <a:endParaRPr lang="en-US" dirty="0">
              <a:solidFill>
                <a:schemeClr val="accent1">
                  <a:lumMod val="75000"/>
                  <a:lumOff val="25000"/>
                </a:schemeClr>
              </a:solidFill>
              <a:latin typeface="Arial" charset="0"/>
            </a:endParaRPr>
          </a:p>
        </p:txBody>
      </p:sp>
      <p:grpSp>
        <p:nvGrpSpPr>
          <p:cNvPr id="20" name="Group 19"/>
          <p:cNvGrpSpPr/>
          <p:nvPr>
            <p:custDataLst>
              <p:tags r:id="rId5"/>
            </p:custDataLst>
          </p:nvPr>
        </p:nvGrpSpPr>
        <p:grpSpPr>
          <a:xfrm>
            <a:off x="762000" y="3340571"/>
            <a:ext cx="731003" cy="457200"/>
            <a:chOff x="4191000" y="2895600"/>
            <a:chExt cx="731003" cy="457200"/>
          </a:xfrm>
          <a:effectLst>
            <a:outerShdw blurRad="50800" dist="38100" dir="2700000" algn="tl" rotWithShape="0">
              <a:prstClr val="black">
                <a:alpha val="40000"/>
              </a:prstClr>
            </a:outerShdw>
          </a:effectLst>
        </p:grpSpPr>
        <p:sp>
          <p:nvSpPr>
            <p:cNvPr id="16" name="Oval 43"/>
            <p:cNvSpPr>
              <a:spLocks noChangeArrowheads="1"/>
            </p:cNvSpPr>
            <p:nvPr/>
          </p:nvSpPr>
          <p:spPr bwMode="auto">
            <a:xfrm>
              <a:off x="4191000" y="3137906"/>
              <a:ext cx="731003" cy="214894"/>
            </a:xfrm>
            <a:prstGeom prst="ellipse">
              <a:avLst/>
            </a:prstGeom>
            <a:solidFill>
              <a:srgbClr val="C18567"/>
            </a:solidFill>
            <a:ln w="12700" algn="ctr">
              <a:solidFill>
                <a:srgbClr val="64351E"/>
              </a:solidFill>
              <a:round/>
              <a:headEnd/>
              <a:tailEnd/>
            </a:ln>
            <a:effectLst/>
          </p:spPr>
          <p:txBody>
            <a:bodyPr wrap="none" anchor="ctr"/>
            <a:lstStyle/>
            <a:p>
              <a:endParaRPr lang="en-US" dirty="0"/>
            </a:p>
          </p:txBody>
        </p:sp>
        <p:sp>
          <p:nvSpPr>
            <p:cNvPr id="17" name="Oval 43"/>
            <p:cNvSpPr>
              <a:spLocks noChangeArrowheads="1"/>
            </p:cNvSpPr>
            <p:nvPr/>
          </p:nvSpPr>
          <p:spPr bwMode="auto">
            <a:xfrm>
              <a:off x="4191000" y="3057138"/>
              <a:ext cx="731003" cy="214894"/>
            </a:xfrm>
            <a:prstGeom prst="ellipse">
              <a:avLst/>
            </a:prstGeom>
            <a:solidFill>
              <a:srgbClr val="C18567"/>
            </a:solidFill>
            <a:ln w="12700" algn="ctr">
              <a:solidFill>
                <a:srgbClr val="64351E"/>
              </a:solidFill>
              <a:round/>
              <a:headEnd/>
              <a:tailEnd/>
            </a:ln>
            <a:effectLst/>
          </p:spPr>
          <p:txBody>
            <a:bodyPr wrap="none" anchor="ctr"/>
            <a:lstStyle/>
            <a:p>
              <a:endParaRPr lang="en-US" dirty="0"/>
            </a:p>
          </p:txBody>
        </p:sp>
        <p:sp>
          <p:nvSpPr>
            <p:cNvPr id="18" name="Oval 43"/>
            <p:cNvSpPr>
              <a:spLocks noChangeArrowheads="1"/>
            </p:cNvSpPr>
            <p:nvPr/>
          </p:nvSpPr>
          <p:spPr bwMode="auto">
            <a:xfrm>
              <a:off x="4191000" y="2976369"/>
              <a:ext cx="731003" cy="214894"/>
            </a:xfrm>
            <a:prstGeom prst="ellipse">
              <a:avLst/>
            </a:prstGeom>
            <a:solidFill>
              <a:srgbClr val="C18567"/>
            </a:solidFill>
            <a:ln w="12700" algn="ctr">
              <a:solidFill>
                <a:srgbClr val="64351E"/>
              </a:solidFill>
              <a:round/>
              <a:headEnd/>
              <a:tailEnd/>
            </a:ln>
            <a:effectLst/>
          </p:spPr>
          <p:txBody>
            <a:bodyPr wrap="none" anchor="ctr"/>
            <a:lstStyle/>
            <a:p>
              <a:endParaRPr lang="en-US" dirty="0"/>
            </a:p>
          </p:txBody>
        </p:sp>
        <p:sp>
          <p:nvSpPr>
            <p:cNvPr id="19" name="Oval 43"/>
            <p:cNvSpPr>
              <a:spLocks noChangeArrowheads="1"/>
            </p:cNvSpPr>
            <p:nvPr/>
          </p:nvSpPr>
          <p:spPr bwMode="auto">
            <a:xfrm>
              <a:off x="4191000" y="2895600"/>
              <a:ext cx="731003" cy="214894"/>
            </a:xfrm>
            <a:prstGeom prst="ellipse">
              <a:avLst/>
            </a:prstGeom>
            <a:solidFill>
              <a:srgbClr val="C18567"/>
            </a:solidFill>
            <a:ln w="12700" algn="ctr">
              <a:solidFill>
                <a:srgbClr val="64351E"/>
              </a:solidFill>
              <a:round/>
              <a:headEnd/>
              <a:tailEnd/>
            </a:ln>
            <a:effectLst/>
          </p:spPr>
          <p:txBody>
            <a:bodyPr wrap="none" anchor="ctr"/>
            <a:lstStyle/>
            <a:p>
              <a:endParaRPr lang="en-US" dirty="0"/>
            </a:p>
          </p:txBody>
        </p:sp>
      </p:grpSp>
      <p:sp>
        <p:nvSpPr>
          <p:cNvPr id="23" name="Rounded Rectangle 22"/>
          <p:cNvSpPr/>
          <p:nvPr>
            <p:custDataLst>
              <p:tags r:id="rId6"/>
            </p:custDataLst>
          </p:nvPr>
        </p:nvSpPr>
        <p:spPr>
          <a:xfrm>
            <a:off x="2895600" y="1982533"/>
            <a:ext cx="304800" cy="252493"/>
          </a:xfrm>
          <a:prstGeom prst="roundRect">
            <a:avLst/>
          </a:prstGeom>
          <a:solidFill>
            <a:srgbClr val="FFE48F"/>
          </a:solidFill>
          <a:ln w="12700">
            <a:solidFill>
              <a:srgbClr val="F2B800"/>
            </a:solidFill>
            <a:miter lim="800000"/>
            <a:headEnd/>
            <a:tailEnd/>
          </a:ln>
          <a:effectLst>
            <a:outerShdw blurRad="50800" dist="38100" dir="2700000" algn="tl" rotWithShape="0">
              <a:prstClr val="black">
                <a:alpha val="40000"/>
              </a:prstClr>
            </a:outerShdw>
          </a:effectLst>
        </p:spPr>
        <p:txBody>
          <a:bodyPr wrap="none" anchor="ctr"/>
          <a:lstStyle/>
          <a:p>
            <a:endParaRPr lang="en-US" dirty="0">
              <a:solidFill>
                <a:schemeClr val="tx1"/>
              </a:solidFill>
              <a:latin typeface="Arial" charset="0"/>
            </a:endParaRPr>
          </a:p>
        </p:txBody>
      </p:sp>
      <p:sp>
        <p:nvSpPr>
          <p:cNvPr id="24" name="Rounded Rectangle 23"/>
          <p:cNvSpPr/>
          <p:nvPr>
            <p:custDataLst>
              <p:tags r:id="rId7"/>
            </p:custDataLst>
          </p:nvPr>
        </p:nvSpPr>
        <p:spPr>
          <a:xfrm>
            <a:off x="2895600" y="2361272"/>
            <a:ext cx="304800" cy="252493"/>
          </a:xfrm>
          <a:prstGeom prst="roundRect">
            <a:avLst/>
          </a:prstGeom>
          <a:solidFill>
            <a:srgbClr val="D5B8EA"/>
          </a:solidFill>
          <a:ln w="12700">
            <a:solidFill>
              <a:srgbClr val="9E5DCF"/>
            </a:solidFill>
            <a:miter lim="800000"/>
            <a:headEnd/>
            <a:tailEnd/>
          </a:ln>
          <a:effectLst>
            <a:outerShdw blurRad="50800" dist="38100" dir="2700000" algn="tl" rotWithShape="0">
              <a:prstClr val="black">
                <a:alpha val="40000"/>
              </a:prstClr>
            </a:outerShdw>
          </a:effectLst>
        </p:spPr>
        <p:txBody>
          <a:bodyPr wrap="none" anchor="ctr"/>
          <a:lstStyle/>
          <a:p>
            <a:endParaRPr lang="en-US" dirty="0">
              <a:solidFill>
                <a:schemeClr val="tx1"/>
              </a:solidFill>
              <a:latin typeface="Arial" charset="0"/>
            </a:endParaRPr>
          </a:p>
        </p:txBody>
      </p:sp>
      <p:sp>
        <p:nvSpPr>
          <p:cNvPr id="25" name="Rounded Rectangle 24"/>
          <p:cNvSpPr/>
          <p:nvPr>
            <p:custDataLst>
              <p:tags r:id="rId8"/>
            </p:custDataLst>
          </p:nvPr>
        </p:nvSpPr>
        <p:spPr>
          <a:xfrm>
            <a:off x="2895600" y="2768426"/>
            <a:ext cx="304800" cy="252493"/>
          </a:xfrm>
          <a:prstGeom prst="roundRect">
            <a:avLst/>
          </a:prstGeom>
          <a:solidFill>
            <a:srgbClr val="C9F7C9"/>
          </a:solidFill>
          <a:ln w="12700">
            <a:solidFill>
              <a:srgbClr val="15A715"/>
            </a:solidFill>
            <a:miter lim="800000"/>
            <a:headEnd/>
            <a:tailEnd/>
          </a:ln>
          <a:effectLst>
            <a:outerShdw blurRad="50800" dist="38100" dir="2700000" algn="tl" rotWithShape="0">
              <a:prstClr val="black">
                <a:alpha val="40000"/>
              </a:prstClr>
            </a:outerShdw>
          </a:effectLst>
        </p:spPr>
        <p:txBody>
          <a:bodyPr wrap="none" anchor="ctr"/>
          <a:lstStyle/>
          <a:p>
            <a:endParaRPr lang="en-US" dirty="0">
              <a:ln>
                <a:solidFill>
                  <a:srgbClr val="15A715"/>
                </a:solidFill>
              </a:ln>
              <a:solidFill>
                <a:srgbClr val="C9F7C9"/>
              </a:solidFill>
              <a:latin typeface="Arial" charset="0"/>
            </a:endParaRPr>
          </a:p>
        </p:txBody>
      </p:sp>
      <p:sp>
        <p:nvSpPr>
          <p:cNvPr id="26" name="Rounded Rectangle 25"/>
          <p:cNvSpPr/>
          <p:nvPr>
            <p:custDataLst>
              <p:tags r:id="rId9"/>
            </p:custDataLst>
          </p:nvPr>
        </p:nvSpPr>
        <p:spPr>
          <a:xfrm>
            <a:off x="2895600" y="3168847"/>
            <a:ext cx="304800" cy="252493"/>
          </a:xfrm>
          <a:prstGeom prst="roundRect">
            <a:avLst/>
          </a:prstGeom>
          <a:solidFill>
            <a:srgbClr val="FFB3B3"/>
          </a:solidFill>
          <a:ln w="12700">
            <a:solidFill>
              <a:srgbClr val="CC2E2E"/>
            </a:solidFill>
            <a:miter lim="800000"/>
            <a:headEnd/>
            <a:tailEnd/>
          </a:ln>
          <a:effectLst>
            <a:outerShdw blurRad="50800" dist="38100" dir="2700000" algn="tl" rotWithShape="0">
              <a:prstClr val="black">
                <a:alpha val="40000"/>
              </a:prstClr>
            </a:outerShdw>
          </a:effectLst>
        </p:spPr>
        <p:txBody>
          <a:bodyPr wrap="none" anchor="ctr"/>
          <a:lstStyle/>
          <a:p>
            <a:endParaRPr lang="en-US" dirty="0">
              <a:solidFill>
                <a:schemeClr val="tx1"/>
              </a:solidFill>
              <a:latin typeface="Arial" charset="0"/>
            </a:endParaRPr>
          </a:p>
        </p:txBody>
      </p:sp>
      <p:grpSp>
        <p:nvGrpSpPr>
          <p:cNvPr id="30" name="Group 29"/>
          <p:cNvGrpSpPr/>
          <p:nvPr>
            <p:custDataLst>
              <p:tags r:id="rId10"/>
            </p:custDataLst>
          </p:nvPr>
        </p:nvGrpSpPr>
        <p:grpSpPr>
          <a:xfrm>
            <a:off x="1736244" y="2418508"/>
            <a:ext cx="549756" cy="547436"/>
            <a:chOff x="3581400" y="1958975"/>
            <a:chExt cx="1881188" cy="1873250"/>
          </a:xfrm>
          <a:effectLst>
            <a:outerShdw blurRad="50800" dist="38100" dir="2700000" algn="tl" rotWithShape="0">
              <a:prstClr val="black">
                <a:alpha val="40000"/>
              </a:prstClr>
            </a:outerShdw>
          </a:effectLst>
        </p:grpSpPr>
        <p:sp>
          <p:nvSpPr>
            <p:cNvPr id="28" name="Freeform 547"/>
            <p:cNvSpPr>
              <a:spLocks/>
            </p:cNvSpPr>
            <p:nvPr/>
          </p:nvSpPr>
          <p:spPr bwMode="auto">
            <a:xfrm>
              <a:off x="3581400" y="1958975"/>
              <a:ext cx="1881188" cy="1873250"/>
            </a:xfrm>
            <a:custGeom>
              <a:avLst/>
              <a:gdLst>
                <a:gd name="T0" fmla="*/ 495 w 1185"/>
                <a:gd name="T1" fmla="*/ 13 h 1180"/>
                <a:gd name="T2" fmla="*/ 687 w 1185"/>
                <a:gd name="T3" fmla="*/ 13 h 1180"/>
                <a:gd name="T4" fmla="*/ 687 w 1185"/>
                <a:gd name="T5" fmla="*/ 205 h 1180"/>
                <a:gd name="T6" fmla="*/ 789 w 1185"/>
                <a:gd name="T7" fmla="*/ 253 h 1180"/>
                <a:gd name="T8" fmla="*/ 926 w 1185"/>
                <a:gd name="T9" fmla="*/ 118 h 1180"/>
                <a:gd name="T10" fmla="*/ 1064 w 1185"/>
                <a:gd name="T11" fmla="*/ 255 h 1180"/>
                <a:gd name="T12" fmla="*/ 926 w 1185"/>
                <a:gd name="T13" fmla="*/ 390 h 1180"/>
                <a:gd name="T14" fmla="*/ 975 w 1185"/>
                <a:gd name="T15" fmla="*/ 493 h 1180"/>
                <a:gd name="T16" fmla="*/ 1167 w 1185"/>
                <a:gd name="T17" fmla="*/ 493 h 1180"/>
                <a:gd name="T18" fmla="*/ 1167 w 1185"/>
                <a:gd name="T19" fmla="*/ 685 h 1180"/>
                <a:gd name="T20" fmla="*/ 975 w 1185"/>
                <a:gd name="T21" fmla="*/ 685 h 1180"/>
                <a:gd name="T22" fmla="*/ 927 w 1185"/>
                <a:gd name="T23" fmla="*/ 790 h 1180"/>
                <a:gd name="T24" fmla="*/ 1064 w 1185"/>
                <a:gd name="T25" fmla="*/ 924 h 1180"/>
                <a:gd name="T26" fmla="*/ 927 w 1185"/>
                <a:gd name="T27" fmla="*/ 1060 h 1180"/>
                <a:gd name="T28" fmla="*/ 791 w 1185"/>
                <a:gd name="T29" fmla="*/ 927 h 1180"/>
                <a:gd name="T30" fmla="*/ 687 w 1185"/>
                <a:gd name="T31" fmla="*/ 973 h 1180"/>
                <a:gd name="T32" fmla="*/ 687 w 1185"/>
                <a:gd name="T33" fmla="*/ 1165 h 1180"/>
                <a:gd name="T34" fmla="*/ 495 w 1185"/>
                <a:gd name="T35" fmla="*/ 1165 h 1180"/>
                <a:gd name="T36" fmla="*/ 495 w 1185"/>
                <a:gd name="T37" fmla="*/ 973 h 1180"/>
                <a:gd name="T38" fmla="*/ 390 w 1185"/>
                <a:gd name="T39" fmla="*/ 925 h 1180"/>
                <a:gd name="T40" fmla="*/ 254 w 1185"/>
                <a:gd name="T41" fmla="*/ 1062 h 1180"/>
                <a:gd name="T42" fmla="*/ 119 w 1185"/>
                <a:gd name="T43" fmla="*/ 927 h 1180"/>
                <a:gd name="T44" fmla="*/ 257 w 1185"/>
                <a:gd name="T45" fmla="*/ 789 h 1180"/>
                <a:gd name="T46" fmla="*/ 207 w 1185"/>
                <a:gd name="T47" fmla="*/ 685 h 1180"/>
                <a:gd name="T48" fmla="*/ 15 w 1185"/>
                <a:gd name="T49" fmla="*/ 685 h 1180"/>
                <a:gd name="T50" fmla="*/ 15 w 1185"/>
                <a:gd name="T51" fmla="*/ 493 h 1180"/>
                <a:gd name="T52" fmla="*/ 207 w 1185"/>
                <a:gd name="T53" fmla="*/ 493 h 1180"/>
                <a:gd name="T54" fmla="*/ 255 w 1185"/>
                <a:gd name="T55" fmla="*/ 388 h 1180"/>
                <a:gd name="T56" fmla="*/ 119 w 1185"/>
                <a:gd name="T57" fmla="*/ 252 h 1180"/>
                <a:gd name="T58" fmla="*/ 255 w 1185"/>
                <a:gd name="T59" fmla="*/ 115 h 1180"/>
                <a:gd name="T60" fmla="*/ 393 w 1185"/>
                <a:gd name="T61" fmla="*/ 253 h 1180"/>
                <a:gd name="T62" fmla="*/ 495 w 1185"/>
                <a:gd name="T63" fmla="*/ 205 h 1180"/>
                <a:gd name="T64" fmla="*/ 495 w 1185"/>
                <a:gd name="T65" fmla="*/ 13 h 11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185" h="1180">
                  <a:moveTo>
                    <a:pt x="495" y="13"/>
                  </a:moveTo>
                  <a:cubicBezTo>
                    <a:pt x="591" y="0"/>
                    <a:pt x="687" y="13"/>
                    <a:pt x="687" y="13"/>
                  </a:cubicBezTo>
                  <a:cubicBezTo>
                    <a:pt x="687" y="13"/>
                    <a:pt x="687" y="109"/>
                    <a:pt x="687" y="205"/>
                  </a:cubicBezTo>
                  <a:cubicBezTo>
                    <a:pt x="738" y="211"/>
                    <a:pt x="789" y="253"/>
                    <a:pt x="789" y="253"/>
                  </a:cubicBezTo>
                  <a:cubicBezTo>
                    <a:pt x="789" y="253"/>
                    <a:pt x="857" y="185"/>
                    <a:pt x="926" y="118"/>
                  </a:cubicBezTo>
                  <a:cubicBezTo>
                    <a:pt x="1013" y="178"/>
                    <a:pt x="1064" y="255"/>
                    <a:pt x="1064" y="255"/>
                  </a:cubicBezTo>
                  <a:cubicBezTo>
                    <a:pt x="1064" y="255"/>
                    <a:pt x="995" y="322"/>
                    <a:pt x="926" y="390"/>
                  </a:cubicBezTo>
                  <a:cubicBezTo>
                    <a:pt x="963" y="430"/>
                    <a:pt x="975" y="493"/>
                    <a:pt x="975" y="493"/>
                  </a:cubicBezTo>
                  <a:cubicBezTo>
                    <a:pt x="975" y="493"/>
                    <a:pt x="1071" y="493"/>
                    <a:pt x="1167" y="493"/>
                  </a:cubicBezTo>
                  <a:cubicBezTo>
                    <a:pt x="1185" y="586"/>
                    <a:pt x="1167" y="685"/>
                    <a:pt x="1167" y="685"/>
                  </a:cubicBezTo>
                  <a:cubicBezTo>
                    <a:pt x="1167" y="685"/>
                    <a:pt x="1071" y="685"/>
                    <a:pt x="975" y="685"/>
                  </a:cubicBezTo>
                  <a:cubicBezTo>
                    <a:pt x="971" y="739"/>
                    <a:pt x="927" y="790"/>
                    <a:pt x="927" y="790"/>
                  </a:cubicBezTo>
                  <a:lnTo>
                    <a:pt x="1064" y="924"/>
                  </a:lnTo>
                  <a:cubicBezTo>
                    <a:pt x="1064" y="924"/>
                    <a:pt x="1005" y="1002"/>
                    <a:pt x="927" y="1060"/>
                  </a:cubicBezTo>
                  <a:cubicBezTo>
                    <a:pt x="859" y="993"/>
                    <a:pt x="791" y="927"/>
                    <a:pt x="791" y="927"/>
                  </a:cubicBezTo>
                  <a:cubicBezTo>
                    <a:pt x="791" y="927"/>
                    <a:pt x="744" y="966"/>
                    <a:pt x="687" y="973"/>
                  </a:cubicBezTo>
                  <a:cubicBezTo>
                    <a:pt x="687" y="1069"/>
                    <a:pt x="687" y="1165"/>
                    <a:pt x="687" y="1165"/>
                  </a:cubicBezTo>
                  <a:cubicBezTo>
                    <a:pt x="687" y="1165"/>
                    <a:pt x="591" y="1180"/>
                    <a:pt x="495" y="1165"/>
                  </a:cubicBezTo>
                  <a:cubicBezTo>
                    <a:pt x="495" y="1165"/>
                    <a:pt x="495" y="1069"/>
                    <a:pt x="495" y="973"/>
                  </a:cubicBezTo>
                  <a:cubicBezTo>
                    <a:pt x="441" y="967"/>
                    <a:pt x="390" y="925"/>
                    <a:pt x="390" y="925"/>
                  </a:cubicBezTo>
                  <a:cubicBezTo>
                    <a:pt x="390" y="925"/>
                    <a:pt x="322" y="993"/>
                    <a:pt x="254" y="1062"/>
                  </a:cubicBezTo>
                  <a:cubicBezTo>
                    <a:pt x="177" y="1003"/>
                    <a:pt x="119" y="927"/>
                    <a:pt x="119" y="927"/>
                  </a:cubicBezTo>
                  <a:lnTo>
                    <a:pt x="257" y="789"/>
                  </a:lnTo>
                  <a:cubicBezTo>
                    <a:pt x="257" y="789"/>
                    <a:pt x="215" y="741"/>
                    <a:pt x="207" y="685"/>
                  </a:cubicBezTo>
                  <a:cubicBezTo>
                    <a:pt x="111" y="685"/>
                    <a:pt x="15" y="685"/>
                    <a:pt x="15" y="685"/>
                  </a:cubicBezTo>
                  <a:cubicBezTo>
                    <a:pt x="0" y="589"/>
                    <a:pt x="15" y="493"/>
                    <a:pt x="15" y="493"/>
                  </a:cubicBezTo>
                  <a:cubicBezTo>
                    <a:pt x="15" y="493"/>
                    <a:pt x="111" y="493"/>
                    <a:pt x="207" y="493"/>
                  </a:cubicBezTo>
                  <a:cubicBezTo>
                    <a:pt x="212" y="441"/>
                    <a:pt x="255" y="388"/>
                    <a:pt x="255" y="388"/>
                  </a:cubicBezTo>
                  <a:cubicBezTo>
                    <a:pt x="255" y="388"/>
                    <a:pt x="187" y="320"/>
                    <a:pt x="119" y="252"/>
                  </a:cubicBezTo>
                  <a:cubicBezTo>
                    <a:pt x="179" y="172"/>
                    <a:pt x="255" y="115"/>
                    <a:pt x="255" y="115"/>
                  </a:cubicBezTo>
                  <a:lnTo>
                    <a:pt x="393" y="253"/>
                  </a:lnTo>
                  <a:cubicBezTo>
                    <a:pt x="393" y="253"/>
                    <a:pt x="441" y="210"/>
                    <a:pt x="495" y="205"/>
                  </a:cubicBezTo>
                  <a:cubicBezTo>
                    <a:pt x="495" y="109"/>
                    <a:pt x="495" y="109"/>
                    <a:pt x="495" y="13"/>
                  </a:cubicBezTo>
                  <a:close/>
                </a:path>
              </a:pathLst>
            </a:custGeom>
            <a:solidFill>
              <a:srgbClr val="94B0E8"/>
            </a:solidFill>
            <a:ln w="12700" cap="flat" cmpd="sng">
              <a:solidFill>
                <a:srgbClr val="1F4899"/>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endParaRPr lang="en-US" dirty="0"/>
            </a:p>
          </p:txBody>
        </p:sp>
        <p:sp>
          <p:nvSpPr>
            <p:cNvPr id="29" name="Oval 548"/>
            <p:cNvSpPr>
              <a:spLocks noChangeArrowheads="1"/>
            </p:cNvSpPr>
            <p:nvPr/>
          </p:nvSpPr>
          <p:spPr bwMode="auto">
            <a:xfrm>
              <a:off x="4367213" y="2741613"/>
              <a:ext cx="304800" cy="304800"/>
            </a:xfrm>
            <a:prstGeom prst="ellipse">
              <a:avLst/>
            </a:prstGeom>
            <a:solidFill>
              <a:srgbClr val="F3FDF3"/>
            </a:solidFill>
            <a:ln w="12700" algn="ctr">
              <a:solidFill>
                <a:srgbClr val="1F4899"/>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grpSp>
      <p:sp>
        <p:nvSpPr>
          <p:cNvPr id="31" name="Freeform 30"/>
          <p:cNvSpPr/>
          <p:nvPr>
            <p:custDataLst>
              <p:tags r:id="rId11"/>
            </p:custDataLst>
          </p:nvPr>
        </p:nvSpPr>
        <p:spPr>
          <a:xfrm>
            <a:off x="1123627" y="2693452"/>
            <a:ext cx="596685" cy="727888"/>
          </a:xfrm>
          <a:custGeom>
            <a:avLst/>
            <a:gdLst>
              <a:gd name="connsiteX0" fmla="*/ 0 w 596685"/>
              <a:gd name="connsiteY0" fmla="*/ 627681 h 627681"/>
              <a:gd name="connsiteX1" fmla="*/ 596685 w 596685"/>
              <a:gd name="connsiteY1" fmla="*/ 0 h 627681"/>
              <a:gd name="connsiteX0" fmla="*/ 0 w 596685"/>
              <a:gd name="connsiteY0" fmla="*/ 627681 h 627681"/>
              <a:gd name="connsiteX1" fmla="*/ 596685 w 596685"/>
              <a:gd name="connsiteY1" fmla="*/ 0 h 627681"/>
              <a:gd name="connsiteX0" fmla="*/ 0 w 596685"/>
              <a:gd name="connsiteY0" fmla="*/ 627681 h 627681"/>
              <a:gd name="connsiteX1" fmla="*/ 596685 w 596685"/>
              <a:gd name="connsiteY1" fmla="*/ 0 h 627681"/>
              <a:gd name="connsiteX0" fmla="*/ 0 w 596685"/>
              <a:gd name="connsiteY0" fmla="*/ 627681 h 627681"/>
              <a:gd name="connsiteX1" fmla="*/ 596685 w 596685"/>
              <a:gd name="connsiteY1" fmla="*/ 0 h 627681"/>
              <a:gd name="connsiteX0" fmla="*/ 0 w 596685"/>
              <a:gd name="connsiteY0" fmla="*/ 627747 h 627747"/>
              <a:gd name="connsiteX1" fmla="*/ 596685 w 596685"/>
              <a:gd name="connsiteY1" fmla="*/ 66 h 627747"/>
            </a:gdLst>
            <a:ahLst/>
            <a:cxnLst>
              <a:cxn ang="0">
                <a:pos x="connsiteX0" y="connsiteY0"/>
              </a:cxn>
              <a:cxn ang="0">
                <a:pos x="connsiteX1" y="connsiteY1"/>
              </a:cxn>
            </a:cxnLst>
            <a:rect l="l" t="t" r="r" b="b"/>
            <a:pathLst>
              <a:path w="596685" h="627747">
                <a:moveTo>
                  <a:pt x="0" y="627747"/>
                </a:moveTo>
                <a:cubicBezTo>
                  <a:pt x="12269" y="160860"/>
                  <a:pt x="171772" y="-3808"/>
                  <a:pt x="596685" y="66"/>
                </a:cubicBezTo>
              </a:path>
            </a:pathLst>
          </a:custGeom>
          <a:ln>
            <a:solidFill>
              <a:srgbClr val="70442E"/>
            </a:solidFill>
            <a:tailEnd type="triangle" w="med" len="lg"/>
          </a:ln>
        </p:spPr>
        <p:style>
          <a:lnRef idx="2">
            <a:schemeClr val="dk1"/>
          </a:lnRef>
          <a:fillRef idx="0">
            <a:schemeClr val="dk1"/>
          </a:fillRef>
          <a:effectRef idx="1">
            <a:schemeClr val="dk1"/>
          </a:effectRef>
          <a:fontRef idx="minor">
            <a:schemeClr val="tx1"/>
          </a:fontRef>
        </p:style>
        <p:txBody>
          <a:bodyPr rtlCol="0" anchor="ctr"/>
          <a:lstStyle/>
          <a:p>
            <a:pPr algn="ctr"/>
            <a:endParaRPr lang="en-US" dirty="0"/>
          </a:p>
        </p:txBody>
      </p:sp>
      <p:cxnSp>
        <p:nvCxnSpPr>
          <p:cNvPr id="33" name="Straight Connector 32"/>
          <p:cNvCxnSpPr>
            <a:endCxn id="23" idx="1"/>
          </p:cNvCxnSpPr>
          <p:nvPr>
            <p:custDataLst>
              <p:tags r:id="rId12"/>
            </p:custDataLst>
          </p:nvPr>
        </p:nvCxnSpPr>
        <p:spPr>
          <a:xfrm flipV="1">
            <a:off x="2286000" y="2108780"/>
            <a:ext cx="609600" cy="431046"/>
          </a:xfrm>
          <a:prstGeom prst="line">
            <a:avLst/>
          </a:prstGeom>
          <a:ln>
            <a:solidFill>
              <a:srgbClr val="1F4899"/>
            </a:solidFill>
            <a:tailEnd type="triangle" w="med" len="lg"/>
          </a:ln>
        </p:spPr>
        <p:style>
          <a:lnRef idx="2">
            <a:schemeClr val="dk1"/>
          </a:lnRef>
          <a:fillRef idx="0">
            <a:schemeClr val="dk1"/>
          </a:fillRef>
          <a:effectRef idx="1">
            <a:schemeClr val="dk1"/>
          </a:effectRef>
          <a:fontRef idx="minor">
            <a:schemeClr val="tx1"/>
          </a:fontRef>
        </p:style>
      </p:cxnSp>
      <p:cxnSp>
        <p:nvCxnSpPr>
          <p:cNvPr id="36" name="Straight Connector 35"/>
          <p:cNvCxnSpPr/>
          <p:nvPr>
            <p:custDataLst>
              <p:tags r:id="rId13"/>
            </p:custDataLst>
          </p:nvPr>
        </p:nvCxnSpPr>
        <p:spPr>
          <a:xfrm>
            <a:off x="2286000" y="2870780"/>
            <a:ext cx="609600" cy="431046"/>
          </a:xfrm>
          <a:prstGeom prst="line">
            <a:avLst/>
          </a:prstGeom>
          <a:ln>
            <a:solidFill>
              <a:srgbClr val="1F4899"/>
            </a:solidFill>
            <a:tailEnd type="triangle" w="med" len="lg"/>
          </a:ln>
        </p:spPr>
        <p:style>
          <a:lnRef idx="2">
            <a:schemeClr val="dk1"/>
          </a:lnRef>
          <a:fillRef idx="0">
            <a:schemeClr val="dk1"/>
          </a:fillRef>
          <a:effectRef idx="1">
            <a:schemeClr val="dk1"/>
          </a:effectRef>
          <a:fontRef idx="minor">
            <a:schemeClr val="tx1"/>
          </a:fontRef>
        </p:style>
      </p:cxnSp>
      <p:cxnSp>
        <p:nvCxnSpPr>
          <p:cNvPr id="37" name="Straight Connector 36"/>
          <p:cNvCxnSpPr>
            <a:endCxn id="25" idx="1"/>
          </p:cNvCxnSpPr>
          <p:nvPr>
            <p:custDataLst>
              <p:tags r:id="rId14"/>
            </p:custDataLst>
          </p:nvPr>
        </p:nvCxnSpPr>
        <p:spPr>
          <a:xfrm>
            <a:off x="2286000" y="2768426"/>
            <a:ext cx="609600" cy="126247"/>
          </a:xfrm>
          <a:prstGeom prst="line">
            <a:avLst/>
          </a:prstGeom>
          <a:ln>
            <a:solidFill>
              <a:srgbClr val="1F4899"/>
            </a:solidFill>
            <a:tailEnd type="triangle" w="med" len="lg"/>
          </a:ln>
        </p:spPr>
        <p:style>
          <a:lnRef idx="2">
            <a:schemeClr val="dk1"/>
          </a:lnRef>
          <a:fillRef idx="0">
            <a:schemeClr val="dk1"/>
          </a:fillRef>
          <a:effectRef idx="1">
            <a:schemeClr val="dk1"/>
          </a:effectRef>
          <a:fontRef idx="minor">
            <a:schemeClr val="tx1"/>
          </a:fontRef>
        </p:style>
      </p:cxnSp>
      <p:cxnSp>
        <p:nvCxnSpPr>
          <p:cNvPr id="39" name="Straight Connector 38"/>
          <p:cNvCxnSpPr/>
          <p:nvPr>
            <p:custDataLst>
              <p:tags r:id="rId15"/>
            </p:custDataLst>
          </p:nvPr>
        </p:nvCxnSpPr>
        <p:spPr>
          <a:xfrm flipV="1">
            <a:off x="2286000" y="2489779"/>
            <a:ext cx="609600" cy="126247"/>
          </a:xfrm>
          <a:prstGeom prst="line">
            <a:avLst/>
          </a:prstGeom>
          <a:ln>
            <a:solidFill>
              <a:srgbClr val="1F4899"/>
            </a:solidFill>
            <a:tailEnd type="triangle" w="med" len="lg"/>
          </a:ln>
        </p:spPr>
        <p:style>
          <a:lnRef idx="2">
            <a:schemeClr val="dk1"/>
          </a:lnRef>
          <a:fillRef idx="0">
            <a:schemeClr val="dk1"/>
          </a:fillRef>
          <a:effectRef idx="1">
            <a:schemeClr val="dk1"/>
          </a:effectRef>
          <a:fontRef idx="minor">
            <a:schemeClr val="tx1"/>
          </a:fontRef>
        </p:style>
      </p:cxnSp>
      <p:cxnSp>
        <p:nvCxnSpPr>
          <p:cNvPr id="40" name="Straight Connector 39"/>
          <p:cNvCxnSpPr/>
          <p:nvPr>
            <p:custDataLst>
              <p:tags r:id="rId16"/>
            </p:custDataLst>
          </p:nvPr>
        </p:nvCxnSpPr>
        <p:spPr>
          <a:xfrm>
            <a:off x="3200400" y="2489780"/>
            <a:ext cx="990600" cy="0"/>
          </a:xfrm>
          <a:prstGeom prst="line">
            <a:avLst/>
          </a:prstGeom>
          <a:ln>
            <a:solidFill>
              <a:srgbClr val="9E5DCF"/>
            </a:solidFill>
            <a:tailEnd type="triangle" w="med" len="lg"/>
          </a:ln>
        </p:spPr>
        <p:style>
          <a:lnRef idx="2">
            <a:schemeClr val="dk1"/>
          </a:lnRef>
          <a:fillRef idx="0">
            <a:schemeClr val="dk1"/>
          </a:fillRef>
          <a:effectRef idx="1">
            <a:schemeClr val="dk1"/>
          </a:effectRef>
          <a:fontRef idx="minor">
            <a:schemeClr val="tx1"/>
          </a:fontRef>
        </p:style>
      </p:cxnSp>
      <p:sp>
        <p:nvSpPr>
          <p:cNvPr id="42" name="TextBox 41"/>
          <p:cNvSpPr txBox="1"/>
          <p:nvPr>
            <p:custDataLst>
              <p:tags r:id="rId17"/>
            </p:custDataLst>
          </p:nvPr>
        </p:nvSpPr>
        <p:spPr>
          <a:xfrm>
            <a:off x="267014" y="1058272"/>
            <a:ext cx="1208857" cy="338554"/>
          </a:xfrm>
          <a:prstGeom prst="rect">
            <a:avLst/>
          </a:prstGeom>
          <a:noFill/>
        </p:spPr>
        <p:txBody>
          <a:bodyPr wrap="none" rtlCol="0">
            <a:spAutoFit/>
          </a:bodyPr>
          <a:lstStyle/>
          <a:p>
            <a:pPr algn="ctr"/>
            <a:r>
              <a:rPr lang="en-US" sz="1600" dirty="0" smtClean="0"/>
              <a:t>1. Read disk</a:t>
            </a:r>
            <a:endParaRPr lang="en-US" sz="1600" dirty="0"/>
          </a:p>
        </p:txBody>
      </p:sp>
      <p:cxnSp>
        <p:nvCxnSpPr>
          <p:cNvPr id="44" name="Straight Connector 43"/>
          <p:cNvCxnSpPr>
            <a:stCxn id="42" idx="2"/>
          </p:cNvCxnSpPr>
          <p:nvPr>
            <p:custDataLst>
              <p:tags r:id="rId18"/>
            </p:custDataLst>
          </p:nvPr>
        </p:nvCxnSpPr>
        <p:spPr>
          <a:xfrm>
            <a:off x="871443" y="1396826"/>
            <a:ext cx="271558" cy="1269105"/>
          </a:xfrm>
          <a:prstGeom prst="line">
            <a:avLst/>
          </a:prstGeom>
          <a:ln w="12700" cap="rnd">
            <a:prstDash val="sysDot"/>
            <a:tailEnd type="triangle" w="sm" len="lg"/>
          </a:ln>
          <a:effectLst/>
        </p:spPr>
        <p:style>
          <a:lnRef idx="2">
            <a:schemeClr val="dk1"/>
          </a:lnRef>
          <a:fillRef idx="0">
            <a:schemeClr val="dk1"/>
          </a:fillRef>
          <a:effectRef idx="1">
            <a:schemeClr val="dk1"/>
          </a:effectRef>
          <a:fontRef idx="minor">
            <a:schemeClr val="tx1"/>
          </a:fontRef>
        </p:style>
      </p:cxnSp>
      <p:sp>
        <p:nvSpPr>
          <p:cNvPr id="45" name="TextBox 44"/>
          <p:cNvSpPr txBox="1"/>
          <p:nvPr>
            <p:custDataLst>
              <p:tags r:id="rId19"/>
            </p:custDataLst>
          </p:nvPr>
        </p:nvSpPr>
        <p:spPr>
          <a:xfrm>
            <a:off x="1714815" y="863426"/>
            <a:ext cx="1640834" cy="584775"/>
          </a:xfrm>
          <a:prstGeom prst="rect">
            <a:avLst/>
          </a:prstGeom>
          <a:noFill/>
        </p:spPr>
        <p:txBody>
          <a:bodyPr wrap="none" rtlCol="0">
            <a:spAutoFit/>
          </a:bodyPr>
          <a:lstStyle/>
          <a:p>
            <a:pPr algn="ctr"/>
            <a:r>
              <a:rPr lang="en-US" sz="1600" dirty="0" smtClean="0"/>
              <a:t>2. Bucket objects</a:t>
            </a:r>
          </a:p>
          <a:p>
            <a:pPr algn="ctr"/>
            <a:r>
              <a:rPr lang="en-US" sz="1600" dirty="0" smtClean="0"/>
              <a:t>by partition</a:t>
            </a:r>
            <a:endParaRPr lang="en-US" sz="1600" dirty="0"/>
          </a:p>
        </p:txBody>
      </p:sp>
      <p:cxnSp>
        <p:nvCxnSpPr>
          <p:cNvPr id="46" name="Straight Connector 45"/>
          <p:cNvCxnSpPr/>
          <p:nvPr>
            <p:custDataLst>
              <p:tags r:id="rId20"/>
            </p:custDataLst>
          </p:nvPr>
        </p:nvCxnSpPr>
        <p:spPr>
          <a:xfrm>
            <a:off x="2362200" y="1396826"/>
            <a:ext cx="0" cy="909847"/>
          </a:xfrm>
          <a:prstGeom prst="line">
            <a:avLst/>
          </a:prstGeom>
          <a:ln w="12700" cap="rnd">
            <a:prstDash val="sysDot"/>
            <a:tailEnd type="triangle" w="sm" len="lg"/>
          </a:ln>
          <a:effectLst/>
        </p:spPr>
        <p:style>
          <a:lnRef idx="2">
            <a:schemeClr val="dk1"/>
          </a:lnRef>
          <a:fillRef idx="0">
            <a:schemeClr val="dk1"/>
          </a:fillRef>
          <a:effectRef idx="1">
            <a:schemeClr val="dk1"/>
          </a:effectRef>
          <a:fontRef idx="minor">
            <a:schemeClr val="tx1"/>
          </a:fontRef>
        </p:style>
      </p:cxnSp>
      <p:grpSp>
        <p:nvGrpSpPr>
          <p:cNvPr id="79" name="Group 78"/>
          <p:cNvGrpSpPr/>
          <p:nvPr>
            <p:custDataLst>
              <p:tags r:id="rId21"/>
            </p:custDataLst>
          </p:nvPr>
        </p:nvGrpSpPr>
        <p:grpSpPr>
          <a:xfrm>
            <a:off x="5715000" y="3280516"/>
            <a:ext cx="2299172" cy="249910"/>
            <a:chOff x="3886200" y="5922290"/>
            <a:chExt cx="3505200" cy="381000"/>
          </a:xfrm>
        </p:grpSpPr>
        <p:sp>
          <p:nvSpPr>
            <p:cNvPr id="76" name="Rectangle 75"/>
            <p:cNvSpPr/>
            <p:nvPr/>
          </p:nvSpPr>
          <p:spPr>
            <a:xfrm>
              <a:off x="6083674" y="5922290"/>
              <a:ext cx="534520" cy="381000"/>
            </a:xfrm>
            <a:prstGeom prst="rect">
              <a:avLst/>
            </a:prstGeom>
            <a:gradFill>
              <a:gsLst>
                <a:gs pos="0">
                  <a:srgbClr val="A86ED4"/>
                </a:gs>
                <a:gs pos="100000">
                  <a:srgbClr val="D1B2E8"/>
                </a:gs>
              </a:gsLst>
              <a:lin ang="10800000" scaled="1"/>
            </a:gra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dirty="0"/>
            </a:p>
          </p:txBody>
        </p:sp>
        <p:sp>
          <p:nvSpPr>
            <p:cNvPr id="53" name="Rectangle 52"/>
            <p:cNvSpPr/>
            <p:nvPr/>
          </p:nvSpPr>
          <p:spPr>
            <a:xfrm>
              <a:off x="3886200" y="5922290"/>
              <a:ext cx="2197474" cy="381000"/>
            </a:xfrm>
            <a:prstGeom prst="rect">
              <a:avLst/>
            </a:prstGeom>
            <a:gradFill flip="none" rotWithShape="1">
              <a:gsLst>
                <a:gs pos="0">
                  <a:srgbClr val="6792DF"/>
                </a:gs>
                <a:gs pos="100000">
                  <a:srgbClr val="C9D8F3"/>
                </a:gs>
              </a:gsLst>
              <a:lin ang="10800000" scaled="1"/>
              <a:tileRect/>
            </a:gra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dirty="0"/>
            </a:p>
          </p:txBody>
        </p:sp>
        <p:cxnSp>
          <p:nvCxnSpPr>
            <p:cNvPr id="54" name="Straight Connector 53"/>
            <p:cNvCxnSpPr/>
            <p:nvPr/>
          </p:nvCxnSpPr>
          <p:spPr>
            <a:xfrm>
              <a:off x="3886200" y="5922290"/>
              <a:ext cx="3505200" cy="0"/>
            </a:xfrm>
            <a:prstGeom prst="line">
              <a:avLst/>
            </a:prstGeom>
            <a:ln w="19050" cap="rnd">
              <a:solidFill>
                <a:schemeClr val="tx2"/>
              </a:solidFill>
            </a:ln>
            <a:effectLst/>
          </p:spPr>
          <p:style>
            <a:lnRef idx="2">
              <a:schemeClr val="dk1"/>
            </a:lnRef>
            <a:fillRef idx="0">
              <a:schemeClr val="dk1"/>
            </a:fillRef>
            <a:effectRef idx="1">
              <a:schemeClr val="dk1"/>
            </a:effectRef>
            <a:fontRef idx="minor">
              <a:schemeClr val="tx1"/>
            </a:fontRef>
          </p:style>
        </p:cxnSp>
        <p:cxnSp>
          <p:nvCxnSpPr>
            <p:cNvPr id="55" name="Straight Connector 54"/>
            <p:cNvCxnSpPr/>
            <p:nvPr/>
          </p:nvCxnSpPr>
          <p:spPr>
            <a:xfrm>
              <a:off x="3886200" y="6303290"/>
              <a:ext cx="3505200" cy="0"/>
            </a:xfrm>
            <a:prstGeom prst="line">
              <a:avLst/>
            </a:prstGeom>
            <a:ln w="19050" cap="rnd">
              <a:solidFill>
                <a:schemeClr val="tx2"/>
              </a:solidFill>
            </a:ln>
            <a:effectLst/>
          </p:spPr>
          <p:style>
            <a:lnRef idx="2">
              <a:schemeClr val="dk1"/>
            </a:lnRef>
            <a:fillRef idx="0">
              <a:schemeClr val="dk1"/>
            </a:fillRef>
            <a:effectRef idx="1">
              <a:schemeClr val="dk1"/>
            </a:effectRef>
            <a:fontRef idx="minor">
              <a:schemeClr val="tx1"/>
            </a:fontRef>
          </p:style>
        </p:cxnSp>
        <p:cxnSp>
          <p:nvCxnSpPr>
            <p:cNvPr id="56" name="Straight Connector 55"/>
            <p:cNvCxnSpPr/>
            <p:nvPr/>
          </p:nvCxnSpPr>
          <p:spPr>
            <a:xfrm>
              <a:off x="3886200" y="5922290"/>
              <a:ext cx="0" cy="381000"/>
            </a:xfrm>
            <a:prstGeom prst="line">
              <a:avLst/>
            </a:prstGeom>
            <a:ln w="19050" cap="rnd">
              <a:solidFill>
                <a:schemeClr val="tx2"/>
              </a:solidFill>
            </a:ln>
            <a:effectLst/>
          </p:spPr>
          <p:style>
            <a:lnRef idx="2">
              <a:schemeClr val="dk1"/>
            </a:lnRef>
            <a:fillRef idx="0">
              <a:schemeClr val="dk1"/>
            </a:fillRef>
            <a:effectRef idx="1">
              <a:schemeClr val="dk1"/>
            </a:effectRef>
            <a:fontRef idx="minor">
              <a:schemeClr val="tx1"/>
            </a:fontRef>
          </p:style>
        </p:cxnSp>
        <p:sp>
          <p:nvSpPr>
            <p:cNvPr id="57" name="Right Arrow 56"/>
            <p:cNvSpPr/>
            <p:nvPr/>
          </p:nvSpPr>
          <p:spPr>
            <a:xfrm>
              <a:off x="6677585" y="5960390"/>
              <a:ext cx="296956" cy="304800"/>
            </a:xfrm>
            <a:prstGeom prst="rightArrow">
              <a:avLst>
                <a:gd name="adj1" fmla="val 56316"/>
                <a:gd name="adj2" fmla="val 59474"/>
              </a:avLst>
            </a:prstGeom>
            <a:solidFill>
              <a:srgbClr val="4177D7"/>
            </a:solidFill>
            <a:ln w="3175">
              <a:solidFill>
                <a:schemeClr val="tx1"/>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dirty="0"/>
            </a:p>
          </p:txBody>
        </p:sp>
        <p:cxnSp>
          <p:nvCxnSpPr>
            <p:cNvPr id="58" name="Straight Connector 57"/>
            <p:cNvCxnSpPr/>
            <p:nvPr/>
          </p:nvCxnSpPr>
          <p:spPr>
            <a:xfrm>
              <a:off x="4004982" y="5922290"/>
              <a:ext cx="0" cy="381000"/>
            </a:xfrm>
            <a:prstGeom prst="line">
              <a:avLst/>
            </a:prstGeom>
            <a:ln w="19050" cap="rnd">
              <a:solidFill>
                <a:schemeClr val="tx2"/>
              </a:solidFill>
            </a:ln>
            <a:effectLst/>
          </p:spPr>
          <p:style>
            <a:lnRef idx="2">
              <a:schemeClr val="dk1"/>
            </a:lnRef>
            <a:fillRef idx="0">
              <a:schemeClr val="dk1"/>
            </a:fillRef>
            <a:effectRef idx="1">
              <a:schemeClr val="dk1"/>
            </a:effectRef>
            <a:fontRef idx="minor">
              <a:schemeClr val="tx1"/>
            </a:fontRef>
          </p:style>
        </p:cxnSp>
        <p:cxnSp>
          <p:nvCxnSpPr>
            <p:cNvPr id="59" name="Straight Connector 58"/>
            <p:cNvCxnSpPr/>
            <p:nvPr/>
          </p:nvCxnSpPr>
          <p:spPr>
            <a:xfrm>
              <a:off x="4301938" y="5922290"/>
              <a:ext cx="0" cy="381000"/>
            </a:xfrm>
            <a:prstGeom prst="line">
              <a:avLst/>
            </a:prstGeom>
            <a:ln w="19050" cap="rnd">
              <a:solidFill>
                <a:schemeClr val="tx2"/>
              </a:solidFill>
            </a:ln>
            <a:effectLst/>
          </p:spPr>
          <p:style>
            <a:lnRef idx="2">
              <a:schemeClr val="dk1"/>
            </a:lnRef>
            <a:fillRef idx="0">
              <a:schemeClr val="dk1"/>
            </a:fillRef>
            <a:effectRef idx="1">
              <a:schemeClr val="dk1"/>
            </a:effectRef>
            <a:fontRef idx="minor">
              <a:schemeClr val="tx1"/>
            </a:fontRef>
          </p:style>
        </p:cxnSp>
        <p:cxnSp>
          <p:nvCxnSpPr>
            <p:cNvPr id="60" name="Straight Connector 59"/>
            <p:cNvCxnSpPr/>
            <p:nvPr/>
          </p:nvCxnSpPr>
          <p:spPr>
            <a:xfrm>
              <a:off x="4361329" y="5922290"/>
              <a:ext cx="0" cy="381000"/>
            </a:xfrm>
            <a:prstGeom prst="line">
              <a:avLst/>
            </a:prstGeom>
            <a:ln w="19050" cap="rnd">
              <a:solidFill>
                <a:schemeClr val="tx2"/>
              </a:solidFill>
            </a:ln>
            <a:effectLst/>
          </p:spPr>
          <p:style>
            <a:lnRef idx="2">
              <a:schemeClr val="dk1"/>
            </a:lnRef>
            <a:fillRef idx="0">
              <a:schemeClr val="dk1"/>
            </a:fillRef>
            <a:effectRef idx="1">
              <a:schemeClr val="dk1"/>
            </a:effectRef>
            <a:fontRef idx="minor">
              <a:schemeClr val="tx1"/>
            </a:fontRef>
          </p:style>
        </p:cxnSp>
        <p:cxnSp>
          <p:nvCxnSpPr>
            <p:cNvPr id="61" name="Straight Connector 60"/>
            <p:cNvCxnSpPr/>
            <p:nvPr/>
          </p:nvCxnSpPr>
          <p:spPr>
            <a:xfrm>
              <a:off x="4420721" y="5922290"/>
              <a:ext cx="0" cy="381000"/>
            </a:xfrm>
            <a:prstGeom prst="line">
              <a:avLst/>
            </a:prstGeom>
            <a:ln w="19050" cap="rnd">
              <a:solidFill>
                <a:schemeClr val="tx2"/>
              </a:solidFill>
            </a:ln>
            <a:effectLst/>
          </p:spPr>
          <p:style>
            <a:lnRef idx="2">
              <a:schemeClr val="dk1"/>
            </a:lnRef>
            <a:fillRef idx="0">
              <a:schemeClr val="dk1"/>
            </a:fillRef>
            <a:effectRef idx="1">
              <a:schemeClr val="dk1"/>
            </a:effectRef>
            <a:fontRef idx="minor">
              <a:schemeClr val="tx1"/>
            </a:fontRef>
          </p:style>
        </p:cxnSp>
        <p:cxnSp>
          <p:nvCxnSpPr>
            <p:cNvPr id="62" name="Straight Connector 61"/>
            <p:cNvCxnSpPr/>
            <p:nvPr/>
          </p:nvCxnSpPr>
          <p:spPr>
            <a:xfrm>
              <a:off x="4717676" y="5922290"/>
              <a:ext cx="0" cy="381000"/>
            </a:xfrm>
            <a:prstGeom prst="line">
              <a:avLst/>
            </a:prstGeom>
            <a:ln w="19050" cap="rnd">
              <a:solidFill>
                <a:schemeClr val="tx2"/>
              </a:solidFill>
            </a:ln>
            <a:effectLst/>
          </p:spPr>
          <p:style>
            <a:lnRef idx="2">
              <a:schemeClr val="dk1"/>
            </a:lnRef>
            <a:fillRef idx="0">
              <a:schemeClr val="dk1"/>
            </a:fillRef>
            <a:effectRef idx="1">
              <a:schemeClr val="dk1"/>
            </a:effectRef>
            <a:fontRef idx="minor">
              <a:schemeClr val="tx1"/>
            </a:fontRef>
          </p:style>
        </p:cxnSp>
        <p:cxnSp>
          <p:nvCxnSpPr>
            <p:cNvPr id="63" name="Straight Connector 62"/>
            <p:cNvCxnSpPr/>
            <p:nvPr/>
          </p:nvCxnSpPr>
          <p:spPr>
            <a:xfrm>
              <a:off x="4836459" y="5922290"/>
              <a:ext cx="0" cy="381000"/>
            </a:xfrm>
            <a:prstGeom prst="line">
              <a:avLst/>
            </a:prstGeom>
            <a:ln w="19050" cap="rnd">
              <a:solidFill>
                <a:schemeClr val="tx2"/>
              </a:solidFill>
            </a:ln>
            <a:effectLst/>
          </p:spPr>
          <p:style>
            <a:lnRef idx="2">
              <a:schemeClr val="dk1"/>
            </a:lnRef>
            <a:fillRef idx="0">
              <a:schemeClr val="dk1"/>
            </a:fillRef>
            <a:effectRef idx="1">
              <a:schemeClr val="dk1"/>
            </a:effectRef>
            <a:fontRef idx="minor">
              <a:schemeClr val="tx1"/>
            </a:fontRef>
          </p:style>
        </p:cxnSp>
        <p:cxnSp>
          <p:nvCxnSpPr>
            <p:cNvPr id="64" name="Straight Connector 63"/>
            <p:cNvCxnSpPr/>
            <p:nvPr/>
          </p:nvCxnSpPr>
          <p:spPr>
            <a:xfrm>
              <a:off x="5252197" y="5922290"/>
              <a:ext cx="0" cy="381000"/>
            </a:xfrm>
            <a:prstGeom prst="line">
              <a:avLst/>
            </a:prstGeom>
            <a:ln w="19050" cap="rnd">
              <a:solidFill>
                <a:schemeClr val="tx2"/>
              </a:solidFill>
            </a:ln>
            <a:effectLst/>
          </p:spPr>
          <p:style>
            <a:lnRef idx="2">
              <a:schemeClr val="dk1"/>
            </a:lnRef>
            <a:fillRef idx="0">
              <a:schemeClr val="dk1"/>
            </a:fillRef>
            <a:effectRef idx="1">
              <a:schemeClr val="dk1"/>
            </a:effectRef>
            <a:fontRef idx="minor">
              <a:schemeClr val="tx1"/>
            </a:fontRef>
          </p:style>
        </p:cxnSp>
        <p:cxnSp>
          <p:nvCxnSpPr>
            <p:cNvPr id="65" name="Straight Connector 64"/>
            <p:cNvCxnSpPr/>
            <p:nvPr/>
          </p:nvCxnSpPr>
          <p:spPr>
            <a:xfrm>
              <a:off x="5275350" y="5922290"/>
              <a:ext cx="0" cy="381000"/>
            </a:xfrm>
            <a:prstGeom prst="line">
              <a:avLst/>
            </a:prstGeom>
            <a:ln w="19050" cap="rnd">
              <a:solidFill>
                <a:schemeClr val="tx2"/>
              </a:solidFill>
            </a:ln>
            <a:effectLst/>
          </p:spPr>
          <p:style>
            <a:lnRef idx="2">
              <a:schemeClr val="dk1"/>
            </a:lnRef>
            <a:fillRef idx="0">
              <a:schemeClr val="dk1"/>
            </a:fillRef>
            <a:effectRef idx="1">
              <a:schemeClr val="dk1"/>
            </a:effectRef>
            <a:fontRef idx="minor">
              <a:schemeClr val="tx1"/>
            </a:fontRef>
          </p:style>
        </p:cxnSp>
        <p:cxnSp>
          <p:nvCxnSpPr>
            <p:cNvPr id="66" name="Straight Connector 65"/>
            <p:cNvCxnSpPr/>
            <p:nvPr/>
          </p:nvCxnSpPr>
          <p:spPr>
            <a:xfrm>
              <a:off x="5370979" y="5922290"/>
              <a:ext cx="0" cy="381000"/>
            </a:xfrm>
            <a:prstGeom prst="line">
              <a:avLst/>
            </a:prstGeom>
            <a:ln w="19050" cap="rnd">
              <a:solidFill>
                <a:schemeClr val="tx2"/>
              </a:solidFill>
            </a:ln>
            <a:effectLst/>
          </p:spPr>
          <p:style>
            <a:lnRef idx="2">
              <a:schemeClr val="dk1"/>
            </a:lnRef>
            <a:fillRef idx="0">
              <a:schemeClr val="dk1"/>
            </a:fillRef>
            <a:effectRef idx="1">
              <a:schemeClr val="dk1"/>
            </a:effectRef>
            <a:fontRef idx="minor">
              <a:schemeClr val="tx1"/>
            </a:fontRef>
          </p:style>
        </p:cxnSp>
        <p:cxnSp>
          <p:nvCxnSpPr>
            <p:cNvPr id="67" name="Straight Connector 66"/>
            <p:cNvCxnSpPr/>
            <p:nvPr/>
          </p:nvCxnSpPr>
          <p:spPr>
            <a:xfrm>
              <a:off x="5406212" y="5922290"/>
              <a:ext cx="0" cy="381000"/>
            </a:xfrm>
            <a:prstGeom prst="line">
              <a:avLst/>
            </a:prstGeom>
            <a:ln w="19050" cap="rnd">
              <a:solidFill>
                <a:schemeClr val="tx2"/>
              </a:solidFill>
            </a:ln>
            <a:effectLst/>
          </p:spPr>
          <p:style>
            <a:lnRef idx="2">
              <a:schemeClr val="dk1"/>
            </a:lnRef>
            <a:fillRef idx="0">
              <a:schemeClr val="dk1"/>
            </a:fillRef>
            <a:effectRef idx="1">
              <a:schemeClr val="dk1"/>
            </a:effectRef>
            <a:fontRef idx="minor">
              <a:schemeClr val="tx1"/>
            </a:fontRef>
          </p:style>
        </p:cxnSp>
        <p:cxnSp>
          <p:nvCxnSpPr>
            <p:cNvPr id="68" name="Straight Connector 67"/>
            <p:cNvCxnSpPr/>
            <p:nvPr/>
          </p:nvCxnSpPr>
          <p:spPr>
            <a:xfrm>
              <a:off x="5442450" y="5922290"/>
              <a:ext cx="0" cy="381000"/>
            </a:xfrm>
            <a:prstGeom prst="line">
              <a:avLst/>
            </a:prstGeom>
            <a:ln w="19050" cap="rnd">
              <a:solidFill>
                <a:schemeClr val="tx2"/>
              </a:solidFill>
            </a:ln>
            <a:effectLst/>
          </p:spPr>
          <p:style>
            <a:lnRef idx="2">
              <a:schemeClr val="dk1"/>
            </a:lnRef>
            <a:fillRef idx="0">
              <a:schemeClr val="dk1"/>
            </a:fillRef>
            <a:effectRef idx="1">
              <a:schemeClr val="dk1"/>
            </a:effectRef>
            <a:fontRef idx="minor">
              <a:schemeClr val="tx1"/>
            </a:fontRef>
          </p:style>
        </p:cxnSp>
        <p:cxnSp>
          <p:nvCxnSpPr>
            <p:cNvPr id="69" name="Straight Connector 68"/>
            <p:cNvCxnSpPr/>
            <p:nvPr/>
          </p:nvCxnSpPr>
          <p:spPr>
            <a:xfrm>
              <a:off x="5667935" y="5922290"/>
              <a:ext cx="0" cy="381000"/>
            </a:xfrm>
            <a:prstGeom prst="line">
              <a:avLst/>
            </a:prstGeom>
            <a:ln w="19050" cap="rnd">
              <a:solidFill>
                <a:schemeClr val="tx2"/>
              </a:solidFill>
            </a:ln>
            <a:effectLst/>
          </p:spPr>
          <p:style>
            <a:lnRef idx="2">
              <a:schemeClr val="dk1"/>
            </a:lnRef>
            <a:fillRef idx="0">
              <a:schemeClr val="dk1"/>
            </a:fillRef>
            <a:effectRef idx="1">
              <a:schemeClr val="dk1"/>
            </a:effectRef>
            <a:fontRef idx="minor">
              <a:schemeClr val="tx1"/>
            </a:fontRef>
          </p:style>
        </p:cxnSp>
        <p:cxnSp>
          <p:nvCxnSpPr>
            <p:cNvPr id="70" name="Straight Connector 69"/>
            <p:cNvCxnSpPr/>
            <p:nvPr/>
          </p:nvCxnSpPr>
          <p:spPr>
            <a:xfrm>
              <a:off x="6083674" y="5922290"/>
              <a:ext cx="0" cy="381000"/>
            </a:xfrm>
            <a:prstGeom prst="line">
              <a:avLst/>
            </a:prstGeom>
            <a:ln w="19050" cap="rnd">
              <a:solidFill>
                <a:schemeClr val="tx2"/>
              </a:solidFill>
            </a:ln>
            <a:effectLst/>
          </p:spPr>
          <p:style>
            <a:lnRef idx="2">
              <a:schemeClr val="dk1"/>
            </a:lnRef>
            <a:fillRef idx="0">
              <a:schemeClr val="dk1"/>
            </a:fillRef>
            <a:effectRef idx="1">
              <a:schemeClr val="dk1"/>
            </a:effectRef>
            <a:fontRef idx="minor">
              <a:schemeClr val="tx1"/>
            </a:fontRef>
          </p:style>
        </p:cxnSp>
        <p:cxnSp>
          <p:nvCxnSpPr>
            <p:cNvPr id="71" name="Straight Connector 70"/>
            <p:cNvCxnSpPr/>
            <p:nvPr/>
          </p:nvCxnSpPr>
          <p:spPr>
            <a:xfrm>
              <a:off x="6143065" y="5922290"/>
              <a:ext cx="0" cy="381000"/>
            </a:xfrm>
            <a:prstGeom prst="line">
              <a:avLst/>
            </a:prstGeom>
            <a:ln w="19050" cap="rnd">
              <a:solidFill>
                <a:schemeClr val="tx2"/>
              </a:solidFill>
            </a:ln>
            <a:effectLst/>
          </p:spPr>
          <p:style>
            <a:lnRef idx="2">
              <a:schemeClr val="dk1"/>
            </a:lnRef>
            <a:fillRef idx="0">
              <a:schemeClr val="dk1"/>
            </a:fillRef>
            <a:effectRef idx="1">
              <a:schemeClr val="dk1"/>
            </a:effectRef>
            <a:fontRef idx="minor">
              <a:schemeClr val="tx1"/>
            </a:fontRef>
          </p:style>
        </p:cxnSp>
        <p:cxnSp>
          <p:nvCxnSpPr>
            <p:cNvPr id="72" name="Straight Connector 71"/>
            <p:cNvCxnSpPr/>
            <p:nvPr/>
          </p:nvCxnSpPr>
          <p:spPr>
            <a:xfrm>
              <a:off x="6261847" y="5922290"/>
              <a:ext cx="0" cy="381000"/>
            </a:xfrm>
            <a:prstGeom prst="line">
              <a:avLst/>
            </a:prstGeom>
            <a:ln w="19050" cap="rnd">
              <a:solidFill>
                <a:schemeClr val="tx2"/>
              </a:solidFill>
            </a:ln>
            <a:effectLst/>
          </p:spPr>
          <p:style>
            <a:lnRef idx="2">
              <a:schemeClr val="dk1"/>
            </a:lnRef>
            <a:fillRef idx="0">
              <a:schemeClr val="dk1"/>
            </a:fillRef>
            <a:effectRef idx="1">
              <a:schemeClr val="dk1"/>
            </a:effectRef>
            <a:fontRef idx="minor">
              <a:schemeClr val="tx1"/>
            </a:fontRef>
          </p:style>
        </p:cxnSp>
        <p:cxnSp>
          <p:nvCxnSpPr>
            <p:cNvPr id="73" name="Straight Connector 72"/>
            <p:cNvCxnSpPr/>
            <p:nvPr/>
          </p:nvCxnSpPr>
          <p:spPr>
            <a:xfrm>
              <a:off x="6380629" y="5922290"/>
              <a:ext cx="0" cy="381000"/>
            </a:xfrm>
            <a:prstGeom prst="line">
              <a:avLst/>
            </a:prstGeom>
            <a:ln w="19050" cap="rnd">
              <a:solidFill>
                <a:schemeClr val="tx2"/>
              </a:solidFill>
            </a:ln>
            <a:effectLst/>
          </p:spPr>
          <p:style>
            <a:lnRef idx="2">
              <a:schemeClr val="dk1"/>
            </a:lnRef>
            <a:fillRef idx="0">
              <a:schemeClr val="dk1"/>
            </a:fillRef>
            <a:effectRef idx="1">
              <a:schemeClr val="dk1"/>
            </a:effectRef>
            <a:fontRef idx="minor">
              <a:schemeClr val="tx1"/>
            </a:fontRef>
          </p:style>
        </p:cxnSp>
        <p:cxnSp>
          <p:nvCxnSpPr>
            <p:cNvPr id="74" name="Straight Connector 73"/>
            <p:cNvCxnSpPr/>
            <p:nvPr/>
          </p:nvCxnSpPr>
          <p:spPr>
            <a:xfrm>
              <a:off x="6618194" y="5922290"/>
              <a:ext cx="0" cy="381000"/>
            </a:xfrm>
            <a:prstGeom prst="line">
              <a:avLst/>
            </a:prstGeom>
            <a:ln w="19050" cap="rnd">
              <a:solidFill>
                <a:schemeClr val="tx2"/>
              </a:solidFill>
            </a:ln>
            <a:effectLst/>
          </p:spPr>
          <p:style>
            <a:lnRef idx="2">
              <a:schemeClr val="dk1"/>
            </a:lnRef>
            <a:fillRef idx="0">
              <a:schemeClr val="dk1"/>
            </a:fillRef>
            <a:effectRef idx="1">
              <a:schemeClr val="dk1"/>
            </a:effectRef>
            <a:fontRef idx="minor">
              <a:schemeClr val="tx1"/>
            </a:fontRef>
          </p:style>
        </p:cxnSp>
      </p:grpSp>
      <p:sp>
        <p:nvSpPr>
          <p:cNvPr id="81" name="Rounded Rectangle 80"/>
          <p:cNvSpPr/>
          <p:nvPr>
            <p:custDataLst>
              <p:tags r:id="rId22"/>
            </p:custDataLst>
          </p:nvPr>
        </p:nvSpPr>
        <p:spPr>
          <a:xfrm>
            <a:off x="2895600" y="4292426"/>
            <a:ext cx="304800" cy="252493"/>
          </a:xfrm>
          <a:prstGeom prst="roundRect">
            <a:avLst/>
          </a:prstGeom>
          <a:solidFill>
            <a:srgbClr val="C18567"/>
          </a:solidFill>
          <a:ln w="12700" algn="ctr">
            <a:solidFill>
              <a:srgbClr val="64351E"/>
            </a:solidFill>
            <a:round/>
            <a:headEnd/>
            <a:tailEnd/>
          </a:ln>
          <a:effectLst/>
        </p:spPr>
        <p:txBody>
          <a:bodyPr wrap="none" anchor="ctr"/>
          <a:lstStyle/>
          <a:p>
            <a:endParaRPr lang="en-US" dirty="0"/>
          </a:p>
        </p:txBody>
      </p:sp>
      <p:cxnSp>
        <p:nvCxnSpPr>
          <p:cNvPr id="82" name="Straight Connector 81"/>
          <p:cNvCxnSpPr/>
          <p:nvPr>
            <p:custDataLst>
              <p:tags r:id="rId23"/>
            </p:custDataLst>
          </p:nvPr>
        </p:nvCxnSpPr>
        <p:spPr>
          <a:xfrm flipH="1">
            <a:off x="3200400" y="4418672"/>
            <a:ext cx="990600" cy="0"/>
          </a:xfrm>
          <a:prstGeom prst="line">
            <a:avLst/>
          </a:prstGeom>
          <a:ln>
            <a:solidFill>
              <a:srgbClr val="70442E"/>
            </a:solidFill>
            <a:tailEnd type="triangle" w="med" len="lg"/>
          </a:ln>
        </p:spPr>
        <p:style>
          <a:lnRef idx="2">
            <a:schemeClr val="dk1"/>
          </a:lnRef>
          <a:fillRef idx="0">
            <a:schemeClr val="dk1"/>
          </a:fillRef>
          <a:effectRef idx="1">
            <a:schemeClr val="dk1"/>
          </a:effectRef>
          <a:fontRef idx="minor">
            <a:schemeClr val="tx1"/>
          </a:fontRef>
        </p:style>
      </p:cxnSp>
      <p:sp>
        <p:nvSpPr>
          <p:cNvPr id="85" name="Freeform 84"/>
          <p:cNvSpPr/>
          <p:nvPr>
            <p:custDataLst>
              <p:tags r:id="rId24"/>
            </p:custDataLst>
          </p:nvPr>
        </p:nvSpPr>
        <p:spPr>
          <a:xfrm>
            <a:off x="1123627" y="3840392"/>
            <a:ext cx="1771973" cy="581187"/>
          </a:xfrm>
          <a:custGeom>
            <a:avLst/>
            <a:gdLst>
              <a:gd name="connsiteX0" fmla="*/ 1774556 w 1774556"/>
              <a:gd name="connsiteY0" fmla="*/ 581187 h 581187"/>
              <a:gd name="connsiteX1" fmla="*/ 0 w 1774556"/>
              <a:gd name="connsiteY1" fmla="*/ 0 h 581187"/>
              <a:gd name="connsiteX0" fmla="*/ 1774556 w 1774556"/>
              <a:gd name="connsiteY0" fmla="*/ 581187 h 581187"/>
              <a:gd name="connsiteX1" fmla="*/ 0 w 1774556"/>
              <a:gd name="connsiteY1" fmla="*/ 0 h 581187"/>
              <a:gd name="connsiteX0" fmla="*/ 1774556 w 1774556"/>
              <a:gd name="connsiteY0" fmla="*/ 581187 h 581187"/>
              <a:gd name="connsiteX1" fmla="*/ 0 w 1774556"/>
              <a:gd name="connsiteY1" fmla="*/ 0 h 581187"/>
            </a:gdLst>
            <a:ahLst/>
            <a:cxnLst>
              <a:cxn ang="0">
                <a:pos x="connsiteX0" y="connsiteY0"/>
              </a:cxn>
              <a:cxn ang="0">
                <a:pos x="connsiteX1" y="connsiteY1"/>
              </a:cxn>
            </a:cxnLst>
            <a:rect l="l" t="t" r="r" b="b"/>
            <a:pathLst>
              <a:path w="1774556" h="581187">
                <a:moveTo>
                  <a:pt x="1774556" y="581187"/>
                </a:moveTo>
                <a:cubicBezTo>
                  <a:pt x="227309" y="573437"/>
                  <a:pt x="12915" y="410705"/>
                  <a:pt x="0" y="0"/>
                </a:cubicBezTo>
              </a:path>
            </a:pathLst>
          </a:custGeom>
          <a:ln>
            <a:solidFill>
              <a:srgbClr val="70442E"/>
            </a:solidFill>
            <a:tailEnd type="triangle" w="med" len="lg"/>
          </a:ln>
        </p:spPr>
        <p:style>
          <a:lnRef idx="2">
            <a:schemeClr val="dk1"/>
          </a:lnRef>
          <a:fillRef idx="0">
            <a:schemeClr val="dk1"/>
          </a:fillRef>
          <a:effectRef idx="1">
            <a:schemeClr val="dk1"/>
          </a:effectRef>
          <a:fontRef idx="minor">
            <a:schemeClr val="tx1"/>
          </a:fontRef>
        </p:style>
        <p:txBody>
          <a:bodyPr rtlCol="0" anchor="ctr"/>
          <a:lstStyle/>
          <a:p>
            <a:endParaRPr lang="en-US" dirty="0"/>
          </a:p>
        </p:txBody>
      </p:sp>
      <p:sp>
        <p:nvSpPr>
          <p:cNvPr id="86" name="Freeform 85"/>
          <p:cNvSpPr/>
          <p:nvPr>
            <p:custDataLst>
              <p:tags r:id="rId25"/>
            </p:custDataLst>
          </p:nvPr>
        </p:nvSpPr>
        <p:spPr>
          <a:xfrm>
            <a:off x="6486041" y="2552902"/>
            <a:ext cx="883403" cy="698555"/>
          </a:xfrm>
          <a:custGeom>
            <a:avLst/>
            <a:gdLst>
              <a:gd name="connsiteX0" fmla="*/ 0 w 1348352"/>
              <a:gd name="connsiteY0" fmla="*/ 0 h 728421"/>
              <a:gd name="connsiteX1" fmla="*/ 1348352 w 1348352"/>
              <a:gd name="connsiteY1" fmla="*/ 728421 h 728421"/>
              <a:gd name="connsiteX0" fmla="*/ 0 w 1348352"/>
              <a:gd name="connsiteY0" fmla="*/ 0 h 728421"/>
              <a:gd name="connsiteX1" fmla="*/ 1348352 w 1348352"/>
              <a:gd name="connsiteY1" fmla="*/ 728421 h 728421"/>
              <a:gd name="connsiteX0" fmla="*/ 0 w 1348352"/>
              <a:gd name="connsiteY0" fmla="*/ 0 h 728421"/>
              <a:gd name="connsiteX1" fmla="*/ 1348352 w 1348352"/>
              <a:gd name="connsiteY1" fmla="*/ 728421 h 728421"/>
            </a:gdLst>
            <a:ahLst/>
            <a:cxnLst>
              <a:cxn ang="0">
                <a:pos x="connsiteX0" y="connsiteY0"/>
              </a:cxn>
              <a:cxn ang="0">
                <a:pos x="connsiteX1" y="connsiteY1"/>
              </a:cxn>
            </a:cxnLst>
            <a:rect l="l" t="t" r="r" b="b"/>
            <a:pathLst>
              <a:path w="1348352" h="728421">
                <a:moveTo>
                  <a:pt x="0" y="0"/>
                </a:moveTo>
                <a:cubicBezTo>
                  <a:pt x="1142999" y="645"/>
                  <a:pt x="1340603" y="226018"/>
                  <a:pt x="1348352" y="728421"/>
                </a:cubicBezTo>
              </a:path>
            </a:pathLst>
          </a:custGeom>
          <a:ln>
            <a:solidFill>
              <a:srgbClr val="9E5DCF"/>
            </a:solidFill>
            <a:tailEnd type="triangle" w="med" len="lg"/>
          </a:ln>
        </p:spPr>
        <p:style>
          <a:lnRef idx="2">
            <a:schemeClr val="dk1"/>
          </a:lnRef>
          <a:fillRef idx="0">
            <a:schemeClr val="dk1"/>
          </a:fillRef>
          <a:effectRef idx="1">
            <a:schemeClr val="dk1"/>
          </a:effectRef>
          <a:fontRef idx="minor">
            <a:schemeClr val="tx1"/>
          </a:fontRef>
        </p:style>
        <p:txBody>
          <a:bodyPr rtlCol="0" anchor="ctr"/>
          <a:lstStyle/>
          <a:p>
            <a:pPr algn="ctr"/>
            <a:endParaRPr lang="en-US" dirty="0"/>
          </a:p>
        </p:txBody>
      </p:sp>
      <p:grpSp>
        <p:nvGrpSpPr>
          <p:cNvPr id="123" name="Group 122"/>
          <p:cNvGrpSpPr/>
          <p:nvPr>
            <p:custDataLst>
              <p:tags r:id="rId26"/>
            </p:custDataLst>
          </p:nvPr>
        </p:nvGrpSpPr>
        <p:grpSpPr>
          <a:xfrm>
            <a:off x="7511699" y="2076179"/>
            <a:ext cx="763049" cy="747778"/>
            <a:chOff x="4038600" y="5105400"/>
            <a:chExt cx="686849" cy="1219200"/>
          </a:xfrm>
        </p:grpSpPr>
        <p:sp>
          <p:nvSpPr>
            <p:cNvPr id="87" name="Rectangle 86"/>
            <p:cNvSpPr/>
            <p:nvPr/>
          </p:nvSpPr>
          <p:spPr>
            <a:xfrm>
              <a:off x="4040700" y="5105400"/>
              <a:ext cx="456150" cy="1219200"/>
            </a:xfrm>
            <a:prstGeom prst="rect">
              <a:avLst/>
            </a:prstGeom>
            <a:solidFill>
              <a:srgbClr val="C9D8F3"/>
            </a:solidFill>
            <a:ln w="12700">
              <a:solidFill>
                <a:srgbClr val="4177D7"/>
              </a:solidFill>
              <a:miter lim="800000"/>
              <a:headEnd/>
              <a:tailEnd/>
            </a:ln>
            <a:effectLst/>
          </p:spPr>
          <p:txBody>
            <a:bodyPr wrap="none" anchor="ctr"/>
            <a:lstStyle/>
            <a:p>
              <a:endParaRPr lang="en-US" dirty="0">
                <a:solidFill>
                  <a:schemeClr val="tx1"/>
                </a:solidFill>
                <a:latin typeface="Arial" charset="0"/>
              </a:endParaRPr>
            </a:p>
          </p:txBody>
        </p:sp>
        <p:cxnSp>
          <p:nvCxnSpPr>
            <p:cNvPr id="90" name="Straight Connector 89"/>
            <p:cNvCxnSpPr/>
            <p:nvPr/>
          </p:nvCxnSpPr>
          <p:spPr>
            <a:xfrm>
              <a:off x="4038600" y="5257800"/>
              <a:ext cx="456151" cy="0"/>
            </a:xfrm>
            <a:prstGeom prst="line">
              <a:avLst/>
            </a:prstGeom>
            <a:solidFill>
              <a:srgbClr val="C9D8F3"/>
            </a:solidFill>
            <a:ln w="12700">
              <a:solidFill>
                <a:srgbClr val="4177D7"/>
              </a:solidFill>
              <a:miter lim="800000"/>
              <a:headEnd/>
              <a:tailEnd/>
            </a:ln>
            <a:effectLst/>
          </p:spPr>
        </p:cxnSp>
        <p:cxnSp>
          <p:nvCxnSpPr>
            <p:cNvPr id="92" name="Straight Connector 91"/>
            <p:cNvCxnSpPr/>
            <p:nvPr/>
          </p:nvCxnSpPr>
          <p:spPr>
            <a:xfrm>
              <a:off x="4038600" y="5410200"/>
              <a:ext cx="456151" cy="0"/>
            </a:xfrm>
            <a:prstGeom prst="line">
              <a:avLst/>
            </a:prstGeom>
            <a:solidFill>
              <a:srgbClr val="C9D8F3"/>
            </a:solidFill>
            <a:ln w="12700">
              <a:solidFill>
                <a:srgbClr val="4177D7"/>
              </a:solidFill>
              <a:miter lim="800000"/>
              <a:headEnd/>
              <a:tailEnd/>
            </a:ln>
            <a:effectLst/>
          </p:spPr>
        </p:cxnSp>
        <p:cxnSp>
          <p:nvCxnSpPr>
            <p:cNvPr id="94" name="Straight Connector 93"/>
            <p:cNvCxnSpPr/>
            <p:nvPr/>
          </p:nvCxnSpPr>
          <p:spPr>
            <a:xfrm>
              <a:off x="4038600" y="5562600"/>
              <a:ext cx="456151" cy="0"/>
            </a:xfrm>
            <a:prstGeom prst="line">
              <a:avLst/>
            </a:prstGeom>
            <a:solidFill>
              <a:srgbClr val="C9D8F3"/>
            </a:solidFill>
            <a:ln w="12700">
              <a:solidFill>
                <a:srgbClr val="4177D7"/>
              </a:solidFill>
              <a:miter lim="800000"/>
              <a:headEnd/>
              <a:tailEnd/>
            </a:ln>
            <a:effectLst/>
          </p:spPr>
        </p:cxnSp>
        <p:cxnSp>
          <p:nvCxnSpPr>
            <p:cNvPr id="96" name="Straight Connector 95"/>
            <p:cNvCxnSpPr/>
            <p:nvPr/>
          </p:nvCxnSpPr>
          <p:spPr>
            <a:xfrm>
              <a:off x="4038600" y="5715000"/>
              <a:ext cx="456151" cy="0"/>
            </a:xfrm>
            <a:prstGeom prst="line">
              <a:avLst/>
            </a:prstGeom>
            <a:solidFill>
              <a:srgbClr val="C9D8F3"/>
            </a:solidFill>
            <a:ln w="12700">
              <a:solidFill>
                <a:srgbClr val="4177D7"/>
              </a:solidFill>
              <a:miter lim="800000"/>
              <a:headEnd/>
              <a:tailEnd/>
            </a:ln>
            <a:effectLst/>
          </p:spPr>
        </p:cxnSp>
        <p:cxnSp>
          <p:nvCxnSpPr>
            <p:cNvPr id="98" name="Straight Connector 97"/>
            <p:cNvCxnSpPr/>
            <p:nvPr/>
          </p:nvCxnSpPr>
          <p:spPr>
            <a:xfrm>
              <a:off x="4038600" y="5867400"/>
              <a:ext cx="456151" cy="0"/>
            </a:xfrm>
            <a:prstGeom prst="line">
              <a:avLst/>
            </a:prstGeom>
            <a:solidFill>
              <a:srgbClr val="C9D8F3"/>
            </a:solidFill>
            <a:ln w="12700">
              <a:solidFill>
                <a:srgbClr val="4177D7"/>
              </a:solidFill>
              <a:miter lim="800000"/>
              <a:headEnd/>
              <a:tailEnd/>
            </a:ln>
            <a:effectLst/>
          </p:spPr>
        </p:cxnSp>
        <p:cxnSp>
          <p:nvCxnSpPr>
            <p:cNvPr id="100" name="Straight Connector 99"/>
            <p:cNvCxnSpPr/>
            <p:nvPr/>
          </p:nvCxnSpPr>
          <p:spPr>
            <a:xfrm>
              <a:off x="4038600" y="6019800"/>
              <a:ext cx="456151" cy="0"/>
            </a:xfrm>
            <a:prstGeom prst="line">
              <a:avLst/>
            </a:prstGeom>
            <a:solidFill>
              <a:srgbClr val="C9D8F3"/>
            </a:solidFill>
            <a:ln w="12700">
              <a:solidFill>
                <a:srgbClr val="4177D7"/>
              </a:solidFill>
              <a:miter lim="800000"/>
              <a:headEnd/>
              <a:tailEnd/>
            </a:ln>
            <a:effectLst/>
          </p:spPr>
        </p:cxnSp>
        <p:cxnSp>
          <p:nvCxnSpPr>
            <p:cNvPr id="102" name="Straight Connector 101"/>
            <p:cNvCxnSpPr/>
            <p:nvPr/>
          </p:nvCxnSpPr>
          <p:spPr>
            <a:xfrm>
              <a:off x="4038600" y="6172200"/>
              <a:ext cx="456151" cy="0"/>
            </a:xfrm>
            <a:prstGeom prst="line">
              <a:avLst/>
            </a:prstGeom>
            <a:solidFill>
              <a:srgbClr val="C9D8F3"/>
            </a:solidFill>
            <a:ln w="12700">
              <a:solidFill>
                <a:srgbClr val="4177D7"/>
              </a:solidFill>
              <a:miter lim="800000"/>
              <a:headEnd/>
              <a:tailEnd/>
            </a:ln>
            <a:effectLst/>
          </p:spPr>
        </p:cxnSp>
        <p:grpSp>
          <p:nvGrpSpPr>
            <p:cNvPr id="122" name="Group 121"/>
            <p:cNvGrpSpPr/>
            <p:nvPr/>
          </p:nvGrpSpPr>
          <p:grpSpPr>
            <a:xfrm>
              <a:off x="4494751" y="5181600"/>
              <a:ext cx="230698" cy="1066800"/>
              <a:chOff x="4494751" y="5143500"/>
              <a:chExt cx="230698" cy="1066800"/>
            </a:xfrm>
          </p:grpSpPr>
          <p:cxnSp>
            <p:nvCxnSpPr>
              <p:cNvPr id="104" name="Straight Connector 103"/>
              <p:cNvCxnSpPr/>
              <p:nvPr/>
            </p:nvCxnSpPr>
            <p:spPr>
              <a:xfrm>
                <a:off x="4494751" y="5143500"/>
                <a:ext cx="229649" cy="0"/>
              </a:xfrm>
              <a:prstGeom prst="line">
                <a:avLst/>
              </a:prstGeom>
              <a:solidFill>
                <a:srgbClr val="C9D8F3"/>
              </a:solidFill>
              <a:ln w="12700">
                <a:solidFill>
                  <a:srgbClr val="4177D7"/>
                </a:solidFill>
                <a:prstDash val="sysDot"/>
                <a:miter lim="800000"/>
                <a:headEnd/>
                <a:tailEnd type="triangle" w="sm" len="med"/>
              </a:ln>
              <a:effectLst/>
            </p:spPr>
          </p:cxnSp>
          <p:cxnSp>
            <p:nvCxnSpPr>
              <p:cNvPr id="107" name="Straight Connector 106"/>
              <p:cNvCxnSpPr/>
              <p:nvPr/>
            </p:nvCxnSpPr>
            <p:spPr>
              <a:xfrm>
                <a:off x="4495800" y="5295900"/>
                <a:ext cx="229649" cy="0"/>
              </a:xfrm>
              <a:prstGeom prst="line">
                <a:avLst/>
              </a:prstGeom>
              <a:solidFill>
                <a:srgbClr val="C9D8F3"/>
              </a:solidFill>
              <a:ln w="12700">
                <a:solidFill>
                  <a:srgbClr val="4177D7"/>
                </a:solidFill>
                <a:prstDash val="sysDot"/>
                <a:miter lim="800000"/>
                <a:headEnd/>
                <a:tailEnd type="triangle" w="sm" len="med"/>
              </a:ln>
              <a:effectLst/>
            </p:spPr>
          </p:cxnSp>
          <p:cxnSp>
            <p:nvCxnSpPr>
              <p:cNvPr id="109" name="Straight Connector 108"/>
              <p:cNvCxnSpPr/>
              <p:nvPr/>
            </p:nvCxnSpPr>
            <p:spPr>
              <a:xfrm>
                <a:off x="4495800" y="5448300"/>
                <a:ext cx="229649" cy="0"/>
              </a:xfrm>
              <a:prstGeom prst="line">
                <a:avLst/>
              </a:prstGeom>
              <a:solidFill>
                <a:srgbClr val="C9D8F3"/>
              </a:solidFill>
              <a:ln w="12700">
                <a:solidFill>
                  <a:srgbClr val="4177D7"/>
                </a:solidFill>
                <a:prstDash val="sysDot"/>
                <a:miter lim="800000"/>
                <a:headEnd/>
                <a:tailEnd type="triangle" w="sm" len="med"/>
              </a:ln>
              <a:effectLst/>
            </p:spPr>
          </p:cxnSp>
          <p:cxnSp>
            <p:nvCxnSpPr>
              <p:cNvPr id="111" name="Straight Connector 110"/>
              <p:cNvCxnSpPr/>
              <p:nvPr/>
            </p:nvCxnSpPr>
            <p:spPr>
              <a:xfrm>
                <a:off x="4495800" y="5600700"/>
                <a:ext cx="229649" cy="0"/>
              </a:xfrm>
              <a:prstGeom prst="line">
                <a:avLst/>
              </a:prstGeom>
              <a:solidFill>
                <a:srgbClr val="C9D8F3"/>
              </a:solidFill>
              <a:ln w="12700">
                <a:solidFill>
                  <a:srgbClr val="4177D7"/>
                </a:solidFill>
                <a:prstDash val="sysDot"/>
                <a:miter lim="800000"/>
                <a:headEnd/>
                <a:tailEnd type="triangle" w="sm" len="med"/>
              </a:ln>
              <a:effectLst/>
            </p:spPr>
          </p:cxnSp>
          <p:cxnSp>
            <p:nvCxnSpPr>
              <p:cNvPr id="113" name="Straight Connector 112"/>
              <p:cNvCxnSpPr/>
              <p:nvPr/>
            </p:nvCxnSpPr>
            <p:spPr>
              <a:xfrm>
                <a:off x="4495800" y="5753100"/>
                <a:ext cx="229649" cy="0"/>
              </a:xfrm>
              <a:prstGeom prst="line">
                <a:avLst/>
              </a:prstGeom>
              <a:solidFill>
                <a:srgbClr val="C9D8F3"/>
              </a:solidFill>
              <a:ln w="12700">
                <a:solidFill>
                  <a:srgbClr val="4177D7"/>
                </a:solidFill>
                <a:prstDash val="sysDot"/>
                <a:miter lim="800000"/>
                <a:headEnd/>
                <a:tailEnd type="triangle" w="sm" len="med"/>
              </a:ln>
              <a:effectLst/>
            </p:spPr>
          </p:cxnSp>
          <p:cxnSp>
            <p:nvCxnSpPr>
              <p:cNvPr id="115" name="Straight Connector 114"/>
              <p:cNvCxnSpPr/>
              <p:nvPr/>
            </p:nvCxnSpPr>
            <p:spPr>
              <a:xfrm>
                <a:off x="4495800" y="5905500"/>
                <a:ext cx="229649" cy="0"/>
              </a:xfrm>
              <a:prstGeom prst="line">
                <a:avLst/>
              </a:prstGeom>
              <a:solidFill>
                <a:srgbClr val="C9D8F3"/>
              </a:solidFill>
              <a:ln w="12700">
                <a:solidFill>
                  <a:srgbClr val="4177D7"/>
                </a:solidFill>
                <a:prstDash val="sysDot"/>
                <a:miter lim="800000"/>
                <a:headEnd/>
                <a:tailEnd type="triangle" w="sm" len="med"/>
              </a:ln>
              <a:effectLst/>
            </p:spPr>
          </p:cxnSp>
          <p:cxnSp>
            <p:nvCxnSpPr>
              <p:cNvPr id="117" name="Straight Connector 116"/>
              <p:cNvCxnSpPr/>
              <p:nvPr/>
            </p:nvCxnSpPr>
            <p:spPr>
              <a:xfrm>
                <a:off x="4495800" y="6057900"/>
                <a:ext cx="229649" cy="0"/>
              </a:xfrm>
              <a:prstGeom prst="line">
                <a:avLst/>
              </a:prstGeom>
              <a:solidFill>
                <a:srgbClr val="C9D8F3"/>
              </a:solidFill>
              <a:ln w="12700">
                <a:solidFill>
                  <a:srgbClr val="4177D7"/>
                </a:solidFill>
                <a:prstDash val="sysDot"/>
                <a:miter lim="800000"/>
                <a:headEnd/>
                <a:tailEnd type="triangle" w="sm" len="med"/>
              </a:ln>
              <a:effectLst/>
            </p:spPr>
          </p:cxnSp>
          <p:cxnSp>
            <p:nvCxnSpPr>
              <p:cNvPr id="119" name="Straight Connector 118"/>
              <p:cNvCxnSpPr/>
              <p:nvPr/>
            </p:nvCxnSpPr>
            <p:spPr>
              <a:xfrm>
                <a:off x="4495800" y="6210300"/>
                <a:ext cx="229649" cy="0"/>
              </a:xfrm>
              <a:prstGeom prst="line">
                <a:avLst/>
              </a:prstGeom>
              <a:solidFill>
                <a:srgbClr val="C9D8F3"/>
              </a:solidFill>
              <a:ln w="12700">
                <a:solidFill>
                  <a:srgbClr val="4177D7"/>
                </a:solidFill>
                <a:prstDash val="sysDot"/>
                <a:miter lim="800000"/>
                <a:headEnd/>
                <a:tailEnd type="triangle" w="sm" len="med"/>
              </a:ln>
              <a:effectLst/>
            </p:spPr>
          </p:cxnSp>
        </p:grpSp>
      </p:grpSp>
      <p:cxnSp>
        <p:nvCxnSpPr>
          <p:cNvPr id="125" name="Straight Connector 124"/>
          <p:cNvCxnSpPr/>
          <p:nvPr>
            <p:custDataLst>
              <p:tags r:id="rId27"/>
            </p:custDataLst>
          </p:nvPr>
        </p:nvCxnSpPr>
        <p:spPr>
          <a:xfrm>
            <a:off x="6486041" y="2402924"/>
            <a:ext cx="986904" cy="0"/>
          </a:xfrm>
          <a:prstGeom prst="line">
            <a:avLst/>
          </a:prstGeom>
          <a:ln>
            <a:solidFill>
              <a:srgbClr val="9E5DCF"/>
            </a:solidFill>
            <a:tailEnd type="triangle" w="med" len="lg"/>
          </a:ln>
        </p:spPr>
        <p:style>
          <a:lnRef idx="2">
            <a:schemeClr val="dk1"/>
          </a:lnRef>
          <a:fillRef idx="0">
            <a:schemeClr val="dk1"/>
          </a:fillRef>
          <a:effectRef idx="1">
            <a:schemeClr val="dk1"/>
          </a:effectRef>
          <a:fontRef idx="minor">
            <a:schemeClr val="tx1"/>
          </a:fontRef>
        </p:style>
      </p:cxnSp>
      <p:sp>
        <p:nvSpPr>
          <p:cNvPr id="128" name="TextBox 127"/>
          <p:cNvSpPr txBox="1"/>
          <p:nvPr>
            <p:custDataLst>
              <p:tags r:id="rId28"/>
            </p:custDataLst>
          </p:nvPr>
        </p:nvSpPr>
        <p:spPr>
          <a:xfrm>
            <a:off x="5715000" y="3028022"/>
            <a:ext cx="286040" cy="215444"/>
          </a:xfrm>
          <a:prstGeom prst="rect">
            <a:avLst/>
          </a:prstGeom>
          <a:noFill/>
        </p:spPr>
        <p:txBody>
          <a:bodyPr wrap="none" lIns="0" tIns="0" rIns="0" bIns="0" rtlCol="0">
            <a:spAutoFit/>
          </a:bodyPr>
          <a:lstStyle/>
          <a:p>
            <a:r>
              <a:rPr lang="en-US" sz="1400" b="1" dirty="0" smtClean="0">
                <a:solidFill>
                  <a:srgbClr val="1F4899"/>
                </a:solidFill>
              </a:rPr>
              <a:t>Log</a:t>
            </a:r>
            <a:endParaRPr lang="en-US" sz="1400" b="1" dirty="0">
              <a:solidFill>
                <a:srgbClr val="1F4899"/>
              </a:solidFill>
            </a:endParaRPr>
          </a:p>
        </p:txBody>
      </p:sp>
      <p:sp>
        <p:nvSpPr>
          <p:cNvPr id="129" name="TextBox 128"/>
          <p:cNvSpPr txBox="1"/>
          <p:nvPr>
            <p:custDataLst>
              <p:tags r:id="rId29"/>
            </p:custDataLst>
          </p:nvPr>
        </p:nvSpPr>
        <p:spPr>
          <a:xfrm>
            <a:off x="7553729" y="1625426"/>
            <a:ext cx="431657" cy="430887"/>
          </a:xfrm>
          <a:prstGeom prst="rect">
            <a:avLst/>
          </a:prstGeom>
          <a:noFill/>
        </p:spPr>
        <p:txBody>
          <a:bodyPr wrap="none" lIns="0" tIns="0" rIns="0" bIns="0" rtlCol="0">
            <a:spAutoFit/>
          </a:bodyPr>
          <a:lstStyle/>
          <a:p>
            <a:pPr algn="ctr"/>
            <a:r>
              <a:rPr lang="en-US" sz="1400" b="1" dirty="0" smtClean="0">
                <a:solidFill>
                  <a:srgbClr val="1F4899"/>
                </a:solidFill>
              </a:rPr>
              <a:t>Hash</a:t>
            </a:r>
            <a:br>
              <a:rPr lang="en-US" sz="1400" b="1" dirty="0" smtClean="0">
                <a:solidFill>
                  <a:srgbClr val="1F4899"/>
                </a:solidFill>
              </a:rPr>
            </a:br>
            <a:r>
              <a:rPr lang="en-US" sz="1400" b="1" dirty="0" smtClean="0">
                <a:solidFill>
                  <a:srgbClr val="1F4899"/>
                </a:solidFill>
              </a:rPr>
              <a:t>Table</a:t>
            </a:r>
            <a:endParaRPr lang="en-US" sz="1400" b="1" dirty="0">
              <a:solidFill>
                <a:srgbClr val="1F4899"/>
              </a:solidFill>
            </a:endParaRPr>
          </a:p>
        </p:txBody>
      </p:sp>
      <p:sp>
        <p:nvSpPr>
          <p:cNvPr id="131" name="Freeform 130"/>
          <p:cNvSpPr/>
          <p:nvPr>
            <p:custDataLst>
              <p:tags r:id="rId30"/>
            </p:custDataLst>
          </p:nvPr>
        </p:nvSpPr>
        <p:spPr>
          <a:xfrm>
            <a:off x="4953000" y="3600168"/>
            <a:ext cx="2416444" cy="836909"/>
          </a:xfrm>
          <a:custGeom>
            <a:avLst/>
            <a:gdLst>
              <a:gd name="connsiteX0" fmla="*/ 2131017 w 2131017"/>
              <a:gd name="connsiteY0" fmla="*/ 0 h 836909"/>
              <a:gd name="connsiteX1" fmla="*/ 0 w 2131017"/>
              <a:gd name="connsiteY1" fmla="*/ 836909 h 836909"/>
              <a:gd name="connsiteX0" fmla="*/ 2131017 w 2131066"/>
              <a:gd name="connsiteY0" fmla="*/ 0 h 836909"/>
              <a:gd name="connsiteX1" fmla="*/ 0 w 2131066"/>
              <a:gd name="connsiteY1" fmla="*/ 836909 h 836909"/>
              <a:gd name="connsiteX0" fmla="*/ 2131017 w 2131198"/>
              <a:gd name="connsiteY0" fmla="*/ 0 h 836909"/>
              <a:gd name="connsiteX1" fmla="*/ 0 w 2131198"/>
              <a:gd name="connsiteY1" fmla="*/ 836909 h 836909"/>
            </a:gdLst>
            <a:ahLst/>
            <a:cxnLst>
              <a:cxn ang="0">
                <a:pos x="connsiteX0" y="connsiteY0"/>
              </a:cxn>
              <a:cxn ang="0">
                <a:pos x="connsiteX1" y="connsiteY1"/>
              </a:cxn>
            </a:cxnLst>
            <a:rect l="l" t="t" r="r" b="b"/>
            <a:pathLst>
              <a:path w="2131198" h="836909">
                <a:moveTo>
                  <a:pt x="2131017" y="0"/>
                </a:moveTo>
                <a:cubicBezTo>
                  <a:pt x="2141995" y="781373"/>
                  <a:pt x="1657027" y="818828"/>
                  <a:pt x="0" y="836909"/>
                </a:cubicBezTo>
              </a:path>
            </a:pathLst>
          </a:custGeom>
          <a:ln>
            <a:solidFill>
              <a:srgbClr val="9E5DCF"/>
            </a:solidFill>
            <a:tailEnd type="triangle" w="med" len="lg"/>
          </a:ln>
        </p:spPr>
        <p:style>
          <a:lnRef idx="2">
            <a:schemeClr val="dk1"/>
          </a:lnRef>
          <a:fillRef idx="0">
            <a:schemeClr val="dk1"/>
          </a:fillRef>
          <a:effectRef idx="1">
            <a:schemeClr val="dk1"/>
          </a:effectRef>
          <a:fontRef idx="minor">
            <a:schemeClr val="tx1"/>
          </a:fontRef>
        </p:style>
        <p:txBody>
          <a:bodyPr rtlCol="0" anchor="ctr"/>
          <a:lstStyle/>
          <a:p>
            <a:endParaRPr lang="en-US" dirty="0"/>
          </a:p>
        </p:txBody>
      </p:sp>
      <p:cxnSp>
        <p:nvCxnSpPr>
          <p:cNvPr id="132" name="Straight Connector 131"/>
          <p:cNvCxnSpPr/>
          <p:nvPr>
            <p:custDataLst>
              <p:tags r:id="rId31"/>
            </p:custDataLst>
          </p:nvPr>
        </p:nvCxnSpPr>
        <p:spPr>
          <a:xfrm>
            <a:off x="4953000" y="2489779"/>
            <a:ext cx="839913" cy="1"/>
          </a:xfrm>
          <a:prstGeom prst="line">
            <a:avLst/>
          </a:prstGeom>
          <a:ln>
            <a:solidFill>
              <a:srgbClr val="9E5DCF"/>
            </a:solidFill>
            <a:tailEnd type="triangle" w="med" len="lg"/>
          </a:ln>
        </p:spPr>
        <p:style>
          <a:lnRef idx="2">
            <a:schemeClr val="dk1"/>
          </a:lnRef>
          <a:fillRef idx="0">
            <a:schemeClr val="dk1"/>
          </a:fillRef>
          <a:effectRef idx="1">
            <a:schemeClr val="dk1"/>
          </a:effectRef>
          <a:fontRef idx="minor">
            <a:schemeClr val="tx1"/>
          </a:fontRef>
        </p:style>
      </p:cxnSp>
      <p:grpSp>
        <p:nvGrpSpPr>
          <p:cNvPr id="134" name="Group 133"/>
          <p:cNvGrpSpPr/>
          <p:nvPr>
            <p:custDataLst>
              <p:tags r:id="rId32"/>
            </p:custDataLst>
          </p:nvPr>
        </p:nvGrpSpPr>
        <p:grpSpPr>
          <a:xfrm>
            <a:off x="5867400" y="2213800"/>
            <a:ext cx="549756" cy="547436"/>
            <a:chOff x="3581400" y="1958975"/>
            <a:chExt cx="1881188" cy="1873250"/>
          </a:xfrm>
          <a:effectLst>
            <a:outerShdw blurRad="50800" dist="38100" dir="2700000" algn="tl" rotWithShape="0">
              <a:prstClr val="black">
                <a:alpha val="40000"/>
              </a:prstClr>
            </a:outerShdw>
          </a:effectLst>
        </p:grpSpPr>
        <p:sp>
          <p:nvSpPr>
            <p:cNvPr id="135" name="Freeform 547"/>
            <p:cNvSpPr>
              <a:spLocks/>
            </p:cNvSpPr>
            <p:nvPr/>
          </p:nvSpPr>
          <p:spPr bwMode="auto">
            <a:xfrm>
              <a:off x="3581400" y="1958975"/>
              <a:ext cx="1881188" cy="1873250"/>
            </a:xfrm>
            <a:custGeom>
              <a:avLst/>
              <a:gdLst>
                <a:gd name="T0" fmla="*/ 495 w 1185"/>
                <a:gd name="T1" fmla="*/ 13 h 1180"/>
                <a:gd name="T2" fmla="*/ 687 w 1185"/>
                <a:gd name="T3" fmla="*/ 13 h 1180"/>
                <a:gd name="T4" fmla="*/ 687 w 1185"/>
                <a:gd name="T5" fmla="*/ 205 h 1180"/>
                <a:gd name="T6" fmla="*/ 789 w 1185"/>
                <a:gd name="T7" fmla="*/ 253 h 1180"/>
                <a:gd name="T8" fmla="*/ 926 w 1185"/>
                <a:gd name="T9" fmla="*/ 118 h 1180"/>
                <a:gd name="T10" fmla="*/ 1064 w 1185"/>
                <a:gd name="T11" fmla="*/ 255 h 1180"/>
                <a:gd name="T12" fmla="*/ 926 w 1185"/>
                <a:gd name="T13" fmla="*/ 390 h 1180"/>
                <a:gd name="T14" fmla="*/ 975 w 1185"/>
                <a:gd name="T15" fmla="*/ 493 h 1180"/>
                <a:gd name="T16" fmla="*/ 1167 w 1185"/>
                <a:gd name="T17" fmla="*/ 493 h 1180"/>
                <a:gd name="T18" fmla="*/ 1167 w 1185"/>
                <a:gd name="T19" fmla="*/ 685 h 1180"/>
                <a:gd name="T20" fmla="*/ 975 w 1185"/>
                <a:gd name="T21" fmla="*/ 685 h 1180"/>
                <a:gd name="T22" fmla="*/ 927 w 1185"/>
                <a:gd name="T23" fmla="*/ 790 h 1180"/>
                <a:gd name="T24" fmla="*/ 1064 w 1185"/>
                <a:gd name="T25" fmla="*/ 924 h 1180"/>
                <a:gd name="T26" fmla="*/ 927 w 1185"/>
                <a:gd name="T27" fmla="*/ 1060 h 1180"/>
                <a:gd name="T28" fmla="*/ 791 w 1185"/>
                <a:gd name="T29" fmla="*/ 927 h 1180"/>
                <a:gd name="T30" fmla="*/ 687 w 1185"/>
                <a:gd name="T31" fmla="*/ 973 h 1180"/>
                <a:gd name="T32" fmla="*/ 687 w 1185"/>
                <a:gd name="T33" fmla="*/ 1165 h 1180"/>
                <a:gd name="T34" fmla="*/ 495 w 1185"/>
                <a:gd name="T35" fmla="*/ 1165 h 1180"/>
                <a:gd name="T36" fmla="*/ 495 w 1185"/>
                <a:gd name="T37" fmla="*/ 973 h 1180"/>
                <a:gd name="T38" fmla="*/ 390 w 1185"/>
                <a:gd name="T39" fmla="*/ 925 h 1180"/>
                <a:gd name="T40" fmla="*/ 254 w 1185"/>
                <a:gd name="T41" fmla="*/ 1062 h 1180"/>
                <a:gd name="T42" fmla="*/ 119 w 1185"/>
                <a:gd name="T43" fmla="*/ 927 h 1180"/>
                <a:gd name="T44" fmla="*/ 257 w 1185"/>
                <a:gd name="T45" fmla="*/ 789 h 1180"/>
                <a:gd name="T46" fmla="*/ 207 w 1185"/>
                <a:gd name="T47" fmla="*/ 685 h 1180"/>
                <a:gd name="T48" fmla="*/ 15 w 1185"/>
                <a:gd name="T49" fmla="*/ 685 h 1180"/>
                <a:gd name="T50" fmla="*/ 15 w 1185"/>
                <a:gd name="T51" fmla="*/ 493 h 1180"/>
                <a:gd name="T52" fmla="*/ 207 w 1185"/>
                <a:gd name="T53" fmla="*/ 493 h 1180"/>
                <a:gd name="T54" fmla="*/ 255 w 1185"/>
                <a:gd name="T55" fmla="*/ 388 h 1180"/>
                <a:gd name="T56" fmla="*/ 119 w 1185"/>
                <a:gd name="T57" fmla="*/ 252 h 1180"/>
                <a:gd name="T58" fmla="*/ 255 w 1185"/>
                <a:gd name="T59" fmla="*/ 115 h 1180"/>
                <a:gd name="T60" fmla="*/ 393 w 1185"/>
                <a:gd name="T61" fmla="*/ 253 h 1180"/>
                <a:gd name="T62" fmla="*/ 495 w 1185"/>
                <a:gd name="T63" fmla="*/ 205 h 1180"/>
                <a:gd name="T64" fmla="*/ 495 w 1185"/>
                <a:gd name="T65" fmla="*/ 13 h 11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185" h="1180">
                  <a:moveTo>
                    <a:pt x="495" y="13"/>
                  </a:moveTo>
                  <a:cubicBezTo>
                    <a:pt x="591" y="0"/>
                    <a:pt x="687" y="13"/>
                    <a:pt x="687" y="13"/>
                  </a:cubicBezTo>
                  <a:cubicBezTo>
                    <a:pt x="687" y="13"/>
                    <a:pt x="687" y="109"/>
                    <a:pt x="687" y="205"/>
                  </a:cubicBezTo>
                  <a:cubicBezTo>
                    <a:pt x="738" y="211"/>
                    <a:pt x="789" y="253"/>
                    <a:pt x="789" y="253"/>
                  </a:cubicBezTo>
                  <a:cubicBezTo>
                    <a:pt x="789" y="253"/>
                    <a:pt x="857" y="185"/>
                    <a:pt x="926" y="118"/>
                  </a:cubicBezTo>
                  <a:cubicBezTo>
                    <a:pt x="1013" y="178"/>
                    <a:pt x="1064" y="255"/>
                    <a:pt x="1064" y="255"/>
                  </a:cubicBezTo>
                  <a:cubicBezTo>
                    <a:pt x="1064" y="255"/>
                    <a:pt x="995" y="322"/>
                    <a:pt x="926" y="390"/>
                  </a:cubicBezTo>
                  <a:cubicBezTo>
                    <a:pt x="963" y="430"/>
                    <a:pt x="975" y="493"/>
                    <a:pt x="975" y="493"/>
                  </a:cubicBezTo>
                  <a:cubicBezTo>
                    <a:pt x="975" y="493"/>
                    <a:pt x="1071" y="493"/>
                    <a:pt x="1167" y="493"/>
                  </a:cubicBezTo>
                  <a:cubicBezTo>
                    <a:pt x="1185" y="586"/>
                    <a:pt x="1167" y="685"/>
                    <a:pt x="1167" y="685"/>
                  </a:cubicBezTo>
                  <a:cubicBezTo>
                    <a:pt x="1167" y="685"/>
                    <a:pt x="1071" y="685"/>
                    <a:pt x="975" y="685"/>
                  </a:cubicBezTo>
                  <a:cubicBezTo>
                    <a:pt x="971" y="739"/>
                    <a:pt x="927" y="790"/>
                    <a:pt x="927" y="790"/>
                  </a:cubicBezTo>
                  <a:lnTo>
                    <a:pt x="1064" y="924"/>
                  </a:lnTo>
                  <a:cubicBezTo>
                    <a:pt x="1064" y="924"/>
                    <a:pt x="1005" y="1002"/>
                    <a:pt x="927" y="1060"/>
                  </a:cubicBezTo>
                  <a:cubicBezTo>
                    <a:pt x="859" y="993"/>
                    <a:pt x="791" y="927"/>
                    <a:pt x="791" y="927"/>
                  </a:cubicBezTo>
                  <a:cubicBezTo>
                    <a:pt x="791" y="927"/>
                    <a:pt x="744" y="966"/>
                    <a:pt x="687" y="973"/>
                  </a:cubicBezTo>
                  <a:cubicBezTo>
                    <a:pt x="687" y="1069"/>
                    <a:pt x="687" y="1165"/>
                    <a:pt x="687" y="1165"/>
                  </a:cubicBezTo>
                  <a:cubicBezTo>
                    <a:pt x="687" y="1165"/>
                    <a:pt x="591" y="1180"/>
                    <a:pt x="495" y="1165"/>
                  </a:cubicBezTo>
                  <a:cubicBezTo>
                    <a:pt x="495" y="1165"/>
                    <a:pt x="495" y="1069"/>
                    <a:pt x="495" y="973"/>
                  </a:cubicBezTo>
                  <a:cubicBezTo>
                    <a:pt x="441" y="967"/>
                    <a:pt x="390" y="925"/>
                    <a:pt x="390" y="925"/>
                  </a:cubicBezTo>
                  <a:cubicBezTo>
                    <a:pt x="390" y="925"/>
                    <a:pt x="322" y="993"/>
                    <a:pt x="254" y="1062"/>
                  </a:cubicBezTo>
                  <a:cubicBezTo>
                    <a:pt x="177" y="1003"/>
                    <a:pt x="119" y="927"/>
                    <a:pt x="119" y="927"/>
                  </a:cubicBezTo>
                  <a:lnTo>
                    <a:pt x="257" y="789"/>
                  </a:lnTo>
                  <a:cubicBezTo>
                    <a:pt x="257" y="789"/>
                    <a:pt x="215" y="741"/>
                    <a:pt x="207" y="685"/>
                  </a:cubicBezTo>
                  <a:cubicBezTo>
                    <a:pt x="111" y="685"/>
                    <a:pt x="15" y="685"/>
                    <a:pt x="15" y="685"/>
                  </a:cubicBezTo>
                  <a:cubicBezTo>
                    <a:pt x="0" y="589"/>
                    <a:pt x="15" y="493"/>
                    <a:pt x="15" y="493"/>
                  </a:cubicBezTo>
                  <a:cubicBezTo>
                    <a:pt x="15" y="493"/>
                    <a:pt x="111" y="493"/>
                    <a:pt x="207" y="493"/>
                  </a:cubicBezTo>
                  <a:cubicBezTo>
                    <a:pt x="212" y="441"/>
                    <a:pt x="255" y="388"/>
                    <a:pt x="255" y="388"/>
                  </a:cubicBezTo>
                  <a:cubicBezTo>
                    <a:pt x="255" y="388"/>
                    <a:pt x="187" y="320"/>
                    <a:pt x="119" y="252"/>
                  </a:cubicBezTo>
                  <a:cubicBezTo>
                    <a:pt x="179" y="172"/>
                    <a:pt x="255" y="115"/>
                    <a:pt x="255" y="115"/>
                  </a:cubicBezTo>
                  <a:lnTo>
                    <a:pt x="393" y="253"/>
                  </a:lnTo>
                  <a:cubicBezTo>
                    <a:pt x="393" y="253"/>
                    <a:pt x="441" y="210"/>
                    <a:pt x="495" y="205"/>
                  </a:cubicBezTo>
                  <a:cubicBezTo>
                    <a:pt x="495" y="109"/>
                    <a:pt x="495" y="109"/>
                    <a:pt x="495" y="13"/>
                  </a:cubicBezTo>
                  <a:close/>
                </a:path>
              </a:pathLst>
            </a:custGeom>
            <a:solidFill>
              <a:srgbClr val="D5B8EA"/>
            </a:solidFill>
            <a:ln w="12700">
              <a:solidFill>
                <a:srgbClr val="9E5DCF"/>
              </a:solidFill>
              <a:miter lim="800000"/>
              <a:headEnd/>
              <a:tailEnd/>
            </a:ln>
            <a:effectLst>
              <a:outerShdw blurRad="50800" dist="38100" dir="2700000" algn="tl" rotWithShape="0">
                <a:prstClr val="black">
                  <a:alpha val="40000"/>
                </a:prstClr>
              </a:outerShdw>
            </a:effectLst>
          </p:spPr>
          <p:txBody>
            <a:bodyPr wrap="none" anchor="ctr"/>
            <a:lstStyle/>
            <a:p>
              <a:endParaRPr lang="en-US" dirty="0"/>
            </a:p>
          </p:txBody>
        </p:sp>
        <p:sp>
          <p:nvSpPr>
            <p:cNvPr id="136" name="Oval 548"/>
            <p:cNvSpPr>
              <a:spLocks noChangeArrowheads="1"/>
            </p:cNvSpPr>
            <p:nvPr/>
          </p:nvSpPr>
          <p:spPr bwMode="auto">
            <a:xfrm>
              <a:off x="4367213" y="2741613"/>
              <a:ext cx="304800" cy="304800"/>
            </a:xfrm>
            <a:prstGeom prst="ellipse">
              <a:avLst/>
            </a:prstGeom>
            <a:solidFill>
              <a:srgbClr val="F3FDF3"/>
            </a:solidFill>
            <a:ln w="12700">
              <a:solidFill>
                <a:srgbClr val="9E5DCF"/>
              </a:solidFill>
              <a:miter lim="800000"/>
              <a:headEnd/>
              <a:tailEnd/>
            </a:ln>
            <a:effectLst/>
          </p:spPr>
          <p:txBody>
            <a:bodyPr wrap="none" anchor="ctr"/>
            <a:lstStyle/>
            <a:p>
              <a:endParaRPr lang="en-US" dirty="0"/>
            </a:p>
          </p:txBody>
        </p:sp>
      </p:grpSp>
      <p:sp>
        <p:nvSpPr>
          <p:cNvPr id="142" name="TextBox 141"/>
          <p:cNvSpPr txBox="1"/>
          <p:nvPr>
            <p:custDataLst>
              <p:tags r:id="rId33"/>
            </p:custDataLst>
          </p:nvPr>
        </p:nvSpPr>
        <p:spPr>
          <a:xfrm>
            <a:off x="4145622" y="838200"/>
            <a:ext cx="1360319" cy="1077218"/>
          </a:xfrm>
          <a:prstGeom prst="rect">
            <a:avLst/>
          </a:prstGeom>
          <a:noFill/>
        </p:spPr>
        <p:txBody>
          <a:bodyPr wrap="square" rtlCol="0">
            <a:spAutoFit/>
          </a:bodyPr>
          <a:lstStyle>
            <a:defPPr>
              <a:defRPr lang="en-US"/>
            </a:defPPr>
            <a:lvl1pPr algn="l">
              <a:defRPr sz="1600"/>
            </a:lvl1pPr>
          </a:lstStyle>
          <a:p>
            <a:pPr algn="ctr"/>
            <a:r>
              <a:rPr lang="en-US" dirty="0" smtClean="0"/>
              <a:t>3. Transfer filtered data to recovery master</a:t>
            </a:r>
            <a:endParaRPr lang="en-US" dirty="0"/>
          </a:p>
        </p:txBody>
      </p:sp>
      <p:sp>
        <p:nvSpPr>
          <p:cNvPr id="143" name="TextBox 142"/>
          <p:cNvSpPr txBox="1"/>
          <p:nvPr>
            <p:custDataLst>
              <p:tags r:id="rId34"/>
            </p:custDataLst>
          </p:nvPr>
        </p:nvSpPr>
        <p:spPr>
          <a:xfrm>
            <a:off x="6822411" y="939626"/>
            <a:ext cx="1606081" cy="584775"/>
          </a:xfrm>
          <a:prstGeom prst="rect">
            <a:avLst/>
          </a:prstGeom>
          <a:noFill/>
        </p:spPr>
        <p:txBody>
          <a:bodyPr wrap="none" rtlCol="0">
            <a:spAutoFit/>
          </a:bodyPr>
          <a:lstStyle>
            <a:defPPr>
              <a:defRPr lang="en-US"/>
            </a:defPPr>
            <a:lvl1pPr algn="l">
              <a:defRPr sz="1600"/>
            </a:lvl1pPr>
          </a:lstStyle>
          <a:p>
            <a:pPr algn="ctr"/>
            <a:r>
              <a:rPr lang="en-US" dirty="0" smtClean="0"/>
              <a:t>4. Add objects </a:t>
            </a:r>
            <a:r>
              <a:rPr lang="en-US" dirty="0"/>
              <a:t>to</a:t>
            </a:r>
            <a:br>
              <a:rPr lang="en-US" dirty="0"/>
            </a:br>
            <a:r>
              <a:rPr lang="en-US" dirty="0"/>
              <a:t>hash table &amp; log</a:t>
            </a:r>
          </a:p>
        </p:txBody>
      </p:sp>
      <p:cxnSp>
        <p:nvCxnSpPr>
          <p:cNvPr id="144" name="Straight Connector 143"/>
          <p:cNvCxnSpPr/>
          <p:nvPr>
            <p:custDataLst>
              <p:tags r:id="rId35"/>
            </p:custDataLst>
          </p:nvPr>
        </p:nvCxnSpPr>
        <p:spPr>
          <a:xfrm flipH="1">
            <a:off x="4191000" y="1836951"/>
            <a:ext cx="304800" cy="581557"/>
          </a:xfrm>
          <a:prstGeom prst="line">
            <a:avLst/>
          </a:prstGeom>
          <a:ln w="12700" cap="rnd">
            <a:prstDash val="sysDot"/>
            <a:tailEnd type="triangle" w="sm" len="lg"/>
          </a:ln>
          <a:effectLst/>
        </p:spPr>
        <p:style>
          <a:lnRef idx="2">
            <a:schemeClr val="dk1"/>
          </a:lnRef>
          <a:fillRef idx="0">
            <a:schemeClr val="dk1"/>
          </a:fillRef>
          <a:effectRef idx="1">
            <a:schemeClr val="dk1"/>
          </a:effectRef>
          <a:fontRef idx="minor">
            <a:schemeClr val="tx1"/>
          </a:fontRef>
        </p:style>
      </p:cxnSp>
      <p:cxnSp>
        <p:nvCxnSpPr>
          <p:cNvPr id="146" name="Straight Connector 145"/>
          <p:cNvCxnSpPr/>
          <p:nvPr>
            <p:custDataLst>
              <p:tags r:id="rId36"/>
            </p:custDataLst>
          </p:nvPr>
        </p:nvCxnSpPr>
        <p:spPr>
          <a:xfrm flipH="1">
            <a:off x="6858000" y="1524401"/>
            <a:ext cx="610578" cy="785459"/>
          </a:xfrm>
          <a:prstGeom prst="line">
            <a:avLst/>
          </a:prstGeom>
          <a:ln w="12700" cap="rnd">
            <a:prstDash val="sysDot"/>
            <a:tailEnd type="triangle" w="sm" len="lg"/>
          </a:ln>
          <a:effectLst/>
        </p:spPr>
        <p:style>
          <a:lnRef idx="2">
            <a:schemeClr val="dk1"/>
          </a:lnRef>
          <a:fillRef idx="0">
            <a:schemeClr val="dk1"/>
          </a:fillRef>
          <a:effectRef idx="1">
            <a:schemeClr val="dk1"/>
          </a:effectRef>
          <a:fontRef idx="minor">
            <a:schemeClr val="tx1"/>
          </a:fontRef>
        </p:style>
      </p:cxnSp>
      <p:sp>
        <p:nvSpPr>
          <p:cNvPr id="149" name="TextBox 148"/>
          <p:cNvSpPr txBox="1"/>
          <p:nvPr>
            <p:custDataLst>
              <p:tags r:id="rId37"/>
            </p:custDataLst>
          </p:nvPr>
        </p:nvSpPr>
        <p:spPr>
          <a:xfrm>
            <a:off x="3581400" y="5130626"/>
            <a:ext cx="1583194" cy="584775"/>
          </a:xfrm>
          <a:prstGeom prst="rect">
            <a:avLst/>
          </a:prstGeom>
          <a:noFill/>
        </p:spPr>
        <p:txBody>
          <a:bodyPr wrap="square" rtlCol="0">
            <a:spAutoFit/>
          </a:bodyPr>
          <a:lstStyle/>
          <a:p>
            <a:pPr algn="ctr"/>
            <a:r>
              <a:rPr lang="en-US" sz="1600" dirty="0" smtClean="0"/>
              <a:t>5. Send log data to backups</a:t>
            </a:r>
            <a:endParaRPr lang="en-US" sz="1600" dirty="0"/>
          </a:p>
        </p:txBody>
      </p:sp>
      <p:sp>
        <p:nvSpPr>
          <p:cNvPr id="150" name="Freeform 149"/>
          <p:cNvSpPr/>
          <p:nvPr>
            <p:custDataLst>
              <p:tags r:id="rId38"/>
            </p:custDataLst>
          </p:nvPr>
        </p:nvSpPr>
        <p:spPr>
          <a:xfrm>
            <a:off x="4953000" y="3595993"/>
            <a:ext cx="2416444" cy="1143000"/>
          </a:xfrm>
          <a:custGeom>
            <a:avLst/>
            <a:gdLst>
              <a:gd name="connsiteX0" fmla="*/ 2131017 w 2131017"/>
              <a:gd name="connsiteY0" fmla="*/ 0 h 836909"/>
              <a:gd name="connsiteX1" fmla="*/ 0 w 2131017"/>
              <a:gd name="connsiteY1" fmla="*/ 836909 h 836909"/>
              <a:gd name="connsiteX0" fmla="*/ 2131017 w 2131066"/>
              <a:gd name="connsiteY0" fmla="*/ 0 h 836909"/>
              <a:gd name="connsiteX1" fmla="*/ 0 w 2131066"/>
              <a:gd name="connsiteY1" fmla="*/ 836909 h 836909"/>
              <a:gd name="connsiteX0" fmla="*/ 2131017 w 2131198"/>
              <a:gd name="connsiteY0" fmla="*/ 0 h 836909"/>
              <a:gd name="connsiteX1" fmla="*/ 0 w 2131198"/>
              <a:gd name="connsiteY1" fmla="*/ 836909 h 836909"/>
            </a:gdLst>
            <a:ahLst/>
            <a:cxnLst>
              <a:cxn ang="0">
                <a:pos x="connsiteX0" y="connsiteY0"/>
              </a:cxn>
              <a:cxn ang="0">
                <a:pos x="connsiteX1" y="connsiteY1"/>
              </a:cxn>
            </a:cxnLst>
            <a:rect l="l" t="t" r="r" b="b"/>
            <a:pathLst>
              <a:path w="2131198" h="836909">
                <a:moveTo>
                  <a:pt x="2131017" y="0"/>
                </a:moveTo>
                <a:cubicBezTo>
                  <a:pt x="2141995" y="781373"/>
                  <a:pt x="1657027" y="818828"/>
                  <a:pt x="0" y="836909"/>
                </a:cubicBezTo>
              </a:path>
            </a:pathLst>
          </a:custGeom>
          <a:ln>
            <a:solidFill>
              <a:srgbClr val="9E5DCF"/>
            </a:solidFill>
            <a:tailEnd type="triangle" w="med" len="lg"/>
          </a:ln>
        </p:spPr>
        <p:style>
          <a:lnRef idx="2">
            <a:schemeClr val="dk1"/>
          </a:lnRef>
          <a:fillRef idx="0">
            <a:schemeClr val="dk1"/>
          </a:fillRef>
          <a:effectRef idx="1">
            <a:schemeClr val="dk1"/>
          </a:effectRef>
          <a:fontRef idx="minor">
            <a:schemeClr val="tx1"/>
          </a:fontRef>
        </p:style>
        <p:txBody>
          <a:bodyPr rtlCol="0" anchor="ctr"/>
          <a:lstStyle/>
          <a:p>
            <a:endParaRPr lang="en-US" dirty="0"/>
          </a:p>
        </p:txBody>
      </p:sp>
      <p:sp>
        <p:nvSpPr>
          <p:cNvPr id="151" name="TextBox 150"/>
          <p:cNvSpPr txBox="1"/>
          <p:nvPr>
            <p:custDataLst>
              <p:tags r:id="rId39"/>
            </p:custDataLst>
          </p:nvPr>
        </p:nvSpPr>
        <p:spPr>
          <a:xfrm>
            <a:off x="5978798" y="5054426"/>
            <a:ext cx="1771574" cy="369332"/>
          </a:xfrm>
          <a:prstGeom prst="rect">
            <a:avLst/>
          </a:prstGeom>
          <a:noFill/>
        </p:spPr>
        <p:txBody>
          <a:bodyPr wrap="none" rtlCol="0">
            <a:spAutoFit/>
          </a:bodyPr>
          <a:lstStyle/>
          <a:p>
            <a:pPr algn="ctr"/>
            <a:r>
              <a:rPr lang="en-US" dirty="0" smtClean="0">
                <a:solidFill>
                  <a:srgbClr val="1F4899"/>
                </a:solidFill>
              </a:rPr>
              <a:t>Recovery Master</a:t>
            </a:r>
            <a:endParaRPr lang="en-US" dirty="0">
              <a:solidFill>
                <a:srgbClr val="1F4899"/>
              </a:solidFill>
            </a:endParaRPr>
          </a:p>
        </p:txBody>
      </p:sp>
      <p:sp>
        <p:nvSpPr>
          <p:cNvPr id="152" name="TextBox 151"/>
          <p:cNvSpPr txBox="1"/>
          <p:nvPr>
            <p:custDataLst>
              <p:tags r:id="rId40"/>
            </p:custDataLst>
          </p:nvPr>
        </p:nvSpPr>
        <p:spPr>
          <a:xfrm>
            <a:off x="1641814" y="5062131"/>
            <a:ext cx="909223" cy="369332"/>
          </a:xfrm>
          <a:prstGeom prst="rect">
            <a:avLst/>
          </a:prstGeom>
          <a:noFill/>
        </p:spPr>
        <p:txBody>
          <a:bodyPr wrap="none" rtlCol="0">
            <a:spAutoFit/>
          </a:bodyPr>
          <a:lstStyle/>
          <a:p>
            <a:pPr algn="ctr"/>
            <a:r>
              <a:rPr lang="en-US" dirty="0" smtClean="0">
                <a:solidFill>
                  <a:srgbClr val="247224"/>
                </a:solidFill>
              </a:rPr>
              <a:t>Backup</a:t>
            </a:r>
            <a:endParaRPr lang="en-US" dirty="0">
              <a:solidFill>
                <a:srgbClr val="247224"/>
              </a:solidFill>
            </a:endParaRPr>
          </a:p>
        </p:txBody>
      </p:sp>
      <p:cxnSp>
        <p:nvCxnSpPr>
          <p:cNvPr id="153" name="Straight Connector 152"/>
          <p:cNvCxnSpPr>
            <a:stCxn id="149" idx="0"/>
          </p:cNvCxnSpPr>
          <p:nvPr>
            <p:custDataLst>
              <p:tags r:id="rId41"/>
            </p:custDataLst>
          </p:nvPr>
        </p:nvCxnSpPr>
        <p:spPr>
          <a:xfrm flipV="1">
            <a:off x="4372997" y="4738993"/>
            <a:ext cx="561733" cy="391633"/>
          </a:xfrm>
          <a:prstGeom prst="line">
            <a:avLst/>
          </a:prstGeom>
          <a:ln w="12700" cap="rnd">
            <a:prstDash val="sysDot"/>
            <a:tailEnd type="triangle" w="sm" len="lg"/>
          </a:ln>
          <a:effectLst/>
        </p:spPr>
        <p:style>
          <a:lnRef idx="2">
            <a:schemeClr val="dk1"/>
          </a:lnRef>
          <a:fillRef idx="0">
            <a:schemeClr val="dk1"/>
          </a:fillRef>
          <a:effectRef idx="1">
            <a:schemeClr val="dk1"/>
          </a:effectRef>
          <a:fontRef idx="minor">
            <a:schemeClr val="tx1"/>
          </a:fontRef>
        </p:style>
      </p:cxnSp>
      <p:sp>
        <p:nvSpPr>
          <p:cNvPr id="156" name="TextBox 155"/>
          <p:cNvSpPr txBox="1"/>
          <p:nvPr>
            <p:custDataLst>
              <p:tags r:id="rId42"/>
            </p:custDataLst>
          </p:nvPr>
        </p:nvSpPr>
        <p:spPr>
          <a:xfrm>
            <a:off x="546347" y="5283026"/>
            <a:ext cx="1504899" cy="584775"/>
          </a:xfrm>
          <a:prstGeom prst="rect">
            <a:avLst/>
          </a:prstGeom>
          <a:noFill/>
        </p:spPr>
        <p:txBody>
          <a:bodyPr wrap="none" rtlCol="0">
            <a:spAutoFit/>
          </a:bodyPr>
          <a:lstStyle>
            <a:defPPr>
              <a:defRPr lang="en-US"/>
            </a:defPPr>
            <a:lvl1pPr algn="l">
              <a:defRPr sz="1600"/>
            </a:lvl1pPr>
          </a:lstStyle>
          <a:p>
            <a:pPr algn="ctr"/>
            <a:r>
              <a:rPr lang="en-US" dirty="0" smtClean="0"/>
              <a:t>6. Write </a:t>
            </a:r>
            <a:r>
              <a:rPr lang="en-US" dirty="0"/>
              <a:t>backup</a:t>
            </a:r>
            <a:br>
              <a:rPr lang="en-US" dirty="0"/>
            </a:br>
            <a:r>
              <a:rPr lang="en-US" dirty="0"/>
              <a:t>data to disk</a:t>
            </a:r>
          </a:p>
        </p:txBody>
      </p:sp>
      <p:cxnSp>
        <p:nvCxnSpPr>
          <p:cNvPr id="157" name="Straight Connector 156"/>
          <p:cNvCxnSpPr/>
          <p:nvPr>
            <p:custDataLst>
              <p:tags r:id="rId43"/>
            </p:custDataLst>
          </p:nvPr>
        </p:nvCxnSpPr>
        <p:spPr>
          <a:xfrm flipV="1">
            <a:off x="1421969" y="4437077"/>
            <a:ext cx="0" cy="834281"/>
          </a:xfrm>
          <a:prstGeom prst="line">
            <a:avLst/>
          </a:prstGeom>
          <a:ln w="12700" cap="rnd">
            <a:prstDash val="sysDot"/>
            <a:tailEnd type="triangle" w="sm" len="lg"/>
          </a:ln>
          <a:effectLst/>
        </p:spPr>
        <p:style>
          <a:lnRef idx="2">
            <a:schemeClr val="dk1"/>
          </a:lnRef>
          <a:fillRef idx="0">
            <a:schemeClr val="dk1"/>
          </a:fillRef>
          <a:effectRef idx="1">
            <a:schemeClr val="dk1"/>
          </a:effectRef>
          <a:fontRef idx="minor">
            <a:schemeClr val="tx1"/>
          </a:fontRef>
        </p:style>
      </p:cxnSp>
      <p:cxnSp>
        <p:nvCxnSpPr>
          <p:cNvPr id="161" name="Straight Connector 160"/>
          <p:cNvCxnSpPr>
            <a:stCxn id="149" idx="0"/>
          </p:cNvCxnSpPr>
          <p:nvPr>
            <p:custDataLst>
              <p:tags r:id="rId44"/>
            </p:custDataLst>
          </p:nvPr>
        </p:nvCxnSpPr>
        <p:spPr>
          <a:xfrm flipH="1" flipV="1">
            <a:off x="3695700" y="4524989"/>
            <a:ext cx="677297" cy="605637"/>
          </a:xfrm>
          <a:prstGeom prst="line">
            <a:avLst/>
          </a:prstGeom>
          <a:ln w="12700" cap="rnd">
            <a:prstDash val="sysDot"/>
            <a:tailEnd type="triangle" w="sm" len="lg"/>
          </a:ln>
          <a:effectLst/>
        </p:spPr>
        <p:style>
          <a:lnRef idx="2">
            <a:schemeClr val="dk1"/>
          </a:lnRef>
          <a:fillRef idx="0">
            <a:schemeClr val="dk1"/>
          </a:fillRef>
          <a:effectRef idx="1">
            <a:schemeClr val="dk1"/>
          </a:effectRef>
          <a:fontRef idx="minor">
            <a:schemeClr val="tx1"/>
          </a:fontRef>
        </p:style>
      </p:cxnSp>
      <p:cxnSp>
        <p:nvCxnSpPr>
          <p:cNvPr id="163" name="Straight Connector 162"/>
          <p:cNvCxnSpPr/>
          <p:nvPr>
            <p:custDataLst>
              <p:tags r:id="rId45"/>
            </p:custDataLst>
          </p:nvPr>
        </p:nvCxnSpPr>
        <p:spPr>
          <a:xfrm>
            <a:off x="3200400" y="2108779"/>
            <a:ext cx="990600" cy="0"/>
          </a:xfrm>
          <a:prstGeom prst="line">
            <a:avLst/>
          </a:prstGeom>
          <a:solidFill>
            <a:srgbClr val="FFE48F"/>
          </a:solidFill>
          <a:ln w="25400">
            <a:solidFill>
              <a:srgbClr val="F2B800"/>
            </a:solidFill>
            <a:miter lim="800000"/>
            <a:headEnd/>
            <a:tailEnd type="triangle" w="med" len="lg"/>
          </a:ln>
          <a:effectLst>
            <a:outerShdw blurRad="50800" dist="38100" dir="2700000" algn="tl" rotWithShape="0">
              <a:prstClr val="black">
                <a:alpha val="40000"/>
              </a:prstClr>
            </a:outerShdw>
          </a:effectLst>
        </p:spPr>
      </p:cxnSp>
      <p:cxnSp>
        <p:nvCxnSpPr>
          <p:cNvPr id="164" name="Straight Connector 163"/>
          <p:cNvCxnSpPr/>
          <p:nvPr>
            <p:custDataLst>
              <p:tags r:id="rId46"/>
            </p:custDataLst>
          </p:nvPr>
        </p:nvCxnSpPr>
        <p:spPr>
          <a:xfrm>
            <a:off x="3200400" y="2894672"/>
            <a:ext cx="990600" cy="0"/>
          </a:xfrm>
          <a:prstGeom prst="line">
            <a:avLst/>
          </a:prstGeom>
          <a:solidFill>
            <a:srgbClr val="C9F7C9"/>
          </a:solidFill>
          <a:ln w="25400">
            <a:solidFill>
              <a:srgbClr val="15A715"/>
            </a:solidFill>
            <a:miter lim="800000"/>
            <a:headEnd/>
            <a:tailEnd type="triangle" w="med" len="lg"/>
          </a:ln>
          <a:effectLst>
            <a:outerShdw blurRad="50800" dist="38100" dir="2700000" algn="tl" rotWithShape="0">
              <a:prstClr val="black">
                <a:alpha val="40000"/>
              </a:prstClr>
            </a:outerShdw>
          </a:effectLst>
        </p:spPr>
      </p:cxnSp>
      <p:cxnSp>
        <p:nvCxnSpPr>
          <p:cNvPr id="167" name="Straight Connector 166"/>
          <p:cNvCxnSpPr/>
          <p:nvPr>
            <p:custDataLst>
              <p:tags r:id="rId47"/>
            </p:custDataLst>
          </p:nvPr>
        </p:nvCxnSpPr>
        <p:spPr>
          <a:xfrm>
            <a:off x="3200400" y="3295093"/>
            <a:ext cx="990600" cy="0"/>
          </a:xfrm>
          <a:prstGeom prst="line">
            <a:avLst/>
          </a:prstGeom>
          <a:solidFill>
            <a:srgbClr val="FFB3B3"/>
          </a:solidFill>
          <a:ln w="25400">
            <a:solidFill>
              <a:srgbClr val="CC2E2E"/>
            </a:solidFill>
            <a:miter lim="800000"/>
            <a:headEnd/>
            <a:tailEnd type="triangle" w="med" len="lg"/>
          </a:ln>
          <a:effectLst>
            <a:outerShdw blurRad="50800" dist="38100" dir="2700000" algn="tl" rotWithShape="0">
              <a:prstClr val="black">
                <a:alpha val="40000"/>
              </a:prstClr>
            </a:outerShdw>
          </a:effectLst>
        </p:spPr>
      </p:cxnSp>
      <p:sp>
        <p:nvSpPr>
          <p:cNvPr id="2" name="Slide Number Placeholder 1"/>
          <p:cNvSpPr>
            <a:spLocks noGrp="1"/>
          </p:cNvSpPr>
          <p:nvPr>
            <p:ph type="sldNum" sz="quarter" idx="12"/>
            <p:custDataLst>
              <p:tags r:id="rId48"/>
            </p:custDataLst>
          </p:nvPr>
        </p:nvSpPr>
        <p:spPr/>
        <p:txBody>
          <a:bodyPr/>
          <a:lstStyle/>
          <a:p>
            <a:fld id="{68FBD721-3271-4DF0-B17E-844E969EC90E}" type="slidenum">
              <a:rPr lang="en-US" smtClean="0"/>
              <a:t>15</a:t>
            </a:fld>
            <a:endParaRPr lang="en-US" dirty="0"/>
          </a:p>
        </p:txBody>
      </p:sp>
      <p:sp>
        <p:nvSpPr>
          <p:cNvPr id="101" name="Freeform 100"/>
          <p:cNvSpPr/>
          <p:nvPr>
            <p:custDataLst>
              <p:tags r:id="rId49"/>
            </p:custDataLst>
          </p:nvPr>
        </p:nvSpPr>
        <p:spPr>
          <a:xfrm>
            <a:off x="4934730" y="3600438"/>
            <a:ext cx="2439461" cy="1418772"/>
          </a:xfrm>
          <a:custGeom>
            <a:avLst/>
            <a:gdLst>
              <a:gd name="connsiteX0" fmla="*/ 2131017 w 2131017"/>
              <a:gd name="connsiteY0" fmla="*/ 0 h 836909"/>
              <a:gd name="connsiteX1" fmla="*/ 0 w 2131017"/>
              <a:gd name="connsiteY1" fmla="*/ 836909 h 836909"/>
              <a:gd name="connsiteX0" fmla="*/ 2131017 w 2131066"/>
              <a:gd name="connsiteY0" fmla="*/ 0 h 836909"/>
              <a:gd name="connsiteX1" fmla="*/ 0 w 2131066"/>
              <a:gd name="connsiteY1" fmla="*/ 836909 h 836909"/>
              <a:gd name="connsiteX0" fmla="*/ 2131017 w 2131198"/>
              <a:gd name="connsiteY0" fmla="*/ 0 h 836909"/>
              <a:gd name="connsiteX1" fmla="*/ 0 w 2131198"/>
              <a:gd name="connsiteY1" fmla="*/ 836909 h 836909"/>
              <a:gd name="connsiteX0" fmla="*/ 2151498 w 2151672"/>
              <a:gd name="connsiteY0" fmla="*/ 0 h 1038830"/>
              <a:gd name="connsiteX1" fmla="*/ 0 w 2151672"/>
              <a:gd name="connsiteY1" fmla="*/ 1038830 h 1038830"/>
              <a:gd name="connsiteX0" fmla="*/ 2151498 w 2151498"/>
              <a:gd name="connsiteY0" fmla="*/ 0 h 1038830"/>
              <a:gd name="connsiteX1" fmla="*/ 0 w 2151498"/>
              <a:gd name="connsiteY1" fmla="*/ 1038830 h 1038830"/>
              <a:gd name="connsiteX0" fmla="*/ 2151498 w 2151498"/>
              <a:gd name="connsiteY0" fmla="*/ 0 h 1038830"/>
              <a:gd name="connsiteX1" fmla="*/ 0 w 2151498"/>
              <a:gd name="connsiteY1" fmla="*/ 1038830 h 1038830"/>
            </a:gdLst>
            <a:ahLst/>
            <a:cxnLst>
              <a:cxn ang="0">
                <a:pos x="connsiteX0" y="connsiteY0"/>
              </a:cxn>
              <a:cxn ang="0">
                <a:pos x="connsiteX1" y="connsiteY1"/>
              </a:cxn>
            </a:cxnLst>
            <a:rect l="l" t="t" r="r" b="b"/>
            <a:pathLst>
              <a:path w="2151498" h="1038830">
                <a:moveTo>
                  <a:pt x="2151498" y="0"/>
                </a:moveTo>
                <a:cubicBezTo>
                  <a:pt x="2136873" y="1025804"/>
                  <a:pt x="1657027" y="1020749"/>
                  <a:pt x="0" y="1038830"/>
                </a:cubicBezTo>
              </a:path>
            </a:pathLst>
          </a:custGeom>
          <a:ln>
            <a:solidFill>
              <a:srgbClr val="9E5DCF"/>
            </a:solidFill>
            <a:tailEnd type="triangle" w="med" len="lg"/>
          </a:ln>
        </p:spPr>
        <p:style>
          <a:lnRef idx="2">
            <a:schemeClr val="dk1"/>
          </a:lnRef>
          <a:fillRef idx="0">
            <a:schemeClr val="dk1"/>
          </a:fillRef>
          <a:effectRef idx="1">
            <a:schemeClr val="dk1"/>
          </a:effectRef>
          <a:fontRef idx="minor">
            <a:schemeClr val="tx1"/>
          </a:fontRef>
        </p:style>
        <p:txBody>
          <a:bodyPr rtlCol="0" anchor="ctr"/>
          <a:lstStyle/>
          <a:p>
            <a:endParaRPr lang="en-US" dirty="0"/>
          </a:p>
        </p:txBody>
      </p:sp>
      <p:cxnSp>
        <p:nvCxnSpPr>
          <p:cNvPr id="103" name="Straight Connector 102"/>
          <p:cNvCxnSpPr/>
          <p:nvPr>
            <p:custDataLst>
              <p:tags r:id="rId50"/>
            </p:custDataLst>
          </p:nvPr>
        </p:nvCxnSpPr>
        <p:spPr>
          <a:xfrm>
            <a:off x="4495800" y="1836951"/>
            <a:ext cx="515130" cy="663289"/>
          </a:xfrm>
          <a:prstGeom prst="line">
            <a:avLst/>
          </a:prstGeom>
          <a:ln w="12700" cap="rnd">
            <a:prstDash val="sysDot"/>
            <a:tailEnd type="triangle" w="sm" len="lg"/>
          </a:ln>
          <a:effectLst/>
        </p:spPr>
        <p:style>
          <a:lnRef idx="2">
            <a:schemeClr val="dk1"/>
          </a:lnRef>
          <a:fillRef idx="0">
            <a:schemeClr val="dk1"/>
          </a:fillRef>
          <a:effectRef idx="1">
            <a:schemeClr val="dk1"/>
          </a:effectRef>
          <a:fontRef idx="minor">
            <a:schemeClr val="tx1"/>
          </a:fontRef>
        </p:style>
      </p:cxnSp>
      <p:sp>
        <p:nvSpPr>
          <p:cNvPr id="15" name="TextBox 14"/>
          <p:cNvSpPr txBox="1"/>
          <p:nvPr>
            <p:custDataLst>
              <p:tags r:id="rId51"/>
            </p:custDataLst>
          </p:nvPr>
        </p:nvSpPr>
        <p:spPr>
          <a:xfrm>
            <a:off x="706598" y="5842575"/>
            <a:ext cx="7730835" cy="523220"/>
          </a:xfrm>
          <a:prstGeom prst="rect">
            <a:avLst/>
          </a:prstGeom>
          <a:noFill/>
        </p:spPr>
        <p:txBody>
          <a:bodyPr wrap="none" rtlCol="0">
            <a:spAutoFit/>
          </a:bodyPr>
          <a:lstStyle/>
          <a:p>
            <a:pPr algn="ctr"/>
            <a:r>
              <a:rPr lang="en-US" sz="2800" dirty="0" smtClean="0"/>
              <a:t>Recovery is both data parallel and tightly pipelined</a:t>
            </a:r>
            <a:endParaRPr lang="en-US" sz="2800" dirty="0"/>
          </a:p>
        </p:txBody>
      </p:sp>
    </p:spTree>
    <p:custDataLst>
      <p:tags r:id="rId1"/>
    </p:custDataLst>
    <p:extLst>
      <p:ext uri="{BB962C8B-B14F-4D97-AF65-F5344CB8AC3E}">
        <p14:creationId xmlns:p14="http://schemas.microsoft.com/office/powerpoint/2010/main" val="1911838772"/>
      </p:ext>
    </p:extLst>
  </p:cSld>
  <p:clrMapOvr>
    <a:masterClrMapping/>
  </p:clrMapOvr>
  <mc:AlternateContent xmlns:mc="http://schemas.openxmlformats.org/markup-compatibility/2006" xmlns:p14="http://schemas.microsoft.com/office/powerpoint/2010/main">
    <mc:Choice Requires="p14">
      <p:transition spd="slow" p14:dur="2000" advTm="153727"/>
    </mc:Choice>
    <mc:Fallback xmlns="">
      <p:transition spd="slow" advTm="153727"/>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2"/>
            </p:custDataLst>
          </p:nvPr>
        </p:nvSpPr>
        <p:spPr/>
        <p:txBody>
          <a:bodyPr/>
          <a:lstStyle/>
          <a:p>
            <a:r>
              <a:rPr lang="en-US" dirty="0" smtClean="0"/>
              <a:t>Issues</a:t>
            </a:r>
            <a:endParaRPr lang="en-US" dirty="0"/>
          </a:p>
        </p:txBody>
      </p:sp>
      <p:sp>
        <p:nvSpPr>
          <p:cNvPr id="3" name="Content Placeholder 2"/>
          <p:cNvSpPr>
            <a:spLocks noGrp="1"/>
          </p:cNvSpPr>
          <p:nvPr>
            <p:ph idx="1"/>
            <p:custDataLst>
              <p:tags r:id="rId3"/>
            </p:custDataLst>
          </p:nvPr>
        </p:nvSpPr>
        <p:spPr/>
        <p:txBody>
          <a:bodyPr>
            <a:normAutofit/>
          </a:bodyPr>
          <a:lstStyle/>
          <a:p>
            <a:r>
              <a:rPr lang="en-US" dirty="0"/>
              <a:t>Eliminating stragglers</a:t>
            </a:r>
          </a:p>
          <a:p>
            <a:pPr lvl="1"/>
            <a:r>
              <a:rPr lang="en-US" b="1" dirty="0" smtClean="0"/>
              <a:t>Randomized segment scattering</a:t>
            </a:r>
            <a:endParaRPr lang="en-US" b="1" dirty="0"/>
          </a:p>
          <a:p>
            <a:pPr lvl="1"/>
            <a:r>
              <a:rPr lang="en-US" dirty="0"/>
              <a:t>Balancing </a:t>
            </a:r>
            <a:r>
              <a:rPr lang="en-US" dirty="0" smtClean="0"/>
              <a:t>partitions</a:t>
            </a:r>
            <a:endParaRPr lang="en-US" dirty="0"/>
          </a:p>
          <a:p>
            <a:r>
              <a:rPr lang="en-US" dirty="0" smtClean="0"/>
              <a:t>Finding log segments</a:t>
            </a:r>
          </a:p>
          <a:p>
            <a:pPr lvl="1"/>
            <a:r>
              <a:rPr lang="en-US" dirty="0" smtClean="0"/>
              <a:t>Verifying log integrity</a:t>
            </a:r>
          </a:p>
          <a:p>
            <a:r>
              <a:rPr lang="en-US" dirty="0" smtClean="0"/>
              <a:t>Maximizing concurrency</a:t>
            </a:r>
          </a:p>
          <a:p>
            <a:pPr lvl="1"/>
            <a:r>
              <a:rPr lang="en-US" dirty="0" smtClean="0"/>
              <a:t>Out-of-order log replay</a:t>
            </a:r>
          </a:p>
          <a:p>
            <a:r>
              <a:rPr lang="en-US" dirty="0" smtClean="0"/>
              <a:t>Fast failure detection</a:t>
            </a:r>
          </a:p>
          <a:p>
            <a:r>
              <a:rPr lang="en-US" dirty="0" smtClean="0"/>
              <a:t>Failures during recovery</a:t>
            </a:r>
          </a:p>
          <a:p>
            <a:r>
              <a:rPr lang="en-US" dirty="0" smtClean="0"/>
              <a:t>Consistency/Zombie masters</a:t>
            </a:r>
          </a:p>
          <a:p>
            <a:pPr marL="0" indent="0">
              <a:buNone/>
            </a:pPr>
            <a:endParaRPr lang="en-US" dirty="0" smtClean="0"/>
          </a:p>
        </p:txBody>
      </p:sp>
      <p:sp>
        <p:nvSpPr>
          <p:cNvPr id="4" name="Slide Number Placeholder 3"/>
          <p:cNvSpPr>
            <a:spLocks noGrp="1"/>
          </p:cNvSpPr>
          <p:nvPr>
            <p:ph type="sldNum" sz="quarter" idx="12"/>
            <p:custDataLst>
              <p:tags r:id="rId4"/>
            </p:custDataLst>
          </p:nvPr>
        </p:nvSpPr>
        <p:spPr/>
        <p:txBody>
          <a:bodyPr/>
          <a:lstStyle/>
          <a:p>
            <a:fld id="{68FBD721-3271-4DF0-B17E-844E969EC90E}" type="slidenum">
              <a:rPr lang="en-US" smtClean="0"/>
              <a:t>16</a:t>
            </a:fld>
            <a:endParaRPr lang="en-US" dirty="0"/>
          </a:p>
        </p:txBody>
      </p:sp>
    </p:spTree>
    <p:custDataLst>
      <p:tags r:id="rId1"/>
    </p:custDataLst>
    <p:extLst>
      <p:ext uri="{BB962C8B-B14F-4D97-AF65-F5344CB8AC3E}">
        <p14:creationId xmlns:p14="http://schemas.microsoft.com/office/powerpoint/2010/main" val="1359707545"/>
      </p:ext>
    </p:extLst>
  </p:cSld>
  <p:clrMapOvr>
    <a:masterClrMapping/>
  </p:clrMapOvr>
  <mc:AlternateContent xmlns:mc="http://schemas.openxmlformats.org/markup-compatibility/2006" xmlns:p14="http://schemas.microsoft.com/office/powerpoint/2010/main">
    <mc:Choice Requires="p14">
      <p:transition spd="slow" p14:dur="2000" advTm="30093"/>
    </mc:Choice>
    <mc:Fallback xmlns="">
      <p:transition spd="slow" advTm="30093"/>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2"/>
            </p:custDataLst>
          </p:nvPr>
        </p:nvSpPr>
        <p:spPr/>
        <p:txBody>
          <a:bodyPr/>
          <a:lstStyle/>
          <a:p>
            <a:r>
              <a:rPr lang="en-US" dirty="0" smtClean="0"/>
              <a:t>Randomized Segment Scattering</a:t>
            </a:r>
            <a:endParaRPr lang="en-US" dirty="0"/>
          </a:p>
        </p:txBody>
      </p:sp>
      <p:sp>
        <p:nvSpPr>
          <p:cNvPr id="3" name="Content Placeholder 2"/>
          <p:cNvSpPr>
            <a:spLocks noGrp="1"/>
          </p:cNvSpPr>
          <p:nvPr>
            <p:ph idx="1"/>
            <p:custDataLst>
              <p:tags r:id="rId3"/>
            </p:custDataLst>
          </p:nvPr>
        </p:nvSpPr>
        <p:spPr>
          <a:xfrm>
            <a:off x="457198" y="1219200"/>
            <a:ext cx="8229601" cy="4906963"/>
          </a:xfrm>
        </p:spPr>
        <p:txBody>
          <a:bodyPr>
            <a:normAutofit/>
          </a:bodyPr>
          <a:lstStyle/>
          <a:p>
            <a:r>
              <a:rPr lang="en-US" b="1" dirty="0" smtClean="0">
                <a:solidFill>
                  <a:schemeClr val="accent3">
                    <a:lumMod val="75000"/>
                  </a:schemeClr>
                </a:solidFill>
              </a:rPr>
              <a:t>Randomizing</a:t>
            </a:r>
            <a:r>
              <a:rPr lang="en-US" dirty="0" smtClean="0">
                <a:solidFill>
                  <a:schemeClr val="accent3">
                    <a:lumMod val="75000"/>
                  </a:schemeClr>
                </a:solidFill>
              </a:rPr>
              <a:t> </a:t>
            </a:r>
            <a:r>
              <a:rPr lang="en-US" dirty="0"/>
              <a:t>replica </a:t>
            </a:r>
            <a:r>
              <a:rPr lang="en-US" dirty="0" smtClean="0"/>
              <a:t>locations has many benefits</a:t>
            </a:r>
          </a:p>
          <a:p>
            <a:pPr lvl="1"/>
            <a:r>
              <a:rPr lang="en-US" dirty="0" smtClean="0"/>
              <a:t>Avoids </a:t>
            </a:r>
            <a:r>
              <a:rPr lang="en-US" dirty="0"/>
              <a:t>centralized </a:t>
            </a:r>
            <a:r>
              <a:rPr lang="en-US" dirty="0" smtClean="0"/>
              <a:t>allocation:  100k+ segments/second</a:t>
            </a:r>
            <a:endParaRPr lang="en-US" dirty="0"/>
          </a:p>
          <a:p>
            <a:pPr lvl="1"/>
            <a:r>
              <a:rPr lang="en-US" dirty="0" smtClean="0"/>
              <a:t>Avoids hotspots; spreads request load</a:t>
            </a:r>
            <a:endParaRPr lang="en-US" dirty="0"/>
          </a:p>
          <a:p>
            <a:pPr lvl="1"/>
            <a:r>
              <a:rPr lang="en-US" dirty="0" smtClean="0"/>
              <a:t>Balances total </a:t>
            </a:r>
            <a:r>
              <a:rPr lang="en-US" dirty="0"/>
              <a:t>replicas on each </a:t>
            </a:r>
            <a:r>
              <a:rPr lang="en-US" dirty="0" smtClean="0"/>
              <a:t>disk</a:t>
            </a:r>
          </a:p>
          <a:p>
            <a:pPr lvl="1"/>
            <a:r>
              <a:rPr lang="en-US" dirty="0" smtClean="0"/>
              <a:t>Spreads replicas from each master across all disks</a:t>
            </a:r>
          </a:p>
          <a:p>
            <a:pPr lvl="1">
              <a:buClr>
                <a:schemeClr val="accent3"/>
              </a:buClr>
              <a:buFont typeface="Wingdings" pitchFamily="2" charset="2"/>
              <a:buChar char="ü"/>
            </a:pPr>
            <a:endParaRPr lang="en-US" dirty="0" smtClean="0"/>
          </a:p>
        </p:txBody>
      </p:sp>
      <p:sp>
        <p:nvSpPr>
          <p:cNvPr id="5" name="Slide Number Placeholder 4"/>
          <p:cNvSpPr>
            <a:spLocks noGrp="1"/>
          </p:cNvSpPr>
          <p:nvPr>
            <p:ph type="sldNum" sz="quarter" idx="12"/>
            <p:custDataLst>
              <p:tags r:id="rId4"/>
            </p:custDataLst>
          </p:nvPr>
        </p:nvSpPr>
        <p:spPr/>
        <p:txBody>
          <a:bodyPr/>
          <a:lstStyle/>
          <a:p>
            <a:fld id="{68FBD721-3271-4DF0-B17E-844E969EC90E}" type="slidenum">
              <a:rPr lang="en-US" smtClean="0"/>
              <a:t>17</a:t>
            </a:fld>
            <a:endParaRPr lang="en-US" dirty="0"/>
          </a:p>
        </p:txBody>
      </p:sp>
    </p:spTree>
    <p:custDataLst>
      <p:tags r:id="rId1"/>
    </p:custDataLst>
    <p:extLst>
      <p:ext uri="{BB962C8B-B14F-4D97-AF65-F5344CB8AC3E}">
        <p14:creationId xmlns:p14="http://schemas.microsoft.com/office/powerpoint/2010/main" val="2411654569"/>
      </p:ext>
    </p:extLst>
  </p:cSld>
  <p:clrMapOvr>
    <a:masterClrMapping/>
  </p:clrMapOvr>
  <mc:AlternateContent xmlns:mc="http://schemas.openxmlformats.org/markup-compatibility/2006" xmlns:p14="http://schemas.microsoft.com/office/powerpoint/2010/main">
    <mc:Choice Requires="p14">
      <p:transition spd="slow" p14:dur="2000" advTm="54767"/>
    </mc:Choice>
    <mc:Fallback xmlns="">
      <p:transition spd="slow" advTm="54767"/>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2"/>
            </p:custDataLst>
          </p:nvPr>
        </p:nvSpPr>
        <p:spPr/>
        <p:txBody>
          <a:bodyPr>
            <a:normAutofit fontScale="90000"/>
          </a:bodyPr>
          <a:lstStyle/>
          <a:p>
            <a:r>
              <a:rPr lang="en-US" dirty="0" smtClean="0"/>
              <a:t>Uniform Randomization Doesn’t Work</a:t>
            </a:r>
            <a:endParaRPr lang="en-US" dirty="0"/>
          </a:p>
        </p:txBody>
      </p:sp>
      <p:sp>
        <p:nvSpPr>
          <p:cNvPr id="3" name="Content Placeholder 2"/>
          <p:cNvSpPr>
            <a:spLocks noGrp="1"/>
          </p:cNvSpPr>
          <p:nvPr>
            <p:ph idx="1"/>
            <p:custDataLst>
              <p:tags r:id="rId3"/>
            </p:custDataLst>
          </p:nvPr>
        </p:nvSpPr>
        <p:spPr>
          <a:xfrm>
            <a:off x="457198" y="1219200"/>
            <a:ext cx="8229601" cy="4906963"/>
          </a:xfrm>
        </p:spPr>
        <p:txBody>
          <a:bodyPr>
            <a:normAutofit/>
          </a:bodyPr>
          <a:lstStyle/>
          <a:p>
            <a:r>
              <a:rPr lang="en-US" b="1" dirty="0">
                <a:solidFill>
                  <a:schemeClr val="accent4"/>
                </a:solidFill>
              </a:rPr>
              <a:t>Problem: </a:t>
            </a:r>
            <a:r>
              <a:rPr lang="en-US" dirty="0"/>
              <a:t>b</a:t>
            </a:r>
            <a:r>
              <a:rPr lang="en-US" dirty="0" smtClean="0"/>
              <a:t>alancing </a:t>
            </a:r>
            <a:r>
              <a:rPr lang="en-US" dirty="0"/>
              <a:t>time reading across disks</a:t>
            </a:r>
          </a:p>
          <a:p>
            <a:pPr lvl="1"/>
            <a:r>
              <a:rPr lang="en-US" dirty="0" smtClean="0"/>
              <a:t>Recovery time determined by the slowest disk</a:t>
            </a:r>
          </a:p>
          <a:p>
            <a:r>
              <a:rPr lang="en-US" dirty="0" smtClean="0"/>
              <a:t>Random distribution has large variance</a:t>
            </a:r>
          </a:p>
          <a:p>
            <a:pPr lvl="1"/>
            <a:r>
              <a:rPr lang="en-US" dirty="0" smtClean="0"/>
              <a:t>Frequently </a:t>
            </a:r>
            <a:r>
              <a:rPr lang="en-US" dirty="0"/>
              <a:t>2</a:t>
            </a:r>
            <a:r>
              <a:rPr lang="en-US" dirty="0" smtClean="0"/>
              <a:t> to 3× more replicas on one backup than avg</a:t>
            </a:r>
          </a:p>
          <a:p>
            <a:pPr marL="457200" lvl="1" indent="0">
              <a:buNone/>
            </a:pPr>
            <a:endParaRPr lang="en-US" dirty="0"/>
          </a:p>
        </p:txBody>
      </p:sp>
      <p:sp>
        <p:nvSpPr>
          <p:cNvPr id="4" name="Slide Number Placeholder 3"/>
          <p:cNvSpPr>
            <a:spLocks noGrp="1"/>
          </p:cNvSpPr>
          <p:nvPr>
            <p:ph type="sldNum" sz="quarter" idx="12"/>
            <p:custDataLst>
              <p:tags r:id="rId4"/>
            </p:custDataLst>
          </p:nvPr>
        </p:nvSpPr>
        <p:spPr/>
        <p:txBody>
          <a:bodyPr/>
          <a:lstStyle/>
          <a:p>
            <a:fld id="{E7A5B8A6-A355-495E-943D-2625EB1675EB}" type="slidenum">
              <a:rPr lang="en-US" smtClean="0"/>
              <a:t>18</a:t>
            </a:fld>
            <a:endParaRPr lang="en-US" dirty="0"/>
          </a:p>
        </p:txBody>
      </p:sp>
      <p:sp>
        <p:nvSpPr>
          <p:cNvPr id="58" name="Rounded Rectangle 57"/>
          <p:cNvSpPr/>
          <p:nvPr>
            <p:custDataLst>
              <p:tags r:id="rId5"/>
            </p:custDataLst>
          </p:nvPr>
        </p:nvSpPr>
        <p:spPr>
          <a:xfrm rot="5400000">
            <a:off x="6270264" y="5196109"/>
            <a:ext cx="1192376" cy="457200"/>
          </a:xfrm>
          <a:prstGeom prst="roundRect">
            <a:avLst>
              <a:gd name="adj" fmla="val 16668"/>
            </a:avLst>
          </a:prstGeom>
          <a:solidFill>
            <a:srgbClr val="C9F7C9"/>
          </a:solidFill>
          <a:ln w="12700">
            <a:solidFill>
              <a:srgbClr val="15A715"/>
            </a:solidFill>
            <a:miter lim="800000"/>
            <a:headEnd/>
            <a:tailEnd/>
          </a:ln>
          <a:effectLst/>
        </p:spPr>
        <p:txBody>
          <a:bodyPr wrap="none" anchor="ctr"/>
          <a:lstStyle/>
          <a:p>
            <a:endParaRPr lang="en-US" dirty="0">
              <a:solidFill>
                <a:schemeClr val="accent1">
                  <a:lumMod val="75000"/>
                  <a:lumOff val="25000"/>
                </a:schemeClr>
              </a:solidFill>
              <a:latin typeface="Arial" charset="0"/>
            </a:endParaRPr>
          </a:p>
        </p:txBody>
      </p:sp>
      <p:grpSp>
        <p:nvGrpSpPr>
          <p:cNvPr id="243" name="Group 242"/>
          <p:cNvGrpSpPr/>
          <p:nvPr>
            <p:custDataLst>
              <p:tags r:id="rId6"/>
            </p:custDataLst>
          </p:nvPr>
        </p:nvGrpSpPr>
        <p:grpSpPr>
          <a:xfrm>
            <a:off x="3909101" y="3657600"/>
            <a:ext cx="846707" cy="741703"/>
            <a:chOff x="6105018" y="2890424"/>
            <a:chExt cx="846707" cy="741703"/>
          </a:xfrm>
        </p:grpSpPr>
        <p:sp>
          <p:nvSpPr>
            <p:cNvPr id="6" name="Rounded Rectangle 5"/>
            <p:cNvSpPr/>
            <p:nvPr>
              <p:custDataLst>
                <p:tags r:id="rId38"/>
              </p:custDataLst>
            </p:nvPr>
          </p:nvSpPr>
          <p:spPr>
            <a:xfrm>
              <a:off x="6223572" y="3174927"/>
              <a:ext cx="609600" cy="457200"/>
            </a:xfrm>
            <a:prstGeom prst="roundRect">
              <a:avLst/>
            </a:prstGeom>
            <a:solidFill>
              <a:srgbClr val="C9D8F3"/>
            </a:solidFill>
            <a:ln w="12700">
              <a:solidFill>
                <a:srgbClr val="4177D7"/>
              </a:solidFill>
              <a:miter lim="800000"/>
              <a:headEnd/>
              <a:tailEnd/>
            </a:ln>
            <a:effectLst/>
          </p:spPr>
          <p:txBody>
            <a:bodyPr wrap="none" anchor="ctr"/>
            <a:lstStyle/>
            <a:p>
              <a:endParaRPr lang="en-US" dirty="0">
                <a:solidFill>
                  <a:schemeClr val="tx1"/>
                </a:solidFill>
                <a:latin typeface="Arial" charset="0"/>
              </a:endParaRPr>
            </a:p>
          </p:txBody>
        </p:sp>
        <p:sp>
          <p:nvSpPr>
            <p:cNvPr id="127" name="TextBox 126"/>
            <p:cNvSpPr txBox="1"/>
            <p:nvPr>
              <p:custDataLst>
                <p:tags r:id="rId39"/>
              </p:custDataLst>
            </p:nvPr>
          </p:nvSpPr>
          <p:spPr>
            <a:xfrm>
              <a:off x="6105018" y="2890424"/>
              <a:ext cx="846707" cy="338554"/>
            </a:xfrm>
            <a:prstGeom prst="rect">
              <a:avLst/>
            </a:prstGeom>
            <a:noFill/>
          </p:spPr>
          <p:txBody>
            <a:bodyPr wrap="none" rtlCol="0">
              <a:spAutoFit/>
            </a:bodyPr>
            <a:lstStyle/>
            <a:p>
              <a:pPr algn="ctr"/>
              <a:r>
                <a:rPr lang="en-US" sz="1600" b="1" dirty="0" smtClean="0">
                  <a:solidFill>
                    <a:srgbClr val="204B98"/>
                  </a:solidFill>
                </a:rPr>
                <a:t>Master</a:t>
              </a:r>
              <a:endParaRPr lang="en-US" sz="1600" b="1" dirty="0">
                <a:solidFill>
                  <a:srgbClr val="204B98"/>
                </a:solidFill>
              </a:endParaRPr>
            </a:p>
          </p:txBody>
        </p:sp>
      </p:grpSp>
      <p:sp>
        <p:nvSpPr>
          <p:cNvPr id="128" name="TextBox 127"/>
          <p:cNvSpPr txBox="1"/>
          <p:nvPr>
            <p:custDataLst>
              <p:tags r:id="rId7"/>
            </p:custDataLst>
          </p:nvPr>
        </p:nvSpPr>
        <p:spPr>
          <a:xfrm>
            <a:off x="3891112" y="6016592"/>
            <a:ext cx="1037463" cy="338554"/>
          </a:xfrm>
          <a:prstGeom prst="rect">
            <a:avLst/>
          </a:prstGeom>
          <a:noFill/>
        </p:spPr>
        <p:txBody>
          <a:bodyPr wrap="none" rtlCol="0">
            <a:spAutoFit/>
          </a:bodyPr>
          <a:lstStyle/>
          <a:p>
            <a:r>
              <a:rPr lang="en-US" sz="1600" b="1" dirty="0" smtClean="0">
                <a:solidFill>
                  <a:srgbClr val="006C00"/>
                </a:solidFill>
              </a:rPr>
              <a:t>Backups</a:t>
            </a:r>
            <a:endParaRPr lang="en-US" sz="1600" b="1" dirty="0">
              <a:solidFill>
                <a:srgbClr val="006C00"/>
              </a:solidFill>
            </a:endParaRPr>
          </a:p>
        </p:txBody>
      </p:sp>
      <p:sp>
        <p:nvSpPr>
          <p:cNvPr id="173" name="Rounded Rectangle 172"/>
          <p:cNvSpPr/>
          <p:nvPr>
            <p:custDataLst>
              <p:tags r:id="rId8"/>
            </p:custDataLst>
          </p:nvPr>
        </p:nvSpPr>
        <p:spPr>
          <a:xfrm rot="5400000">
            <a:off x="5713262" y="5191804"/>
            <a:ext cx="1192376" cy="457200"/>
          </a:xfrm>
          <a:prstGeom prst="roundRect">
            <a:avLst>
              <a:gd name="adj" fmla="val 16668"/>
            </a:avLst>
          </a:prstGeom>
          <a:solidFill>
            <a:srgbClr val="C9F7C9"/>
          </a:solidFill>
          <a:ln w="12700">
            <a:solidFill>
              <a:srgbClr val="15A715"/>
            </a:solidFill>
            <a:miter lim="800000"/>
            <a:headEnd/>
            <a:tailEnd/>
          </a:ln>
          <a:effectLst/>
        </p:spPr>
        <p:txBody>
          <a:bodyPr wrap="none" anchor="ctr"/>
          <a:lstStyle/>
          <a:p>
            <a:endParaRPr lang="en-US" dirty="0">
              <a:solidFill>
                <a:schemeClr val="accent1">
                  <a:lumMod val="75000"/>
                  <a:lumOff val="25000"/>
                </a:schemeClr>
              </a:solidFill>
              <a:latin typeface="Arial" charset="0"/>
            </a:endParaRPr>
          </a:p>
        </p:txBody>
      </p:sp>
      <p:sp>
        <p:nvSpPr>
          <p:cNvPr id="174" name="Rounded Rectangle 173"/>
          <p:cNvSpPr/>
          <p:nvPr>
            <p:custDataLst>
              <p:tags r:id="rId9"/>
            </p:custDataLst>
          </p:nvPr>
        </p:nvSpPr>
        <p:spPr>
          <a:xfrm rot="5400000">
            <a:off x="5156260" y="5191804"/>
            <a:ext cx="1192376" cy="457200"/>
          </a:xfrm>
          <a:prstGeom prst="roundRect">
            <a:avLst>
              <a:gd name="adj" fmla="val 16668"/>
            </a:avLst>
          </a:prstGeom>
          <a:solidFill>
            <a:srgbClr val="C9F7C9"/>
          </a:solidFill>
          <a:ln w="12700">
            <a:solidFill>
              <a:srgbClr val="15A715"/>
            </a:solidFill>
            <a:miter lim="800000"/>
            <a:headEnd/>
            <a:tailEnd/>
          </a:ln>
          <a:effectLst/>
        </p:spPr>
        <p:txBody>
          <a:bodyPr wrap="none" anchor="ctr"/>
          <a:lstStyle/>
          <a:p>
            <a:endParaRPr lang="en-US" dirty="0">
              <a:solidFill>
                <a:schemeClr val="accent1">
                  <a:lumMod val="75000"/>
                  <a:lumOff val="25000"/>
                </a:schemeClr>
              </a:solidFill>
              <a:latin typeface="Arial" charset="0"/>
            </a:endParaRPr>
          </a:p>
        </p:txBody>
      </p:sp>
      <p:sp>
        <p:nvSpPr>
          <p:cNvPr id="175" name="Rounded Rectangle 174"/>
          <p:cNvSpPr/>
          <p:nvPr>
            <p:custDataLst>
              <p:tags r:id="rId10"/>
            </p:custDataLst>
          </p:nvPr>
        </p:nvSpPr>
        <p:spPr>
          <a:xfrm rot="5400000">
            <a:off x="4599258" y="5191804"/>
            <a:ext cx="1192376" cy="457200"/>
          </a:xfrm>
          <a:prstGeom prst="roundRect">
            <a:avLst>
              <a:gd name="adj" fmla="val 16668"/>
            </a:avLst>
          </a:prstGeom>
          <a:solidFill>
            <a:srgbClr val="C9F7C9"/>
          </a:solidFill>
          <a:ln w="12700">
            <a:solidFill>
              <a:srgbClr val="15A715"/>
            </a:solidFill>
            <a:miter lim="800000"/>
            <a:headEnd/>
            <a:tailEnd/>
          </a:ln>
          <a:effectLst/>
        </p:spPr>
        <p:txBody>
          <a:bodyPr wrap="none" anchor="ctr"/>
          <a:lstStyle/>
          <a:p>
            <a:endParaRPr lang="en-US" dirty="0">
              <a:solidFill>
                <a:schemeClr val="accent1">
                  <a:lumMod val="75000"/>
                  <a:lumOff val="25000"/>
                </a:schemeClr>
              </a:solidFill>
              <a:latin typeface="Arial" charset="0"/>
            </a:endParaRPr>
          </a:p>
        </p:txBody>
      </p:sp>
      <p:sp>
        <p:nvSpPr>
          <p:cNvPr id="176" name="Rounded Rectangle 175"/>
          <p:cNvSpPr/>
          <p:nvPr>
            <p:custDataLst>
              <p:tags r:id="rId11"/>
            </p:custDataLst>
          </p:nvPr>
        </p:nvSpPr>
        <p:spPr>
          <a:xfrm rot="5400000">
            <a:off x="4042256" y="5191804"/>
            <a:ext cx="1192376" cy="457200"/>
          </a:xfrm>
          <a:prstGeom prst="roundRect">
            <a:avLst>
              <a:gd name="adj" fmla="val 16668"/>
            </a:avLst>
          </a:prstGeom>
          <a:solidFill>
            <a:srgbClr val="C9F7C9"/>
          </a:solidFill>
          <a:ln w="12700">
            <a:solidFill>
              <a:srgbClr val="15A715"/>
            </a:solidFill>
            <a:miter lim="800000"/>
            <a:headEnd/>
            <a:tailEnd/>
          </a:ln>
          <a:effectLst/>
        </p:spPr>
        <p:txBody>
          <a:bodyPr wrap="none" anchor="ctr"/>
          <a:lstStyle/>
          <a:p>
            <a:endParaRPr lang="en-US" dirty="0">
              <a:solidFill>
                <a:schemeClr val="accent1">
                  <a:lumMod val="75000"/>
                  <a:lumOff val="25000"/>
                </a:schemeClr>
              </a:solidFill>
              <a:latin typeface="Arial" charset="0"/>
            </a:endParaRPr>
          </a:p>
        </p:txBody>
      </p:sp>
      <p:sp>
        <p:nvSpPr>
          <p:cNvPr id="177" name="Rounded Rectangle 176"/>
          <p:cNvSpPr/>
          <p:nvPr>
            <p:custDataLst>
              <p:tags r:id="rId12"/>
            </p:custDataLst>
          </p:nvPr>
        </p:nvSpPr>
        <p:spPr>
          <a:xfrm rot="5400000">
            <a:off x="3485254" y="5191804"/>
            <a:ext cx="1192376" cy="457200"/>
          </a:xfrm>
          <a:prstGeom prst="roundRect">
            <a:avLst>
              <a:gd name="adj" fmla="val 16668"/>
            </a:avLst>
          </a:prstGeom>
          <a:solidFill>
            <a:srgbClr val="C9F7C9"/>
          </a:solidFill>
          <a:ln w="12700">
            <a:solidFill>
              <a:srgbClr val="15A715"/>
            </a:solidFill>
            <a:miter lim="800000"/>
            <a:headEnd/>
            <a:tailEnd/>
          </a:ln>
          <a:effectLst/>
        </p:spPr>
        <p:txBody>
          <a:bodyPr wrap="none" anchor="ctr"/>
          <a:lstStyle/>
          <a:p>
            <a:endParaRPr lang="en-US" dirty="0">
              <a:solidFill>
                <a:schemeClr val="accent1">
                  <a:lumMod val="75000"/>
                  <a:lumOff val="25000"/>
                </a:schemeClr>
              </a:solidFill>
              <a:latin typeface="Arial" charset="0"/>
            </a:endParaRPr>
          </a:p>
        </p:txBody>
      </p:sp>
      <p:sp>
        <p:nvSpPr>
          <p:cNvPr id="178" name="Rounded Rectangle 177"/>
          <p:cNvSpPr/>
          <p:nvPr>
            <p:custDataLst>
              <p:tags r:id="rId13"/>
            </p:custDataLst>
          </p:nvPr>
        </p:nvSpPr>
        <p:spPr>
          <a:xfrm rot="5400000">
            <a:off x="2928252" y="5191804"/>
            <a:ext cx="1192376" cy="457200"/>
          </a:xfrm>
          <a:prstGeom prst="roundRect">
            <a:avLst>
              <a:gd name="adj" fmla="val 16668"/>
            </a:avLst>
          </a:prstGeom>
          <a:solidFill>
            <a:srgbClr val="C9F7C9"/>
          </a:solidFill>
          <a:ln w="12700">
            <a:solidFill>
              <a:srgbClr val="15A715"/>
            </a:solidFill>
            <a:miter lim="800000"/>
            <a:headEnd/>
            <a:tailEnd/>
          </a:ln>
          <a:effectLst/>
        </p:spPr>
        <p:txBody>
          <a:bodyPr wrap="none" anchor="ctr"/>
          <a:lstStyle/>
          <a:p>
            <a:endParaRPr lang="en-US" dirty="0">
              <a:solidFill>
                <a:schemeClr val="accent1">
                  <a:lumMod val="75000"/>
                  <a:lumOff val="25000"/>
                </a:schemeClr>
              </a:solidFill>
              <a:latin typeface="Arial" charset="0"/>
            </a:endParaRPr>
          </a:p>
        </p:txBody>
      </p:sp>
      <p:sp>
        <p:nvSpPr>
          <p:cNvPr id="179" name="Rounded Rectangle 178"/>
          <p:cNvSpPr/>
          <p:nvPr>
            <p:custDataLst>
              <p:tags r:id="rId14"/>
            </p:custDataLst>
          </p:nvPr>
        </p:nvSpPr>
        <p:spPr>
          <a:xfrm rot="5400000">
            <a:off x="2371250" y="5191804"/>
            <a:ext cx="1192376" cy="457200"/>
          </a:xfrm>
          <a:prstGeom prst="roundRect">
            <a:avLst>
              <a:gd name="adj" fmla="val 16668"/>
            </a:avLst>
          </a:prstGeom>
          <a:solidFill>
            <a:srgbClr val="C9F7C9"/>
          </a:solidFill>
          <a:ln w="12700">
            <a:solidFill>
              <a:srgbClr val="15A715"/>
            </a:solidFill>
            <a:miter lim="800000"/>
            <a:headEnd/>
            <a:tailEnd/>
          </a:ln>
          <a:effectLst/>
        </p:spPr>
        <p:txBody>
          <a:bodyPr wrap="none" anchor="ctr"/>
          <a:lstStyle/>
          <a:p>
            <a:endParaRPr lang="en-US" dirty="0">
              <a:solidFill>
                <a:schemeClr val="accent1">
                  <a:lumMod val="75000"/>
                  <a:lumOff val="25000"/>
                </a:schemeClr>
              </a:solidFill>
              <a:latin typeface="Arial" charset="0"/>
            </a:endParaRPr>
          </a:p>
        </p:txBody>
      </p:sp>
      <p:sp>
        <p:nvSpPr>
          <p:cNvPr id="180" name="Rounded Rectangle 179"/>
          <p:cNvSpPr/>
          <p:nvPr>
            <p:custDataLst>
              <p:tags r:id="rId15"/>
            </p:custDataLst>
          </p:nvPr>
        </p:nvSpPr>
        <p:spPr>
          <a:xfrm rot="5400000">
            <a:off x="1814248" y="5191804"/>
            <a:ext cx="1192376" cy="457200"/>
          </a:xfrm>
          <a:prstGeom prst="roundRect">
            <a:avLst>
              <a:gd name="adj" fmla="val 16668"/>
            </a:avLst>
          </a:prstGeom>
          <a:solidFill>
            <a:srgbClr val="C9F7C9"/>
          </a:solidFill>
          <a:ln w="12700">
            <a:solidFill>
              <a:srgbClr val="15A715"/>
            </a:solidFill>
            <a:miter lim="800000"/>
            <a:headEnd/>
            <a:tailEnd/>
          </a:ln>
          <a:effectLst/>
        </p:spPr>
        <p:txBody>
          <a:bodyPr wrap="none" anchor="ctr"/>
          <a:lstStyle/>
          <a:p>
            <a:endParaRPr lang="en-US" dirty="0">
              <a:solidFill>
                <a:schemeClr val="accent1">
                  <a:lumMod val="75000"/>
                  <a:lumOff val="25000"/>
                </a:schemeClr>
              </a:solidFill>
              <a:latin typeface="Arial" charset="0"/>
            </a:endParaRPr>
          </a:p>
        </p:txBody>
      </p:sp>
      <p:sp>
        <p:nvSpPr>
          <p:cNvPr id="181" name="Rounded Rectangle 180"/>
          <p:cNvSpPr/>
          <p:nvPr>
            <p:custDataLst>
              <p:tags r:id="rId16"/>
            </p:custDataLst>
          </p:nvPr>
        </p:nvSpPr>
        <p:spPr>
          <a:xfrm rot="5400000">
            <a:off x="1257246" y="5191804"/>
            <a:ext cx="1192376" cy="457200"/>
          </a:xfrm>
          <a:prstGeom prst="roundRect">
            <a:avLst>
              <a:gd name="adj" fmla="val 16668"/>
            </a:avLst>
          </a:prstGeom>
          <a:solidFill>
            <a:srgbClr val="C9F7C9"/>
          </a:solidFill>
          <a:ln w="12700">
            <a:solidFill>
              <a:srgbClr val="15A715"/>
            </a:solidFill>
            <a:miter lim="800000"/>
            <a:headEnd/>
            <a:tailEnd/>
          </a:ln>
          <a:effectLst/>
        </p:spPr>
        <p:txBody>
          <a:bodyPr wrap="none" anchor="ctr"/>
          <a:lstStyle/>
          <a:p>
            <a:endParaRPr lang="en-US" dirty="0">
              <a:solidFill>
                <a:schemeClr val="accent1">
                  <a:lumMod val="75000"/>
                  <a:lumOff val="25000"/>
                </a:schemeClr>
              </a:solidFill>
              <a:latin typeface="Arial" charset="0"/>
            </a:endParaRPr>
          </a:p>
        </p:txBody>
      </p:sp>
      <p:sp>
        <p:nvSpPr>
          <p:cNvPr id="182" name="Rectangle 181"/>
          <p:cNvSpPr/>
          <p:nvPr>
            <p:custDataLst>
              <p:tags r:id="rId17"/>
            </p:custDataLst>
          </p:nvPr>
        </p:nvSpPr>
        <p:spPr>
          <a:xfrm rot="5400000">
            <a:off x="6752152" y="4921154"/>
            <a:ext cx="228600" cy="228600"/>
          </a:xfrm>
          <a:prstGeom prst="rect">
            <a:avLst/>
          </a:prstGeom>
          <a:solidFill>
            <a:schemeClr val="accent1">
              <a:lumMod val="60000"/>
              <a:lumOff val="40000"/>
            </a:schemeClr>
          </a:solidFill>
          <a:ln w="25400">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87" name="Group 186"/>
          <p:cNvGrpSpPr/>
          <p:nvPr>
            <p:custDataLst>
              <p:tags r:id="rId18"/>
            </p:custDataLst>
          </p:nvPr>
        </p:nvGrpSpPr>
        <p:grpSpPr>
          <a:xfrm rot="5400000">
            <a:off x="6055815" y="5060771"/>
            <a:ext cx="507270" cy="228600"/>
            <a:chOff x="7869338" y="946919"/>
            <a:chExt cx="507270" cy="228600"/>
          </a:xfrm>
        </p:grpSpPr>
        <p:sp>
          <p:nvSpPr>
            <p:cNvPr id="188" name="Rectangle 187"/>
            <p:cNvSpPr/>
            <p:nvPr/>
          </p:nvSpPr>
          <p:spPr>
            <a:xfrm>
              <a:off x="7869338" y="946919"/>
              <a:ext cx="228600" cy="228600"/>
            </a:xfrm>
            <a:prstGeom prst="rect">
              <a:avLst/>
            </a:prstGeom>
            <a:solidFill>
              <a:schemeClr val="accent1">
                <a:lumMod val="60000"/>
                <a:lumOff val="40000"/>
              </a:schemeClr>
            </a:solidFill>
            <a:ln w="25400">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9" name="Rectangle 188"/>
            <p:cNvSpPr/>
            <p:nvPr/>
          </p:nvSpPr>
          <p:spPr>
            <a:xfrm>
              <a:off x="8148008" y="946919"/>
              <a:ext cx="228600" cy="228600"/>
            </a:xfrm>
            <a:prstGeom prst="rect">
              <a:avLst/>
            </a:prstGeom>
            <a:solidFill>
              <a:schemeClr val="accent1">
                <a:lumMod val="60000"/>
                <a:lumOff val="40000"/>
              </a:schemeClr>
            </a:solidFill>
            <a:ln w="25400">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92" name="Rectangle 191"/>
          <p:cNvSpPr/>
          <p:nvPr>
            <p:custDataLst>
              <p:tags r:id="rId19"/>
            </p:custDataLst>
          </p:nvPr>
        </p:nvSpPr>
        <p:spPr>
          <a:xfrm rot="5400000">
            <a:off x="5638148" y="4921718"/>
            <a:ext cx="228600" cy="228600"/>
          </a:xfrm>
          <a:prstGeom prst="rect">
            <a:avLst/>
          </a:prstGeom>
          <a:solidFill>
            <a:schemeClr val="accent1">
              <a:lumMod val="60000"/>
              <a:lumOff val="40000"/>
            </a:schemeClr>
          </a:solidFill>
          <a:ln w="25400">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95" name="Group 194"/>
          <p:cNvGrpSpPr/>
          <p:nvPr>
            <p:custDataLst>
              <p:tags r:id="rId20"/>
            </p:custDataLst>
          </p:nvPr>
        </p:nvGrpSpPr>
        <p:grpSpPr>
          <a:xfrm rot="5400000">
            <a:off x="4941811" y="5061335"/>
            <a:ext cx="507270" cy="228600"/>
            <a:chOff x="7869338" y="946919"/>
            <a:chExt cx="507270" cy="228600"/>
          </a:xfrm>
        </p:grpSpPr>
        <p:sp>
          <p:nvSpPr>
            <p:cNvPr id="196" name="Rectangle 195"/>
            <p:cNvSpPr/>
            <p:nvPr/>
          </p:nvSpPr>
          <p:spPr>
            <a:xfrm>
              <a:off x="7869338" y="946919"/>
              <a:ext cx="228600" cy="228600"/>
            </a:xfrm>
            <a:prstGeom prst="rect">
              <a:avLst/>
            </a:prstGeom>
            <a:solidFill>
              <a:schemeClr val="accent1">
                <a:lumMod val="60000"/>
                <a:lumOff val="40000"/>
              </a:schemeClr>
            </a:solidFill>
            <a:ln w="25400">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7" name="Rectangle 196"/>
            <p:cNvSpPr/>
            <p:nvPr/>
          </p:nvSpPr>
          <p:spPr>
            <a:xfrm>
              <a:off x="8148008" y="946919"/>
              <a:ext cx="228600" cy="228600"/>
            </a:xfrm>
            <a:prstGeom prst="rect">
              <a:avLst/>
            </a:prstGeom>
            <a:solidFill>
              <a:schemeClr val="accent1">
                <a:lumMod val="60000"/>
                <a:lumOff val="40000"/>
              </a:schemeClr>
            </a:solidFill>
            <a:ln w="25400">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99" name="Group 198"/>
          <p:cNvGrpSpPr/>
          <p:nvPr>
            <p:custDataLst>
              <p:tags r:id="rId21"/>
            </p:custDataLst>
          </p:nvPr>
        </p:nvGrpSpPr>
        <p:grpSpPr>
          <a:xfrm rot="5400000">
            <a:off x="4384809" y="5061617"/>
            <a:ext cx="507270" cy="228600"/>
            <a:chOff x="7869338" y="946919"/>
            <a:chExt cx="507270" cy="228600"/>
          </a:xfrm>
        </p:grpSpPr>
        <p:sp>
          <p:nvSpPr>
            <p:cNvPr id="200" name="Rectangle 199"/>
            <p:cNvSpPr/>
            <p:nvPr/>
          </p:nvSpPr>
          <p:spPr>
            <a:xfrm>
              <a:off x="7869338" y="946919"/>
              <a:ext cx="228600" cy="228600"/>
            </a:xfrm>
            <a:prstGeom prst="rect">
              <a:avLst/>
            </a:prstGeom>
            <a:solidFill>
              <a:schemeClr val="accent1">
                <a:lumMod val="60000"/>
                <a:lumOff val="40000"/>
              </a:schemeClr>
            </a:solidFill>
            <a:ln w="25400">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1" name="Rectangle 200"/>
            <p:cNvSpPr/>
            <p:nvPr/>
          </p:nvSpPr>
          <p:spPr>
            <a:xfrm>
              <a:off x="8148008" y="946919"/>
              <a:ext cx="228600" cy="228600"/>
            </a:xfrm>
            <a:prstGeom prst="rect">
              <a:avLst/>
            </a:prstGeom>
            <a:solidFill>
              <a:schemeClr val="accent1">
                <a:lumMod val="60000"/>
                <a:lumOff val="40000"/>
              </a:schemeClr>
            </a:solidFill>
            <a:ln w="25400">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03" name="Group 202"/>
          <p:cNvGrpSpPr/>
          <p:nvPr>
            <p:custDataLst>
              <p:tags r:id="rId22"/>
            </p:custDataLst>
          </p:nvPr>
        </p:nvGrpSpPr>
        <p:grpSpPr>
          <a:xfrm rot="5400000">
            <a:off x="3827807" y="5061899"/>
            <a:ext cx="507270" cy="228600"/>
            <a:chOff x="7869338" y="946919"/>
            <a:chExt cx="507270" cy="228600"/>
          </a:xfrm>
        </p:grpSpPr>
        <p:sp>
          <p:nvSpPr>
            <p:cNvPr id="204" name="Rectangle 203"/>
            <p:cNvSpPr/>
            <p:nvPr/>
          </p:nvSpPr>
          <p:spPr>
            <a:xfrm>
              <a:off x="7869338" y="946919"/>
              <a:ext cx="228600" cy="228600"/>
            </a:xfrm>
            <a:prstGeom prst="rect">
              <a:avLst/>
            </a:prstGeom>
            <a:solidFill>
              <a:schemeClr val="accent1">
                <a:lumMod val="60000"/>
                <a:lumOff val="40000"/>
              </a:schemeClr>
            </a:solidFill>
            <a:ln w="25400">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5" name="Rectangle 204"/>
            <p:cNvSpPr/>
            <p:nvPr/>
          </p:nvSpPr>
          <p:spPr>
            <a:xfrm>
              <a:off x="8148008" y="946919"/>
              <a:ext cx="228600" cy="228600"/>
            </a:xfrm>
            <a:prstGeom prst="rect">
              <a:avLst/>
            </a:prstGeom>
            <a:solidFill>
              <a:schemeClr val="accent1">
                <a:lumMod val="60000"/>
                <a:lumOff val="40000"/>
              </a:schemeClr>
            </a:solidFill>
            <a:ln w="25400">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08" name="Rectangle 207"/>
          <p:cNvSpPr/>
          <p:nvPr>
            <p:custDataLst>
              <p:tags r:id="rId23"/>
            </p:custDataLst>
          </p:nvPr>
        </p:nvSpPr>
        <p:spPr>
          <a:xfrm rot="5400000">
            <a:off x="3410140" y="4922846"/>
            <a:ext cx="228600" cy="228600"/>
          </a:xfrm>
          <a:prstGeom prst="rect">
            <a:avLst/>
          </a:prstGeom>
          <a:solidFill>
            <a:schemeClr val="accent1">
              <a:lumMod val="60000"/>
              <a:lumOff val="40000"/>
            </a:schemeClr>
          </a:solidFill>
          <a:ln w="25400">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11" name="Group 210"/>
          <p:cNvGrpSpPr/>
          <p:nvPr>
            <p:custDataLst>
              <p:tags r:id="rId24"/>
            </p:custDataLst>
          </p:nvPr>
        </p:nvGrpSpPr>
        <p:grpSpPr>
          <a:xfrm rot="5400000">
            <a:off x="2578317" y="5197949"/>
            <a:ext cx="778242" cy="228600"/>
            <a:chOff x="7869338" y="946919"/>
            <a:chExt cx="778242" cy="228600"/>
          </a:xfrm>
        </p:grpSpPr>
        <p:sp>
          <p:nvSpPr>
            <p:cNvPr id="212" name="Rectangle 211"/>
            <p:cNvSpPr/>
            <p:nvPr/>
          </p:nvSpPr>
          <p:spPr>
            <a:xfrm>
              <a:off x="7869338" y="946919"/>
              <a:ext cx="228600" cy="228600"/>
            </a:xfrm>
            <a:prstGeom prst="rect">
              <a:avLst/>
            </a:prstGeom>
            <a:solidFill>
              <a:schemeClr val="accent1">
                <a:lumMod val="60000"/>
                <a:lumOff val="40000"/>
              </a:schemeClr>
            </a:solidFill>
            <a:ln w="25400">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3" name="Rectangle 212"/>
            <p:cNvSpPr/>
            <p:nvPr/>
          </p:nvSpPr>
          <p:spPr>
            <a:xfrm>
              <a:off x="8144159" y="946919"/>
              <a:ext cx="228600" cy="228600"/>
            </a:xfrm>
            <a:prstGeom prst="rect">
              <a:avLst/>
            </a:prstGeom>
            <a:solidFill>
              <a:schemeClr val="accent1">
                <a:lumMod val="60000"/>
                <a:lumOff val="40000"/>
              </a:schemeClr>
            </a:solidFill>
            <a:ln w="25400">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7" name="Rectangle 56"/>
            <p:cNvSpPr/>
            <p:nvPr/>
          </p:nvSpPr>
          <p:spPr>
            <a:xfrm>
              <a:off x="8418980" y="946919"/>
              <a:ext cx="228600" cy="228600"/>
            </a:xfrm>
            <a:prstGeom prst="rect">
              <a:avLst/>
            </a:prstGeom>
            <a:solidFill>
              <a:schemeClr val="accent1">
                <a:lumMod val="60000"/>
                <a:lumOff val="40000"/>
              </a:schemeClr>
            </a:solidFill>
            <a:ln w="25400">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15" name="Group 214"/>
          <p:cNvGrpSpPr/>
          <p:nvPr>
            <p:custDataLst>
              <p:tags r:id="rId25"/>
            </p:custDataLst>
          </p:nvPr>
        </p:nvGrpSpPr>
        <p:grpSpPr>
          <a:xfrm rot="5400000">
            <a:off x="1884116" y="5335430"/>
            <a:ext cx="1052640" cy="228600"/>
            <a:chOff x="7869338" y="946919"/>
            <a:chExt cx="1052640" cy="228600"/>
          </a:xfrm>
        </p:grpSpPr>
        <p:sp>
          <p:nvSpPr>
            <p:cNvPr id="216" name="Rectangle 215"/>
            <p:cNvSpPr/>
            <p:nvPr/>
          </p:nvSpPr>
          <p:spPr>
            <a:xfrm>
              <a:off x="7869338" y="946919"/>
              <a:ext cx="228600" cy="228600"/>
            </a:xfrm>
            <a:prstGeom prst="rect">
              <a:avLst/>
            </a:prstGeom>
            <a:solidFill>
              <a:schemeClr val="accent1">
                <a:lumMod val="60000"/>
                <a:lumOff val="40000"/>
              </a:schemeClr>
            </a:solidFill>
            <a:ln w="25400">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7" name="Rectangle 216"/>
            <p:cNvSpPr/>
            <p:nvPr/>
          </p:nvSpPr>
          <p:spPr>
            <a:xfrm>
              <a:off x="8144018" y="946919"/>
              <a:ext cx="228600" cy="228600"/>
            </a:xfrm>
            <a:prstGeom prst="rect">
              <a:avLst/>
            </a:prstGeom>
            <a:solidFill>
              <a:schemeClr val="accent1">
                <a:lumMod val="60000"/>
                <a:lumOff val="40000"/>
              </a:schemeClr>
            </a:solidFill>
            <a:ln w="25400">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8" name="Rectangle 217"/>
            <p:cNvSpPr/>
            <p:nvPr/>
          </p:nvSpPr>
          <p:spPr>
            <a:xfrm>
              <a:off x="8418698" y="946919"/>
              <a:ext cx="228600" cy="228600"/>
            </a:xfrm>
            <a:prstGeom prst="rect">
              <a:avLst/>
            </a:prstGeom>
            <a:solidFill>
              <a:schemeClr val="accent1">
                <a:lumMod val="60000"/>
                <a:lumOff val="40000"/>
              </a:schemeClr>
            </a:solidFill>
            <a:ln w="25400">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Rectangle 52"/>
            <p:cNvSpPr/>
            <p:nvPr/>
          </p:nvSpPr>
          <p:spPr>
            <a:xfrm>
              <a:off x="8693378" y="946919"/>
              <a:ext cx="228600" cy="228600"/>
            </a:xfrm>
            <a:prstGeom prst="rect">
              <a:avLst/>
            </a:prstGeom>
            <a:solidFill>
              <a:schemeClr val="accent1">
                <a:lumMod val="60000"/>
                <a:lumOff val="40000"/>
              </a:schemeClr>
            </a:solidFill>
            <a:ln w="25400">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19" name="Group 218"/>
          <p:cNvGrpSpPr/>
          <p:nvPr>
            <p:custDataLst>
              <p:tags r:id="rId26"/>
            </p:custDataLst>
          </p:nvPr>
        </p:nvGrpSpPr>
        <p:grpSpPr>
          <a:xfrm rot="5400000">
            <a:off x="1599799" y="5063027"/>
            <a:ext cx="507270" cy="228600"/>
            <a:chOff x="7869338" y="946919"/>
            <a:chExt cx="507270" cy="228600"/>
          </a:xfrm>
        </p:grpSpPr>
        <p:sp>
          <p:nvSpPr>
            <p:cNvPr id="220" name="Rectangle 219"/>
            <p:cNvSpPr/>
            <p:nvPr/>
          </p:nvSpPr>
          <p:spPr>
            <a:xfrm>
              <a:off x="7869338" y="946919"/>
              <a:ext cx="228600" cy="228600"/>
            </a:xfrm>
            <a:prstGeom prst="rect">
              <a:avLst/>
            </a:prstGeom>
            <a:solidFill>
              <a:schemeClr val="accent1">
                <a:lumMod val="60000"/>
                <a:lumOff val="40000"/>
              </a:schemeClr>
            </a:solidFill>
            <a:ln w="25400">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1" name="Rectangle 220"/>
            <p:cNvSpPr/>
            <p:nvPr/>
          </p:nvSpPr>
          <p:spPr>
            <a:xfrm>
              <a:off x="8148008" y="946919"/>
              <a:ext cx="228600" cy="228600"/>
            </a:xfrm>
            <a:prstGeom prst="rect">
              <a:avLst/>
            </a:prstGeom>
            <a:solidFill>
              <a:schemeClr val="accent1">
                <a:lumMod val="60000"/>
                <a:lumOff val="40000"/>
              </a:schemeClr>
            </a:solidFill>
            <a:ln w="25400">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cxnSp>
        <p:nvCxnSpPr>
          <p:cNvPr id="55" name="Straight Arrow Connector 54"/>
          <p:cNvCxnSpPr>
            <a:stCxn id="6" idx="2"/>
            <a:endCxn id="178" idx="1"/>
          </p:cNvCxnSpPr>
          <p:nvPr>
            <p:custDataLst>
              <p:tags r:id="rId27"/>
            </p:custDataLst>
          </p:nvPr>
        </p:nvCxnSpPr>
        <p:spPr>
          <a:xfrm flipH="1">
            <a:off x="3524440" y="4399303"/>
            <a:ext cx="808015" cy="424913"/>
          </a:xfrm>
          <a:prstGeom prst="straightConnector1">
            <a:avLst/>
          </a:prstGeom>
          <a:ln w="57150">
            <a:prstDash val="solid"/>
            <a:tailEnd type="triangle"/>
          </a:ln>
        </p:spPr>
        <p:style>
          <a:lnRef idx="1">
            <a:schemeClr val="accent6"/>
          </a:lnRef>
          <a:fillRef idx="0">
            <a:schemeClr val="accent6"/>
          </a:fillRef>
          <a:effectRef idx="0">
            <a:schemeClr val="accent6"/>
          </a:effectRef>
          <a:fontRef idx="minor">
            <a:schemeClr val="tx1"/>
          </a:fontRef>
        </p:style>
      </p:cxnSp>
      <p:cxnSp>
        <p:nvCxnSpPr>
          <p:cNvPr id="56" name="Straight Arrow Connector 55"/>
          <p:cNvCxnSpPr>
            <a:stCxn id="6" idx="2"/>
            <a:endCxn id="177" idx="1"/>
          </p:cNvCxnSpPr>
          <p:nvPr>
            <p:custDataLst>
              <p:tags r:id="rId28"/>
            </p:custDataLst>
          </p:nvPr>
        </p:nvCxnSpPr>
        <p:spPr>
          <a:xfrm flipH="1">
            <a:off x="4081442" y="4399303"/>
            <a:ext cx="251013" cy="424913"/>
          </a:xfrm>
          <a:prstGeom prst="straightConnector1">
            <a:avLst/>
          </a:prstGeom>
          <a:ln w="57150">
            <a:prstDash val="solid"/>
            <a:tailEnd type="triangle"/>
          </a:ln>
        </p:spPr>
        <p:style>
          <a:lnRef idx="1">
            <a:schemeClr val="accent6"/>
          </a:lnRef>
          <a:fillRef idx="0">
            <a:schemeClr val="accent6"/>
          </a:fillRef>
          <a:effectRef idx="0">
            <a:schemeClr val="accent6"/>
          </a:effectRef>
          <a:fontRef idx="minor">
            <a:schemeClr val="tx1"/>
          </a:fontRef>
        </p:style>
      </p:cxnSp>
      <p:cxnSp>
        <p:nvCxnSpPr>
          <p:cNvPr id="59" name="Straight Arrow Connector 58"/>
          <p:cNvCxnSpPr>
            <a:stCxn id="6" idx="2"/>
            <a:endCxn id="181" idx="1"/>
          </p:cNvCxnSpPr>
          <p:nvPr>
            <p:custDataLst>
              <p:tags r:id="rId29"/>
            </p:custDataLst>
          </p:nvPr>
        </p:nvCxnSpPr>
        <p:spPr>
          <a:xfrm flipH="1">
            <a:off x="1853434" y="4399303"/>
            <a:ext cx="2479021" cy="424913"/>
          </a:xfrm>
          <a:prstGeom prst="straightConnector1">
            <a:avLst/>
          </a:prstGeom>
          <a:ln w="57150">
            <a:prstDash val="solid"/>
            <a:tailEnd type="triangle"/>
          </a:ln>
        </p:spPr>
        <p:style>
          <a:lnRef idx="1">
            <a:schemeClr val="accent6"/>
          </a:lnRef>
          <a:fillRef idx="0">
            <a:schemeClr val="accent6"/>
          </a:fillRef>
          <a:effectRef idx="0">
            <a:schemeClr val="accent6"/>
          </a:effectRef>
          <a:fontRef idx="minor">
            <a:schemeClr val="tx1"/>
          </a:fontRef>
        </p:style>
      </p:cxnSp>
      <p:cxnSp>
        <p:nvCxnSpPr>
          <p:cNvPr id="62" name="Straight Arrow Connector 61"/>
          <p:cNvCxnSpPr>
            <a:stCxn id="6" idx="2"/>
            <a:endCxn id="180" idx="1"/>
          </p:cNvCxnSpPr>
          <p:nvPr>
            <p:custDataLst>
              <p:tags r:id="rId30"/>
            </p:custDataLst>
          </p:nvPr>
        </p:nvCxnSpPr>
        <p:spPr>
          <a:xfrm flipH="1">
            <a:off x="2410436" y="4399303"/>
            <a:ext cx="1922019" cy="424913"/>
          </a:xfrm>
          <a:prstGeom prst="straightConnector1">
            <a:avLst/>
          </a:prstGeom>
          <a:ln w="57150">
            <a:prstDash val="solid"/>
            <a:tailEnd type="triangle"/>
          </a:ln>
        </p:spPr>
        <p:style>
          <a:lnRef idx="1">
            <a:schemeClr val="accent6"/>
          </a:lnRef>
          <a:fillRef idx="0">
            <a:schemeClr val="accent6"/>
          </a:fillRef>
          <a:effectRef idx="0">
            <a:schemeClr val="accent6"/>
          </a:effectRef>
          <a:fontRef idx="minor">
            <a:schemeClr val="tx1"/>
          </a:fontRef>
        </p:style>
      </p:cxnSp>
      <p:cxnSp>
        <p:nvCxnSpPr>
          <p:cNvPr id="65" name="Straight Arrow Connector 64"/>
          <p:cNvCxnSpPr>
            <a:stCxn id="6" idx="2"/>
            <a:endCxn id="179" idx="1"/>
          </p:cNvCxnSpPr>
          <p:nvPr>
            <p:custDataLst>
              <p:tags r:id="rId31"/>
            </p:custDataLst>
          </p:nvPr>
        </p:nvCxnSpPr>
        <p:spPr>
          <a:xfrm flipH="1">
            <a:off x="2967438" y="4399303"/>
            <a:ext cx="1365017" cy="424913"/>
          </a:xfrm>
          <a:prstGeom prst="straightConnector1">
            <a:avLst/>
          </a:prstGeom>
          <a:ln w="57150">
            <a:prstDash val="solid"/>
            <a:tailEnd type="triangle"/>
          </a:ln>
        </p:spPr>
        <p:style>
          <a:lnRef idx="1">
            <a:schemeClr val="accent6"/>
          </a:lnRef>
          <a:fillRef idx="0">
            <a:schemeClr val="accent6"/>
          </a:fillRef>
          <a:effectRef idx="0">
            <a:schemeClr val="accent6"/>
          </a:effectRef>
          <a:fontRef idx="minor">
            <a:schemeClr val="tx1"/>
          </a:fontRef>
        </p:style>
      </p:cxnSp>
      <p:cxnSp>
        <p:nvCxnSpPr>
          <p:cNvPr id="68" name="Straight Arrow Connector 67"/>
          <p:cNvCxnSpPr>
            <a:stCxn id="6" idx="2"/>
            <a:endCxn id="176" idx="1"/>
          </p:cNvCxnSpPr>
          <p:nvPr>
            <p:custDataLst>
              <p:tags r:id="rId32"/>
            </p:custDataLst>
          </p:nvPr>
        </p:nvCxnSpPr>
        <p:spPr>
          <a:xfrm>
            <a:off x="4332455" y="4399303"/>
            <a:ext cx="305989" cy="424913"/>
          </a:xfrm>
          <a:prstGeom prst="straightConnector1">
            <a:avLst/>
          </a:prstGeom>
          <a:ln w="57150">
            <a:prstDash val="solid"/>
            <a:tailEnd type="triangle"/>
          </a:ln>
        </p:spPr>
        <p:style>
          <a:lnRef idx="1">
            <a:schemeClr val="accent6"/>
          </a:lnRef>
          <a:fillRef idx="0">
            <a:schemeClr val="accent6"/>
          </a:fillRef>
          <a:effectRef idx="0">
            <a:schemeClr val="accent6"/>
          </a:effectRef>
          <a:fontRef idx="minor">
            <a:schemeClr val="tx1"/>
          </a:fontRef>
        </p:style>
      </p:cxnSp>
      <p:cxnSp>
        <p:nvCxnSpPr>
          <p:cNvPr id="71" name="Straight Arrow Connector 70"/>
          <p:cNvCxnSpPr>
            <a:stCxn id="6" idx="2"/>
            <a:endCxn id="175" idx="1"/>
          </p:cNvCxnSpPr>
          <p:nvPr>
            <p:custDataLst>
              <p:tags r:id="rId33"/>
            </p:custDataLst>
          </p:nvPr>
        </p:nvCxnSpPr>
        <p:spPr>
          <a:xfrm>
            <a:off x="4332455" y="4399303"/>
            <a:ext cx="862991" cy="424913"/>
          </a:xfrm>
          <a:prstGeom prst="straightConnector1">
            <a:avLst/>
          </a:prstGeom>
          <a:ln w="57150">
            <a:prstDash val="solid"/>
            <a:tailEnd type="triangle"/>
          </a:ln>
        </p:spPr>
        <p:style>
          <a:lnRef idx="1">
            <a:schemeClr val="accent6"/>
          </a:lnRef>
          <a:fillRef idx="0">
            <a:schemeClr val="accent6"/>
          </a:fillRef>
          <a:effectRef idx="0">
            <a:schemeClr val="accent6"/>
          </a:effectRef>
          <a:fontRef idx="minor">
            <a:schemeClr val="tx1"/>
          </a:fontRef>
        </p:style>
      </p:cxnSp>
      <p:cxnSp>
        <p:nvCxnSpPr>
          <p:cNvPr id="74" name="Straight Arrow Connector 73"/>
          <p:cNvCxnSpPr>
            <a:stCxn id="6" idx="2"/>
            <a:endCxn id="174" idx="1"/>
          </p:cNvCxnSpPr>
          <p:nvPr>
            <p:custDataLst>
              <p:tags r:id="rId34"/>
            </p:custDataLst>
          </p:nvPr>
        </p:nvCxnSpPr>
        <p:spPr>
          <a:xfrm>
            <a:off x="4332455" y="4399303"/>
            <a:ext cx="1419993" cy="424913"/>
          </a:xfrm>
          <a:prstGeom prst="straightConnector1">
            <a:avLst/>
          </a:prstGeom>
          <a:ln w="57150">
            <a:prstDash val="solid"/>
            <a:tailEnd type="triangle"/>
          </a:ln>
        </p:spPr>
        <p:style>
          <a:lnRef idx="1">
            <a:schemeClr val="accent6"/>
          </a:lnRef>
          <a:fillRef idx="0">
            <a:schemeClr val="accent6"/>
          </a:fillRef>
          <a:effectRef idx="0">
            <a:schemeClr val="accent6"/>
          </a:effectRef>
          <a:fontRef idx="minor">
            <a:schemeClr val="tx1"/>
          </a:fontRef>
        </p:style>
      </p:cxnSp>
      <p:cxnSp>
        <p:nvCxnSpPr>
          <p:cNvPr id="76" name="Straight Arrow Connector 75"/>
          <p:cNvCxnSpPr>
            <a:stCxn id="6" idx="2"/>
            <a:endCxn id="173" idx="1"/>
          </p:cNvCxnSpPr>
          <p:nvPr>
            <p:custDataLst>
              <p:tags r:id="rId35"/>
            </p:custDataLst>
          </p:nvPr>
        </p:nvCxnSpPr>
        <p:spPr>
          <a:xfrm>
            <a:off x="4332455" y="4399303"/>
            <a:ext cx="1976995" cy="424913"/>
          </a:xfrm>
          <a:prstGeom prst="straightConnector1">
            <a:avLst/>
          </a:prstGeom>
          <a:ln w="57150">
            <a:prstDash val="solid"/>
            <a:tailEnd type="triangle"/>
          </a:ln>
        </p:spPr>
        <p:style>
          <a:lnRef idx="1">
            <a:schemeClr val="accent6"/>
          </a:lnRef>
          <a:fillRef idx="0">
            <a:schemeClr val="accent6"/>
          </a:fillRef>
          <a:effectRef idx="0">
            <a:schemeClr val="accent6"/>
          </a:effectRef>
          <a:fontRef idx="minor">
            <a:schemeClr val="tx1"/>
          </a:fontRef>
        </p:style>
      </p:cxnSp>
      <p:cxnSp>
        <p:nvCxnSpPr>
          <p:cNvPr id="78" name="Straight Arrow Connector 77"/>
          <p:cNvCxnSpPr>
            <a:stCxn id="6" idx="2"/>
            <a:endCxn id="58" idx="1"/>
          </p:cNvCxnSpPr>
          <p:nvPr>
            <p:custDataLst>
              <p:tags r:id="rId36"/>
            </p:custDataLst>
          </p:nvPr>
        </p:nvCxnSpPr>
        <p:spPr>
          <a:xfrm>
            <a:off x="4332455" y="4399303"/>
            <a:ext cx="2533997" cy="429218"/>
          </a:xfrm>
          <a:prstGeom prst="straightConnector1">
            <a:avLst/>
          </a:prstGeom>
          <a:ln w="57150">
            <a:prstDash val="solid"/>
            <a:tailEnd type="triangle"/>
          </a:ln>
        </p:spPr>
        <p:style>
          <a:lnRef idx="1">
            <a:schemeClr val="accent6"/>
          </a:lnRef>
          <a:fillRef idx="0">
            <a:schemeClr val="accent6"/>
          </a:fillRef>
          <a:effectRef idx="0">
            <a:schemeClr val="accent6"/>
          </a:effectRef>
          <a:fontRef idx="minor">
            <a:schemeClr val="tx1"/>
          </a:fontRef>
        </p:style>
      </p:cxnSp>
      <p:sp>
        <p:nvSpPr>
          <p:cNvPr id="54" name="Oval 53"/>
          <p:cNvSpPr/>
          <p:nvPr>
            <p:custDataLst>
              <p:tags r:id="rId37"/>
            </p:custDataLst>
          </p:nvPr>
        </p:nvSpPr>
        <p:spPr>
          <a:xfrm rot="5400000">
            <a:off x="1647430" y="5094461"/>
            <a:ext cx="1526011" cy="656804"/>
          </a:xfrm>
          <a:prstGeom prst="ellipse">
            <a:avLst/>
          </a:prstGeom>
          <a:noFill/>
          <a:ln w="50800">
            <a:solidFill>
              <a:srgbClr val="FF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custDataLst>
      <p:tags r:id="rId1"/>
    </p:custDataLst>
    <p:extLst>
      <p:ext uri="{BB962C8B-B14F-4D97-AF65-F5344CB8AC3E}">
        <p14:creationId xmlns:p14="http://schemas.microsoft.com/office/powerpoint/2010/main" val="1899564462"/>
      </p:ext>
    </p:extLst>
  </p:cSld>
  <p:clrMapOvr>
    <a:masterClrMapping/>
  </p:clrMapOvr>
  <mc:AlternateContent xmlns:mc="http://schemas.openxmlformats.org/markup-compatibility/2006" xmlns:p14="http://schemas.microsoft.com/office/powerpoint/2010/main">
    <mc:Choice Requires="p14">
      <p:transition spd="slow" p14:dur="2000" advTm="54108"/>
    </mc:Choice>
    <mc:Fallback xmlns="">
      <p:transition spd="slow" advTm="54108"/>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2"/>
            </p:custDataLst>
          </p:nvPr>
        </p:nvSpPr>
        <p:spPr/>
        <p:txBody>
          <a:bodyPr/>
          <a:lstStyle/>
          <a:p>
            <a:r>
              <a:rPr lang="en-US" dirty="0" smtClean="0"/>
              <a:t>Balancing Disk Read Times</a:t>
            </a:r>
            <a:endParaRPr lang="en-US" dirty="0"/>
          </a:p>
        </p:txBody>
      </p:sp>
      <p:sp>
        <p:nvSpPr>
          <p:cNvPr id="3" name="Content Placeholder 2"/>
          <p:cNvSpPr>
            <a:spLocks noGrp="1"/>
          </p:cNvSpPr>
          <p:nvPr>
            <p:ph idx="1"/>
            <p:custDataLst>
              <p:tags r:id="rId3"/>
            </p:custDataLst>
          </p:nvPr>
        </p:nvSpPr>
        <p:spPr>
          <a:xfrm>
            <a:off x="457198" y="1219200"/>
            <a:ext cx="8229601" cy="4906963"/>
          </a:xfrm>
        </p:spPr>
        <p:txBody>
          <a:bodyPr>
            <a:normAutofit/>
          </a:bodyPr>
          <a:lstStyle/>
          <a:p>
            <a:r>
              <a:rPr lang="en-US" b="1" dirty="0" smtClean="0">
                <a:solidFill>
                  <a:schemeClr val="accent3">
                    <a:lumMod val="75000"/>
                  </a:schemeClr>
                </a:solidFill>
              </a:rPr>
              <a:t>Solution: </a:t>
            </a:r>
            <a:r>
              <a:rPr lang="en-US" dirty="0"/>
              <a:t>a</a:t>
            </a:r>
            <a:r>
              <a:rPr lang="en-US" dirty="0" smtClean="0"/>
              <a:t>dd small amount of choice</a:t>
            </a:r>
          </a:p>
          <a:p>
            <a:pPr lvl="1"/>
            <a:r>
              <a:rPr lang="en-US" dirty="0" smtClean="0"/>
              <a:t>Analyzed in [Mitzenmacher 1996]</a:t>
            </a:r>
          </a:p>
          <a:p>
            <a:pPr lvl="1"/>
            <a:r>
              <a:rPr lang="en-US" dirty="0" smtClean="0"/>
              <a:t>Choose candidate backups randomly</a:t>
            </a:r>
          </a:p>
          <a:p>
            <a:pPr lvl="1"/>
            <a:r>
              <a:rPr lang="en-US" dirty="0" smtClean="0"/>
              <a:t>Select candidate that minimizes expected disk read time</a:t>
            </a:r>
          </a:p>
          <a:p>
            <a:pPr lvl="1"/>
            <a:r>
              <a:rPr lang="en-US" dirty="0"/>
              <a:t>Must take into account disk </a:t>
            </a:r>
            <a:r>
              <a:rPr lang="en-US" dirty="0" smtClean="0"/>
              <a:t>performance; </a:t>
            </a:r>
            <a:r>
              <a:rPr lang="en-US" b="1" dirty="0">
                <a:solidFill>
                  <a:schemeClr val="accent4"/>
                </a:solidFill>
              </a:rPr>
              <a:t>fan vibration</a:t>
            </a:r>
          </a:p>
          <a:p>
            <a:pPr marL="457200" lvl="1" indent="0">
              <a:buNone/>
            </a:pPr>
            <a:endParaRPr lang="en-US" dirty="0"/>
          </a:p>
        </p:txBody>
      </p:sp>
      <p:sp>
        <p:nvSpPr>
          <p:cNvPr id="4" name="Slide Number Placeholder 3"/>
          <p:cNvSpPr>
            <a:spLocks noGrp="1"/>
          </p:cNvSpPr>
          <p:nvPr>
            <p:ph type="sldNum" sz="quarter" idx="12"/>
            <p:custDataLst>
              <p:tags r:id="rId4"/>
            </p:custDataLst>
          </p:nvPr>
        </p:nvSpPr>
        <p:spPr/>
        <p:txBody>
          <a:bodyPr/>
          <a:lstStyle/>
          <a:p>
            <a:fld id="{E7A5B8A6-A355-495E-943D-2625EB1675EB}" type="slidenum">
              <a:rPr lang="en-US" smtClean="0"/>
              <a:t>19</a:t>
            </a:fld>
            <a:endParaRPr lang="en-US" dirty="0"/>
          </a:p>
        </p:txBody>
      </p:sp>
      <p:sp>
        <p:nvSpPr>
          <p:cNvPr id="58" name="Rounded Rectangle 57"/>
          <p:cNvSpPr/>
          <p:nvPr>
            <p:custDataLst>
              <p:tags r:id="rId5"/>
            </p:custDataLst>
          </p:nvPr>
        </p:nvSpPr>
        <p:spPr>
          <a:xfrm rot="5400000">
            <a:off x="6270264" y="5196109"/>
            <a:ext cx="1192376" cy="457200"/>
          </a:xfrm>
          <a:prstGeom prst="roundRect">
            <a:avLst>
              <a:gd name="adj" fmla="val 16668"/>
            </a:avLst>
          </a:prstGeom>
          <a:solidFill>
            <a:srgbClr val="C9F7C9"/>
          </a:solidFill>
          <a:ln w="12700">
            <a:solidFill>
              <a:srgbClr val="15A715"/>
            </a:solidFill>
            <a:miter lim="800000"/>
            <a:headEnd/>
            <a:tailEnd/>
          </a:ln>
          <a:effectLst/>
        </p:spPr>
        <p:txBody>
          <a:bodyPr wrap="none" anchor="ctr"/>
          <a:lstStyle/>
          <a:p>
            <a:endParaRPr lang="en-US" dirty="0">
              <a:solidFill>
                <a:schemeClr val="accent1">
                  <a:lumMod val="75000"/>
                  <a:lumOff val="25000"/>
                </a:schemeClr>
              </a:solidFill>
              <a:latin typeface="Arial" charset="0"/>
            </a:endParaRPr>
          </a:p>
        </p:txBody>
      </p:sp>
      <p:grpSp>
        <p:nvGrpSpPr>
          <p:cNvPr id="243" name="Group 242"/>
          <p:cNvGrpSpPr/>
          <p:nvPr>
            <p:custDataLst>
              <p:tags r:id="rId6"/>
            </p:custDataLst>
          </p:nvPr>
        </p:nvGrpSpPr>
        <p:grpSpPr>
          <a:xfrm>
            <a:off x="3909101" y="3657600"/>
            <a:ext cx="846707" cy="741703"/>
            <a:chOff x="6105018" y="2890424"/>
            <a:chExt cx="846707" cy="741703"/>
          </a:xfrm>
        </p:grpSpPr>
        <p:sp>
          <p:nvSpPr>
            <p:cNvPr id="6" name="Rounded Rectangle 5"/>
            <p:cNvSpPr/>
            <p:nvPr>
              <p:custDataLst>
                <p:tags r:id="rId30"/>
              </p:custDataLst>
            </p:nvPr>
          </p:nvSpPr>
          <p:spPr>
            <a:xfrm>
              <a:off x="6223572" y="3174927"/>
              <a:ext cx="609600" cy="457200"/>
            </a:xfrm>
            <a:prstGeom prst="roundRect">
              <a:avLst/>
            </a:prstGeom>
            <a:solidFill>
              <a:srgbClr val="C9D8F3"/>
            </a:solidFill>
            <a:ln w="12700">
              <a:solidFill>
                <a:srgbClr val="4177D7"/>
              </a:solidFill>
              <a:miter lim="800000"/>
              <a:headEnd/>
              <a:tailEnd/>
            </a:ln>
            <a:effectLst/>
          </p:spPr>
          <p:txBody>
            <a:bodyPr wrap="none" anchor="ctr"/>
            <a:lstStyle/>
            <a:p>
              <a:endParaRPr lang="en-US" dirty="0">
                <a:solidFill>
                  <a:schemeClr val="tx1"/>
                </a:solidFill>
                <a:latin typeface="Arial" charset="0"/>
              </a:endParaRPr>
            </a:p>
          </p:txBody>
        </p:sp>
        <p:sp>
          <p:nvSpPr>
            <p:cNvPr id="127" name="TextBox 126"/>
            <p:cNvSpPr txBox="1"/>
            <p:nvPr>
              <p:custDataLst>
                <p:tags r:id="rId31"/>
              </p:custDataLst>
            </p:nvPr>
          </p:nvSpPr>
          <p:spPr>
            <a:xfrm>
              <a:off x="6105018" y="2890424"/>
              <a:ext cx="846707" cy="338554"/>
            </a:xfrm>
            <a:prstGeom prst="rect">
              <a:avLst/>
            </a:prstGeom>
            <a:noFill/>
          </p:spPr>
          <p:txBody>
            <a:bodyPr wrap="none" rtlCol="0">
              <a:spAutoFit/>
            </a:bodyPr>
            <a:lstStyle/>
            <a:p>
              <a:pPr algn="ctr"/>
              <a:r>
                <a:rPr lang="en-US" sz="1600" b="1" dirty="0" smtClean="0">
                  <a:solidFill>
                    <a:srgbClr val="204B98"/>
                  </a:solidFill>
                </a:rPr>
                <a:t>Master</a:t>
              </a:r>
              <a:endParaRPr lang="en-US" sz="1600" b="1" dirty="0">
                <a:solidFill>
                  <a:srgbClr val="204B98"/>
                </a:solidFill>
              </a:endParaRPr>
            </a:p>
          </p:txBody>
        </p:sp>
      </p:grpSp>
      <p:sp>
        <p:nvSpPr>
          <p:cNvPr id="128" name="TextBox 127"/>
          <p:cNvSpPr txBox="1"/>
          <p:nvPr>
            <p:custDataLst>
              <p:tags r:id="rId7"/>
            </p:custDataLst>
          </p:nvPr>
        </p:nvSpPr>
        <p:spPr>
          <a:xfrm>
            <a:off x="3891112" y="6016592"/>
            <a:ext cx="1037463" cy="338554"/>
          </a:xfrm>
          <a:prstGeom prst="rect">
            <a:avLst/>
          </a:prstGeom>
          <a:noFill/>
        </p:spPr>
        <p:txBody>
          <a:bodyPr wrap="none" rtlCol="0">
            <a:spAutoFit/>
          </a:bodyPr>
          <a:lstStyle/>
          <a:p>
            <a:r>
              <a:rPr lang="en-US" sz="1600" b="1" dirty="0" smtClean="0">
                <a:solidFill>
                  <a:srgbClr val="006C00"/>
                </a:solidFill>
              </a:rPr>
              <a:t>Backups</a:t>
            </a:r>
            <a:endParaRPr lang="en-US" sz="1600" b="1" dirty="0">
              <a:solidFill>
                <a:srgbClr val="006C00"/>
              </a:solidFill>
            </a:endParaRPr>
          </a:p>
        </p:txBody>
      </p:sp>
      <p:sp>
        <p:nvSpPr>
          <p:cNvPr id="173" name="Rounded Rectangle 172"/>
          <p:cNvSpPr/>
          <p:nvPr>
            <p:custDataLst>
              <p:tags r:id="rId8"/>
            </p:custDataLst>
          </p:nvPr>
        </p:nvSpPr>
        <p:spPr>
          <a:xfrm rot="5400000">
            <a:off x="5713262" y="5191804"/>
            <a:ext cx="1192376" cy="457200"/>
          </a:xfrm>
          <a:prstGeom prst="roundRect">
            <a:avLst>
              <a:gd name="adj" fmla="val 16668"/>
            </a:avLst>
          </a:prstGeom>
          <a:solidFill>
            <a:srgbClr val="C9F7C9"/>
          </a:solidFill>
          <a:ln w="12700">
            <a:solidFill>
              <a:srgbClr val="15A715"/>
            </a:solidFill>
            <a:miter lim="800000"/>
            <a:headEnd/>
            <a:tailEnd/>
          </a:ln>
          <a:effectLst/>
        </p:spPr>
        <p:txBody>
          <a:bodyPr wrap="none" anchor="ctr"/>
          <a:lstStyle/>
          <a:p>
            <a:endParaRPr lang="en-US" dirty="0">
              <a:solidFill>
                <a:schemeClr val="accent1">
                  <a:lumMod val="75000"/>
                  <a:lumOff val="25000"/>
                </a:schemeClr>
              </a:solidFill>
              <a:latin typeface="Arial" charset="0"/>
            </a:endParaRPr>
          </a:p>
        </p:txBody>
      </p:sp>
      <p:sp>
        <p:nvSpPr>
          <p:cNvPr id="174" name="Rounded Rectangle 173"/>
          <p:cNvSpPr/>
          <p:nvPr>
            <p:custDataLst>
              <p:tags r:id="rId9"/>
            </p:custDataLst>
          </p:nvPr>
        </p:nvSpPr>
        <p:spPr>
          <a:xfrm rot="5400000">
            <a:off x="5156260" y="5191804"/>
            <a:ext cx="1192376" cy="457200"/>
          </a:xfrm>
          <a:prstGeom prst="roundRect">
            <a:avLst>
              <a:gd name="adj" fmla="val 16668"/>
            </a:avLst>
          </a:prstGeom>
          <a:solidFill>
            <a:srgbClr val="C9F7C9"/>
          </a:solidFill>
          <a:ln w="12700">
            <a:solidFill>
              <a:srgbClr val="15A715"/>
            </a:solidFill>
            <a:miter lim="800000"/>
            <a:headEnd/>
            <a:tailEnd/>
          </a:ln>
          <a:effectLst/>
        </p:spPr>
        <p:txBody>
          <a:bodyPr wrap="none" anchor="ctr"/>
          <a:lstStyle/>
          <a:p>
            <a:endParaRPr lang="en-US" dirty="0">
              <a:solidFill>
                <a:schemeClr val="accent1">
                  <a:lumMod val="75000"/>
                  <a:lumOff val="25000"/>
                </a:schemeClr>
              </a:solidFill>
              <a:latin typeface="Arial" charset="0"/>
            </a:endParaRPr>
          </a:p>
        </p:txBody>
      </p:sp>
      <p:sp>
        <p:nvSpPr>
          <p:cNvPr id="175" name="Rounded Rectangle 174"/>
          <p:cNvSpPr/>
          <p:nvPr>
            <p:custDataLst>
              <p:tags r:id="rId10"/>
            </p:custDataLst>
          </p:nvPr>
        </p:nvSpPr>
        <p:spPr>
          <a:xfrm rot="5400000">
            <a:off x="4599258" y="5191804"/>
            <a:ext cx="1192376" cy="457200"/>
          </a:xfrm>
          <a:prstGeom prst="roundRect">
            <a:avLst>
              <a:gd name="adj" fmla="val 16668"/>
            </a:avLst>
          </a:prstGeom>
          <a:solidFill>
            <a:srgbClr val="C9F7C9"/>
          </a:solidFill>
          <a:ln w="12700">
            <a:solidFill>
              <a:srgbClr val="15A715"/>
            </a:solidFill>
            <a:miter lim="800000"/>
            <a:headEnd/>
            <a:tailEnd/>
          </a:ln>
          <a:effectLst/>
        </p:spPr>
        <p:txBody>
          <a:bodyPr wrap="none" anchor="ctr"/>
          <a:lstStyle/>
          <a:p>
            <a:endParaRPr lang="en-US" dirty="0">
              <a:solidFill>
                <a:schemeClr val="accent1">
                  <a:lumMod val="75000"/>
                  <a:lumOff val="25000"/>
                </a:schemeClr>
              </a:solidFill>
              <a:latin typeface="Arial" charset="0"/>
            </a:endParaRPr>
          </a:p>
        </p:txBody>
      </p:sp>
      <p:sp>
        <p:nvSpPr>
          <p:cNvPr id="176" name="Rounded Rectangle 175"/>
          <p:cNvSpPr/>
          <p:nvPr>
            <p:custDataLst>
              <p:tags r:id="rId11"/>
            </p:custDataLst>
          </p:nvPr>
        </p:nvSpPr>
        <p:spPr>
          <a:xfrm rot="5400000">
            <a:off x="4042256" y="5191804"/>
            <a:ext cx="1192376" cy="457200"/>
          </a:xfrm>
          <a:prstGeom prst="roundRect">
            <a:avLst>
              <a:gd name="adj" fmla="val 16668"/>
            </a:avLst>
          </a:prstGeom>
          <a:solidFill>
            <a:srgbClr val="C9F7C9"/>
          </a:solidFill>
          <a:ln w="12700">
            <a:solidFill>
              <a:srgbClr val="15A715"/>
            </a:solidFill>
            <a:miter lim="800000"/>
            <a:headEnd/>
            <a:tailEnd/>
          </a:ln>
          <a:effectLst/>
        </p:spPr>
        <p:txBody>
          <a:bodyPr wrap="none" anchor="ctr"/>
          <a:lstStyle/>
          <a:p>
            <a:endParaRPr lang="en-US" dirty="0">
              <a:solidFill>
                <a:schemeClr val="accent1">
                  <a:lumMod val="75000"/>
                  <a:lumOff val="25000"/>
                </a:schemeClr>
              </a:solidFill>
              <a:latin typeface="Arial" charset="0"/>
            </a:endParaRPr>
          </a:p>
        </p:txBody>
      </p:sp>
      <p:sp>
        <p:nvSpPr>
          <p:cNvPr id="177" name="Rounded Rectangle 176"/>
          <p:cNvSpPr/>
          <p:nvPr>
            <p:custDataLst>
              <p:tags r:id="rId12"/>
            </p:custDataLst>
          </p:nvPr>
        </p:nvSpPr>
        <p:spPr>
          <a:xfrm rot="5400000">
            <a:off x="3485254" y="5191804"/>
            <a:ext cx="1192376" cy="457200"/>
          </a:xfrm>
          <a:prstGeom prst="roundRect">
            <a:avLst>
              <a:gd name="adj" fmla="val 16668"/>
            </a:avLst>
          </a:prstGeom>
          <a:solidFill>
            <a:srgbClr val="C9F7C9"/>
          </a:solidFill>
          <a:ln w="12700">
            <a:solidFill>
              <a:srgbClr val="15A715"/>
            </a:solidFill>
            <a:miter lim="800000"/>
            <a:headEnd/>
            <a:tailEnd/>
          </a:ln>
          <a:effectLst/>
        </p:spPr>
        <p:txBody>
          <a:bodyPr wrap="none" anchor="ctr"/>
          <a:lstStyle/>
          <a:p>
            <a:endParaRPr lang="en-US" dirty="0">
              <a:solidFill>
                <a:schemeClr val="accent1">
                  <a:lumMod val="75000"/>
                  <a:lumOff val="25000"/>
                </a:schemeClr>
              </a:solidFill>
              <a:latin typeface="Arial" charset="0"/>
            </a:endParaRPr>
          </a:p>
        </p:txBody>
      </p:sp>
      <p:sp>
        <p:nvSpPr>
          <p:cNvPr id="178" name="Rounded Rectangle 177"/>
          <p:cNvSpPr/>
          <p:nvPr>
            <p:custDataLst>
              <p:tags r:id="rId13"/>
            </p:custDataLst>
          </p:nvPr>
        </p:nvSpPr>
        <p:spPr>
          <a:xfrm rot="5400000">
            <a:off x="2928252" y="5191804"/>
            <a:ext cx="1192376" cy="457200"/>
          </a:xfrm>
          <a:prstGeom prst="roundRect">
            <a:avLst>
              <a:gd name="adj" fmla="val 16668"/>
            </a:avLst>
          </a:prstGeom>
          <a:solidFill>
            <a:srgbClr val="C9F7C9"/>
          </a:solidFill>
          <a:ln w="12700">
            <a:solidFill>
              <a:srgbClr val="15A715"/>
            </a:solidFill>
            <a:miter lim="800000"/>
            <a:headEnd/>
            <a:tailEnd/>
          </a:ln>
          <a:effectLst/>
        </p:spPr>
        <p:txBody>
          <a:bodyPr wrap="none" anchor="ctr"/>
          <a:lstStyle/>
          <a:p>
            <a:endParaRPr lang="en-US" dirty="0">
              <a:solidFill>
                <a:schemeClr val="accent1">
                  <a:lumMod val="75000"/>
                  <a:lumOff val="25000"/>
                </a:schemeClr>
              </a:solidFill>
              <a:latin typeface="Arial" charset="0"/>
            </a:endParaRPr>
          </a:p>
        </p:txBody>
      </p:sp>
      <p:sp>
        <p:nvSpPr>
          <p:cNvPr id="179" name="Rounded Rectangle 178"/>
          <p:cNvSpPr/>
          <p:nvPr>
            <p:custDataLst>
              <p:tags r:id="rId14"/>
            </p:custDataLst>
          </p:nvPr>
        </p:nvSpPr>
        <p:spPr>
          <a:xfrm rot="5400000">
            <a:off x="2371250" y="5191804"/>
            <a:ext cx="1192376" cy="457200"/>
          </a:xfrm>
          <a:prstGeom prst="roundRect">
            <a:avLst>
              <a:gd name="adj" fmla="val 16668"/>
            </a:avLst>
          </a:prstGeom>
          <a:solidFill>
            <a:srgbClr val="C9F7C9"/>
          </a:solidFill>
          <a:ln w="12700">
            <a:solidFill>
              <a:srgbClr val="15A715"/>
            </a:solidFill>
            <a:miter lim="800000"/>
            <a:headEnd/>
            <a:tailEnd/>
          </a:ln>
          <a:effectLst/>
        </p:spPr>
        <p:txBody>
          <a:bodyPr wrap="none" anchor="ctr"/>
          <a:lstStyle/>
          <a:p>
            <a:endParaRPr lang="en-US" dirty="0">
              <a:solidFill>
                <a:schemeClr val="accent1">
                  <a:lumMod val="75000"/>
                  <a:lumOff val="25000"/>
                </a:schemeClr>
              </a:solidFill>
              <a:latin typeface="Arial" charset="0"/>
            </a:endParaRPr>
          </a:p>
        </p:txBody>
      </p:sp>
      <p:sp>
        <p:nvSpPr>
          <p:cNvPr id="180" name="Rounded Rectangle 179"/>
          <p:cNvSpPr/>
          <p:nvPr>
            <p:custDataLst>
              <p:tags r:id="rId15"/>
            </p:custDataLst>
          </p:nvPr>
        </p:nvSpPr>
        <p:spPr>
          <a:xfrm rot="5400000">
            <a:off x="1814248" y="5191804"/>
            <a:ext cx="1192376" cy="457200"/>
          </a:xfrm>
          <a:prstGeom prst="roundRect">
            <a:avLst>
              <a:gd name="adj" fmla="val 16668"/>
            </a:avLst>
          </a:prstGeom>
          <a:solidFill>
            <a:srgbClr val="C9F7C9"/>
          </a:solidFill>
          <a:ln w="12700">
            <a:solidFill>
              <a:srgbClr val="15A715"/>
            </a:solidFill>
            <a:miter lim="800000"/>
            <a:headEnd/>
            <a:tailEnd/>
          </a:ln>
          <a:effectLst/>
        </p:spPr>
        <p:txBody>
          <a:bodyPr wrap="none" anchor="ctr"/>
          <a:lstStyle/>
          <a:p>
            <a:endParaRPr lang="en-US" dirty="0">
              <a:solidFill>
                <a:schemeClr val="accent1">
                  <a:lumMod val="75000"/>
                  <a:lumOff val="25000"/>
                </a:schemeClr>
              </a:solidFill>
              <a:latin typeface="Arial" charset="0"/>
            </a:endParaRPr>
          </a:p>
        </p:txBody>
      </p:sp>
      <p:sp>
        <p:nvSpPr>
          <p:cNvPr id="181" name="Rounded Rectangle 180"/>
          <p:cNvSpPr/>
          <p:nvPr>
            <p:custDataLst>
              <p:tags r:id="rId16"/>
            </p:custDataLst>
          </p:nvPr>
        </p:nvSpPr>
        <p:spPr>
          <a:xfrm rot="5400000">
            <a:off x="1257246" y="5191804"/>
            <a:ext cx="1192376" cy="457200"/>
          </a:xfrm>
          <a:prstGeom prst="roundRect">
            <a:avLst>
              <a:gd name="adj" fmla="val 16668"/>
            </a:avLst>
          </a:prstGeom>
          <a:solidFill>
            <a:srgbClr val="C9F7C9"/>
          </a:solidFill>
          <a:ln w="12700">
            <a:solidFill>
              <a:srgbClr val="15A715"/>
            </a:solidFill>
            <a:miter lim="800000"/>
            <a:headEnd/>
            <a:tailEnd/>
          </a:ln>
          <a:effectLst/>
        </p:spPr>
        <p:txBody>
          <a:bodyPr wrap="none" anchor="ctr"/>
          <a:lstStyle/>
          <a:p>
            <a:endParaRPr lang="en-US" dirty="0">
              <a:solidFill>
                <a:schemeClr val="accent1">
                  <a:lumMod val="75000"/>
                  <a:lumOff val="25000"/>
                </a:schemeClr>
              </a:solidFill>
              <a:latin typeface="Arial" charset="0"/>
            </a:endParaRPr>
          </a:p>
        </p:txBody>
      </p:sp>
      <p:sp>
        <p:nvSpPr>
          <p:cNvPr id="182" name="Rectangle 181"/>
          <p:cNvSpPr/>
          <p:nvPr>
            <p:custDataLst>
              <p:tags r:id="rId17"/>
            </p:custDataLst>
          </p:nvPr>
        </p:nvSpPr>
        <p:spPr>
          <a:xfrm rot="5400000">
            <a:off x="6752152" y="4921154"/>
            <a:ext cx="228600" cy="228600"/>
          </a:xfrm>
          <a:prstGeom prst="rect">
            <a:avLst/>
          </a:prstGeom>
          <a:solidFill>
            <a:schemeClr val="accent1">
              <a:lumMod val="60000"/>
              <a:lumOff val="40000"/>
            </a:schemeClr>
          </a:solidFill>
          <a:ln w="25400">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87" name="Group 186"/>
          <p:cNvGrpSpPr/>
          <p:nvPr>
            <p:custDataLst>
              <p:tags r:id="rId18"/>
            </p:custDataLst>
          </p:nvPr>
        </p:nvGrpSpPr>
        <p:grpSpPr>
          <a:xfrm rot="5400000">
            <a:off x="6055815" y="5060771"/>
            <a:ext cx="507270" cy="228600"/>
            <a:chOff x="7869338" y="946919"/>
            <a:chExt cx="507270" cy="228600"/>
          </a:xfrm>
        </p:grpSpPr>
        <p:sp>
          <p:nvSpPr>
            <p:cNvPr id="188" name="Rectangle 187"/>
            <p:cNvSpPr/>
            <p:nvPr/>
          </p:nvSpPr>
          <p:spPr>
            <a:xfrm>
              <a:off x="7869338" y="946919"/>
              <a:ext cx="228600" cy="228600"/>
            </a:xfrm>
            <a:prstGeom prst="rect">
              <a:avLst/>
            </a:prstGeom>
            <a:solidFill>
              <a:schemeClr val="accent1">
                <a:lumMod val="60000"/>
                <a:lumOff val="40000"/>
              </a:schemeClr>
            </a:solidFill>
            <a:ln w="25400">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9" name="Rectangle 188"/>
            <p:cNvSpPr/>
            <p:nvPr/>
          </p:nvSpPr>
          <p:spPr>
            <a:xfrm>
              <a:off x="8148008" y="946919"/>
              <a:ext cx="228600" cy="228600"/>
            </a:xfrm>
            <a:prstGeom prst="rect">
              <a:avLst/>
            </a:prstGeom>
            <a:solidFill>
              <a:schemeClr val="accent1">
                <a:lumMod val="60000"/>
                <a:lumOff val="40000"/>
              </a:schemeClr>
            </a:solidFill>
            <a:ln w="25400">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92" name="Rectangle 191"/>
          <p:cNvSpPr/>
          <p:nvPr>
            <p:custDataLst>
              <p:tags r:id="rId19"/>
            </p:custDataLst>
          </p:nvPr>
        </p:nvSpPr>
        <p:spPr>
          <a:xfrm rot="5400000">
            <a:off x="5638148" y="4921718"/>
            <a:ext cx="228600" cy="228600"/>
          </a:xfrm>
          <a:prstGeom prst="rect">
            <a:avLst/>
          </a:prstGeom>
          <a:solidFill>
            <a:schemeClr val="accent1">
              <a:lumMod val="60000"/>
              <a:lumOff val="40000"/>
            </a:schemeClr>
          </a:solidFill>
          <a:ln w="25400">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95" name="Group 194"/>
          <p:cNvGrpSpPr/>
          <p:nvPr>
            <p:custDataLst>
              <p:tags r:id="rId20"/>
            </p:custDataLst>
          </p:nvPr>
        </p:nvGrpSpPr>
        <p:grpSpPr>
          <a:xfrm rot="5400000">
            <a:off x="4941811" y="5061335"/>
            <a:ext cx="507270" cy="228600"/>
            <a:chOff x="7869338" y="946919"/>
            <a:chExt cx="507270" cy="228600"/>
          </a:xfrm>
        </p:grpSpPr>
        <p:sp>
          <p:nvSpPr>
            <p:cNvPr id="196" name="Rectangle 195"/>
            <p:cNvSpPr/>
            <p:nvPr/>
          </p:nvSpPr>
          <p:spPr>
            <a:xfrm>
              <a:off x="7869338" y="946919"/>
              <a:ext cx="228600" cy="228600"/>
            </a:xfrm>
            <a:prstGeom prst="rect">
              <a:avLst/>
            </a:prstGeom>
            <a:solidFill>
              <a:schemeClr val="accent1">
                <a:lumMod val="60000"/>
                <a:lumOff val="40000"/>
              </a:schemeClr>
            </a:solidFill>
            <a:ln w="25400">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7" name="Rectangle 196"/>
            <p:cNvSpPr/>
            <p:nvPr/>
          </p:nvSpPr>
          <p:spPr>
            <a:xfrm>
              <a:off x="8148008" y="946919"/>
              <a:ext cx="228600" cy="228600"/>
            </a:xfrm>
            <a:prstGeom prst="rect">
              <a:avLst/>
            </a:prstGeom>
            <a:solidFill>
              <a:schemeClr val="accent1">
                <a:lumMod val="60000"/>
                <a:lumOff val="40000"/>
              </a:schemeClr>
            </a:solidFill>
            <a:ln w="25400">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99" name="Group 198"/>
          <p:cNvGrpSpPr/>
          <p:nvPr>
            <p:custDataLst>
              <p:tags r:id="rId21"/>
            </p:custDataLst>
          </p:nvPr>
        </p:nvGrpSpPr>
        <p:grpSpPr>
          <a:xfrm rot="5400000">
            <a:off x="4384809" y="5061617"/>
            <a:ext cx="507270" cy="228600"/>
            <a:chOff x="7869338" y="946919"/>
            <a:chExt cx="507270" cy="228600"/>
          </a:xfrm>
        </p:grpSpPr>
        <p:sp>
          <p:nvSpPr>
            <p:cNvPr id="200" name="Rectangle 199"/>
            <p:cNvSpPr/>
            <p:nvPr/>
          </p:nvSpPr>
          <p:spPr>
            <a:xfrm>
              <a:off x="7869338" y="946919"/>
              <a:ext cx="228600" cy="228600"/>
            </a:xfrm>
            <a:prstGeom prst="rect">
              <a:avLst/>
            </a:prstGeom>
            <a:solidFill>
              <a:schemeClr val="accent1">
                <a:lumMod val="60000"/>
                <a:lumOff val="40000"/>
              </a:schemeClr>
            </a:solidFill>
            <a:ln w="25400">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1" name="Rectangle 200"/>
            <p:cNvSpPr/>
            <p:nvPr/>
          </p:nvSpPr>
          <p:spPr>
            <a:xfrm>
              <a:off x="8148008" y="946919"/>
              <a:ext cx="228600" cy="228600"/>
            </a:xfrm>
            <a:prstGeom prst="rect">
              <a:avLst/>
            </a:prstGeom>
            <a:solidFill>
              <a:schemeClr val="accent1">
                <a:lumMod val="60000"/>
                <a:lumOff val="40000"/>
              </a:schemeClr>
            </a:solidFill>
            <a:ln w="25400">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03" name="Group 202"/>
          <p:cNvGrpSpPr/>
          <p:nvPr>
            <p:custDataLst>
              <p:tags r:id="rId22"/>
            </p:custDataLst>
          </p:nvPr>
        </p:nvGrpSpPr>
        <p:grpSpPr>
          <a:xfrm rot="5400000">
            <a:off x="3827807" y="5061899"/>
            <a:ext cx="507270" cy="228600"/>
            <a:chOff x="7869338" y="946919"/>
            <a:chExt cx="507270" cy="228600"/>
          </a:xfrm>
        </p:grpSpPr>
        <p:sp>
          <p:nvSpPr>
            <p:cNvPr id="204" name="Rectangle 203"/>
            <p:cNvSpPr/>
            <p:nvPr/>
          </p:nvSpPr>
          <p:spPr>
            <a:xfrm>
              <a:off x="7869338" y="946919"/>
              <a:ext cx="228600" cy="228600"/>
            </a:xfrm>
            <a:prstGeom prst="rect">
              <a:avLst/>
            </a:prstGeom>
            <a:solidFill>
              <a:schemeClr val="accent1">
                <a:lumMod val="60000"/>
                <a:lumOff val="40000"/>
              </a:schemeClr>
            </a:solidFill>
            <a:ln w="25400">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5" name="Rectangle 204"/>
            <p:cNvSpPr/>
            <p:nvPr/>
          </p:nvSpPr>
          <p:spPr>
            <a:xfrm>
              <a:off x="8148008" y="946919"/>
              <a:ext cx="228600" cy="228600"/>
            </a:xfrm>
            <a:prstGeom prst="rect">
              <a:avLst/>
            </a:prstGeom>
            <a:solidFill>
              <a:schemeClr val="accent1">
                <a:lumMod val="60000"/>
                <a:lumOff val="40000"/>
              </a:schemeClr>
            </a:solidFill>
            <a:ln w="25400">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08" name="Rectangle 207"/>
          <p:cNvSpPr/>
          <p:nvPr>
            <p:custDataLst>
              <p:tags r:id="rId23"/>
            </p:custDataLst>
          </p:nvPr>
        </p:nvSpPr>
        <p:spPr>
          <a:xfrm rot="5400000">
            <a:off x="3410140" y="4922846"/>
            <a:ext cx="228600" cy="228600"/>
          </a:xfrm>
          <a:prstGeom prst="rect">
            <a:avLst/>
          </a:prstGeom>
          <a:solidFill>
            <a:schemeClr val="accent1">
              <a:lumMod val="60000"/>
              <a:lumOff val="40000"/>
            </a:schemeClr>
          </a:solidFill>
          <a:ln w="25400">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11" name="Group 210"/>
          <p:cNvGrpSpPr/>
          <p:nvPr>
            <p:custDataLst>
              <p:tags r:id="rId24"/>
            </p:custDataLst>
          </p:nvPr>
        </p:nvGrpSpPr>
        <p:grpSpPr>
          <a:xfrm rot="5400000">
            <a:off x="2713803" y="5062463"/>
            <a:ext cx="507270" cy="228600"/>
            <a:chOff x="7869338" y="946919"/>
            <a:chExt cx="507270" cy="228600"/>
          </a:xfrm>
        </p:grpSpPr>
        <p:sp>
          <p:nvSpPr>
            <p:cNvPr id="212" name="Rectangle 211"/>
            <p:cNvSpPr/>
            <p:nvPr/>
          </p:nvSpPr>
          <p:spPr>
            <a:xfrm>
              <a:off x="7869338" y="946919"/>
              <a:ext cx="228600" cy="228600"/>
            </a:xfrm>
            <a:prstGeom prst="rect">
              <a:avLst/>
            </a:prstGeom>
            <a:solidFill>
              <a:schemeClr val="accent1">
                <a:lumMod val="60000"/>
                <a:lumOff val="40000"/>
              </a:schemeClr>
            </a:solidFill>
            <a:ln w="25400">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3" name="Rectangle 212"/>
            <p:cNvSpPr/>
            <p:nvPr/>
          </p:nvSpPr>
          <p:spPr>
            <a:xfrm>
              <a:off x="8148008" y="946919"/>
              <a:ext cx="228600" cy="228600"/>
            </a:xfrm>
            <a:prstGeom prst="rect">
              <a:avLst/>
            </a:prstGeom>
            <a:solidFill>
              <a:schemeClr val="accent1">
                <a:lumMod val="60000"/>
                <a:lumOff val="40000"/>
              </a:schemeClr>
            </a:solidFill>
            <a:ln w="25400">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15" name="Group 214"/>
          <p:cNvGrpSpPr/>
          <p:nvPr>
            <p:custDataLst>
              <p:tags r:id="rId25"/>
            </p:custDataLst>
          </p:nvPr>
        </p:nvGrpSpPr>
        <p:grpSpPr>
          <a:xfrm rot="5400000">
            <a:off x="2156801" y="5062745"/>
            <a:ext cx="507270" cy="228600"/>
            <a:chOff x="7869338" y="946919"/>
            <a:chExt cx="507270" cy="228600"/>
          </a:xfrm>
        </p:grpSpPr>
        <p:sp>
          <p:nvSpPr>
            <p:cNvPr id="216" name="Rectangle 215"/>
            <p:cNvSpPr/>
            <p:nvPr/>
          </p:nvSpPr>
          <p:spPr>
            <a:xfrm>
              <a:off x="7869338" y="946919"/>
              <a:ext cx="228600" cy="228600"/>
            </a:xfrm>
            <a:prstGeom prst="rect">
              <a:avLst/>
            </a:prstGeom>
            <a:solidFill>
              <a:schemeClr val="accent1">
                <a:lumMod val="60000"/>
                <a:lumOff val="40000"/>
              </a:schemeClr>
            </a:solidFill>
            <a:ln w="25400">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7" name="Rectangle 216"/>
            <p:cNvSpPr/>
            <p:nvPr/>
          </p:nvSpPr>
          <p:spPr>
            <a:xfrm>
              <a:off x="8148008" y="946919"/>
              <a:ext cx="228600" cy="228600"/>
            </a:xfrm>
            <a:prstGeom prst="rect">
              <a:avLst/>
            </a:prstGeom>
            <a:solidFill>
              <a:schemeClr val="accent1">
                <a:lumMod val="60000"/>
                <a:lumOff val="40000"/>
              </a:schemeClr>
            </a:solidFill>
            <a:ln w="25400">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19" name="Group 218"/>
          <p:cNvGrpSpPr/>
          <p:nvPr>
            <p:custDataLst>
              <p:tags r:id="rId26"/>
            </p:custDataLst>
          </p:nvPr>
        </p:nvGrpSpPr>
        <p:grpSpPr>
          <a:xfrm rot="5400000">
            <a:off x="1599799" y="5063027"/>
            <a:ext cx="507270" cy="228600"/>
            <a:chOff x="7869338" y="946919"/>
            <a:chExt cx="507270" cy="228600"/>
          </a:xfrm>
        </p:grpSpPr>
        <p:sp>
          <p:nvSpPr>
            <p:cNvPr id="220" name="Rectangle 219"/>
            <p:cNvSpPr/>
            <p:nvPr/>
          </p:nvSpPr>
          <p:spPr>
            <a:xfrm>
              <a:off x="7869338" y="946919"/>
              <a:ext cx="228600" cy="228600"/>
            </a:xfrm>
            <a:prstGeom prst="rect">
              <a:avLst/>
            </a:prstGeom>
            <a:solidFill>
              <a:schemeClr val="accent1">
                <a:lumMod val="60000"/>
                <a:lumOff val="40000"/>
              </a:schemeClr>
            </a:solidFill>
            <a:ln w="25400">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1" name="Rectangle 220"/>
            <p:cNvSpPr/>
            <p:nvPr/>
          </p:nvSpPr>
          <p:spPr>
            <a:xfrm>
              <a:off x="8148008" y="946919"/>
              <a:ext cx="228600" cy="228600"/>
            </a:xfrm>
            <a:prstGeom prst="rect">
              <a:avLst/>
            </a:prstGeom>
            <a:solidFill>
              <a:schemeClr val="accent1">
                <a:lumMod val="60000"/>
                <a:lumOff val="40000"/>
              </a:schemeClr>
            </a:solidFill>
            <a:ln w="25400">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42" name="Oval 241"/>
          <p:cNvSpPr/>
          <p:nvPr>
            <p:custDataLst>
              <p:tags r:id="rId27"/>
            </p:custDataLst>
          </p:nvPr>
        </p:nvSpPr>
        <p:spPr>
          <a:xfrm rot="5400000">
            <a:off x="3196038" y="4723029"/>
            <a:ext cx="656804" cy="656804"/>
          </a:xfrm>
          <a:prstGeom prst="ellipse">
            <a:avLst/>
          </a:prstGeom>
          <a:noFill/>
          <a:ln w="50800">
            <a:solidFill>
              <a:srgbClr val="FF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34" name="Straight Arrow Connector 133"/>
          <p:cNvCxnSpPr>
            <a:stCxn id="6" idx="2"/>
            <a:endCxn id="178" idx="1"/>
          </p:cNvCxnSpPr>
          <p:nvPr>
            <p:custDataLst>
              <p:tags r:id="rId28"/>
            </p:custDataLst>
          </p:nvPr>
        </p:nvCxnSpPr>
        <p:spPr>
          <a:xfrm flipH="1">
            <a:off x="3524440" y="4399303"/>
            <a:ext cx="808015" cy="424913"/>
          </a:xfrm>
          <a:prstGeom prst="straightConnector1">
            <a:avLst/>
          </a:prstGeom>
          <a:ln w="57150">
            <a:prstDash val="solid"/>
            <a:tailEnd type="triangle"/>
          </a:ln>
        </p:spPr>
        <p:style>
          <a:lnRef idx="1">
            <a:schemeClr val="accent6"/>
          </a:lnRef>
          <a:fillRef idx="0">
            <a:schemeClr val="accent6"/>
          </a:fillRef>
          <a:effectRef idx="0">
            <a:schemeClr val="accent6"/>
          </a:effectRef>
          <a:fontRef idx="minor">
            <a:schemeClr val="tx1"/>
          </a:fontRef>
        </p:style>
      </p:cxnSp>
      <p:cxnSp>
        <p:nvCxnSpPr>
          <p:cNvPr id="131" name="Straight Arrow Connector 130"/>
          <p:cNvCxnSpPr>
            <a:stCxn id="6" idx="2"/>
            <a:endCxn id="173" idx="1"/>
          </p:cNvCxnSpPr>
          <p:nvPr>
            <p:custDataLst>
              <p:tags r:id="rId29"/>
            </p:custDataLst>
          </p:nvPr>
        </p:nvCxnSpPr>
        <p:spPr>
          <a:xfrm>
            <a:off x="4332455" y="4399303"/>
            <a:ext cx="1976995" cy="424913"/>
          </a:xfrm>
          <a:prstGeom prst="straightConnector1">
            <a:avLst/>
          </a:prstGeom>
          <a:ln w="57150">
            <a:prstDash val="sysDot"/>
            <a:tailEnd type="triangle"/>
          </a:ln>
        </p:spPr>
        <p:style>
          <a:lnRef idx="1">
            <a:schemeClr val="accent6"/>
          </a:lnRef>
          <a:fillRef idx="0">
            <a:schemeClr val="accent6"/>
          </a:fillRef>
          <a:effectRef idx="0">
            <a:schemeClr val="accent6"/>
          </a:effectRef>
          <a:fontRef idx="minor">
            <a:schemeClr val="tx1"/>
          </a:fontRef>
        </p:style>
      </p:cxnSp>
    </p:spTree>
    <p:custDataLst>
      <p:tags r:id="rId1"/>
    </p:custDataLst>
    <p:extLst>
      <p:ext uri="{BB962C8B-B14F-4D97-AF65-F5344CB8AC3E}">
        <p14:creationId xmlns:p14="http://schemas.microsoft.com/office/powerpoint/2010/main" val="2901372663"/>
      </p:ext>
    </p:extLst>
  </p:cSld>
  <p:clrMapOvr>
    <a:masterClrMapping/>
  </p:clrMapOvr>
  <mc:AlternateContent xmlns:mc="http://schemas.openxmlformats.org/markup-compatibility/2006" xmlns:p14="http://schemas.microsoft.com/office/powerpoint/2010/main">
    <mc:Choice Requires="p14">
      <p:transition spd="slow" p14:dur="2000" advTm="127131"/>
    </mc:Choice>
    <mc:Fallback xmlns="">
      <p:transition spd="slow" advTm="127131"/>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title"/>
            <p:custDataLst>
              <p:tags r:id="rId2"/>
            </p:custDataLst>
          </p:nvPr>
        </p:nvSpPr>
        <p:spPr/>
        <p:txBody>
          <a:bodyPr/>
          <a:lstStyle/>
          <a:p>
            <a:pPr eaLnBrk="1" hangingPunct="1"/>
            <a:r>
              <a:rPr lang="en-US" dirty="0" smtClean="0"/>
              <a:t>Introduction</a:t>
            </a:r>
          </a:p>
        </p:txBody>
      </p:sp>
      <p:sp>
        <p:nvSpPr>
          <p:cNvPr id="4099" name="Content Placeholder 2"/>
          <p:cNvSpPr>
            <a:spLocks noGrp="1"/>
          </p:cNvSpPr>
          <p:nvPr>
            <p:ph idx="1"/>
            <p:custDataLst>
              <p:tags r:id="rId3"/>
            </p:custDataLst>
          </p:nvPr>
        </p:nvSpPr>
        <p:spPr/>
        <p:txBody>
          <a:bodyPr>
            <a:noAutofit/>
          </a:bodyPr>
          <a:lstStyle/>
          <a:p>
            <a:r>
              <a:rPr lang="en-US" b="1" dirty="0" smtClean="0">
                <a:solidFill>
                  <a:schemeClr val="tx2"/>
                </a:solidFill>
              </a:rPr>
              <a:t>RAMCloud: </a:t>
            </a:r>
            <a:r>
              <a:rPr lang="en-US" dirty="0" smtClean="0"/>
              <a:t>large-scale datacenter storage in DRAM</a:t>
            </a:r>
            <a:endParaRPr lang="en-US" dirty="0" smtClean="0">
              <a:latin typeface="+mj-lt"/>
            </a:endParaRPr>
          </a:p>
          <a:p>
            <a:pPr lvl="1"/>
            <a:r>
              <a:rPr lang="en-US" b="1" dirty="0" smtClean="0">
                <a:solidFill>
                  <a:schemeClr val="accent3">
                    <a:lumMod val="75000"/>
                  </a:schemeClr>
                </a:solidFill>
                <a:latin typeface="+mj-lt"/>
              </a:rPr>
              <a:t>Scale:</a:t>
            </a:r>
            <a:r>
              <a:rPr lang="en-US" dirty="0" smtClean="0">
                <a:solidFill>
                  <a:schemeClr val="accent3">
                    <a:lumMod val="75000"/>
                  </a:schemeClr>
                </a:solidFill>
                <a:latin typeface="+mj-lt"/>
              </a:rPr>
              <a:t> </a:t>
            </a:r>
            <a:r>
              <a:rPr lang="en-US" dirty="0" smtClean="0">
                <a:latin typeface="+mj-lt"/>
              </a:rPr>
              <a:t>up to 10,000 servers, 1+ PB capacity</a:t>
            </a:r>
          </a:p>
          <a:p>
            <a:pPr lvl="1"/>
            <a:r>
              <a:rPr lang="en-US" b="1" dirty="0" smtClean="0">
                <a:solidFill>
                  <a:schemeClr val="accent3">
                    <a:lumMod val="75000"/>
                  </a:schemeClr>
                </a:solidFill>
                <a:latin typeface="+mj-lt"/>
              </a:rPr>
              <a:t>Low </a:t>
            </a:r>
            <a:r>
              <a:rPr lang="en-US" b="1" dirty="0">
                <a:solidFill>
                  <a:schemeClr val="accent3">
                    <a:lumMod val="75000"/>
                  </a:schemeClr>
                </a:solidFill>
                <a:latin typeface="+mj-lt"/>
              </a:rPr>
              <a:t>latency:</a:t>
            </a:r>
            <a:r>
              <a:rPr lang="en-US" dirty="0">
                <a:solidFill>
                  <a:schemeClr val="accent3">
                    <a:lumMod val="75000"/>
                  </a:schemeClr>
                </a:solidFill>
                <a:latin typeface="+mj-lt"/>
              </a:rPr>
              <a:t> </a:t>
            </a:r>
            <a:r>
              <a:rPr lang="en-US" dirty="0">
                <a:latin typeface="+mj-lt"/>
              </a:rPr>
              <a:t>5 µs remote </a:t>
            </a:r>
            <a:r>
              <a:rPr lang="en-US" dirty="0" smtClean="0">
                <a:latin typeface="+mj-lt"/>
              </a:rPr>
              <a:t>access, 1M ops/s/server</a:t>
            </a:r>
          </a:p>
          <a:p>
            <a:pPr lvl="1"/>
            <a:r>
              <a:rPr lang="en-US" dirty="0" smtClean="0">
                <a:latin typeface="+mj-lt"/>
              </a:rPr>
              <a:t>1000× faster than disk-based storage systems</a:t>
            </a:r>
          </a:p>
          <a:p>
            <a:r>
              <a:rPr lang="en-US" b="1" dirty="0">
                <a:solidFill>
                  <a:schemeClr val="accent3">
                    <a:lumMod val="75000"/>
                  </a:schemeClr>
                </a:solidFill>
                <a:latin typeface="+mj-lt"/>
              </a:rPr>
              <a:t>Impact:</a:t>
            </a:r>
            <a:r>
              <a:rPr lang="en-US" dirty="0">
                <a:solidFill>
                  <a:schemeClr val="accent3">
                    <a:lumMod val="75000"/>
                  </a:schemeClr>
                </a:solidFill>
                <a:latin typeface="+mj-lt"/>
              </a:rPr>
              <a:t> </a:t>
            </a:r>
            <a:r>
              <a:rPr lang="en-US" dirty="0">
                <a:latin typeface="+mj-lt"/>
              </a:rPr>
              <a:t>more data-intensive </a:t>
            </a:r>
            <a:r>
              <a:rPr lang="en-US" dirty="0" smtClean="0">
                <a:latin typeface="+mj-lt"/>
              </a:rPr>
              <a:t>applications</a:t>
            </a:r>
          </a:p>
          <a:p>
            <a:endParaRPr lang="en-US" dirty="0">
              <a:latin typeface="+mj-lt"/>
            </a:endParaRPr>
          </a:p>
          <a:p>
            <a:r>
              <a:rPr lang="en-US" b="1" dirty="0" smtClean="0">
                <a:solidFill>
                  <a:schemeClr val="accent4"/>
                </a:solidFill>
              </a:rPr>
              <a:t>Key problem: </a:t>
            </a:r>
            <a:r>
              <a:rPr lang="en-US" dirty="0" smtClean="0"/>
              <a:t>durability and availability</a:t>
            </a:r>
          </a:p>
          <a:p>
            <a:pPr lvl="1"/>
            <a:r>
              <a:rPr lang="en-US" dirty="0" smtClean="0"/>
              <a:t>Frequent failures at large-scale</a:t>
            </a:r>
          </a:p>
          <a:p>
            <a:pPr lvl="1"/>
            <a:r>
              <a:rPr lang="en-US" dirty="0" smtClean="0"/>
              <a:t>Cost of DRAM rules out traditional replicated approaches</a:t>
            </a:r>
          </a:p>
          <a:p>
            <a:r>
              <a:rPr lang="en-US" b="1" dirty="0" smtClean="0">
                <a:solidFill>
                  <a:schemeClr val="accent3">
                    <a:lumMod val="75000"/>
                  </a:schemeClr>
                </a:solidFill>
                <a:latin typeface="+mj-lt"/>
              </a:rPr>
              <a:t>My </a:t>
            </a:r>
            <a:r>
              <a:rPr lang="en-US" b="1" dirty="0">
                <a:solidFill>
                  <a:schemeClr val="accent3">
                    <a:lumMod val="75000"/>
                  </a:schemeClr>
                </a:solidFill>
                <a:latin typeface="+mj-lt"/>
              </a:rPr>
              <a:t>work: </a:t>
            </a:r>
            <a:r>
              <a:rPr lang="en-US" b="1" dirty="0" smtClean="0">
                <a:latin typeface="+mj-lt"/>
              </a:rPr>
              <a:t>DRAM </a:t>
            </a:r>
            <a:r>
              <a:rPr lang="en-US" b="1" dirty="0">
                <a:latin typeface="+mj-lt"/>
              </a:rPr>
              <a:t>as reliable as replicated disk storage </a:t>
            </a:r>
            <a:r>
              <a:rPr lang="en-US" b="1" dirty="0" smtClean="0">
                <a:latin typeface="+mj-lt"/>
              </a:rPr>
              <a:t>without performance or cost penalties</a:t>
            </a:r>
            <a:endParaRPr lang="en-US" b="1" dirty="0">
              <a:latin typeface="+mj-lt"/>
            </a:endParaRPr>
          </a:p>
        </p:txBody>
      </p:sp>
      <p:sp>
        <p:nvSpPr>
          <p:cNvPr id="2" name="Slide Number Placeholder 1"/>
          <p:cNvSpPr>
            <a:spLocks noGrp="1"/>
          </p:cNvSpPr>
          <p:nvPr>
            <p:ph type="sldNum" sz="quarter" idx="12"/>
            <p:custDataLst>
              <p:tags r:id="rId4"/>
            </p:custDataLst>
          </p:nvPr>
        </p:nvSpPr>
        <p:spPr/>
        <p:txBody>
          <a:bodyPr/>
          <a:lstStyle/>
          <a:p>
            <a:fld id="{68FBD721-3271-4DF0-B17E-844E969EC90E}" type="slidenum">
              <a:rPr lang="en-US" smtClean="0"/>
              <a:t>2</a:t>
            </a:fld>
            <a:endParaRPr lang="en-US" dirty="0"/>
          </a:p>
        </p:txBody>
      </p:sp>
    </p:spTree>
    <p:custDataLst>
      <p:tags r:id="rId1"/>
    </p:custDataLst>
    <p:extLst>
      <p:ext uri="{BB962C8B-B14F-4D97-AF65-F5344CB8AC3E}">
        <p14:creationId xmlns:p14="http://schemas.microsoft.com/office/powerpoint/2010/main" val="1761046905"/>
      </p:ext>
    </p:extLst>
  </p:cSld>
  <p:clrMapOvr>
    <a:masterClrMapping/>
  </p:clrMapOvr>
  <mc:AlternateContent xmlns:mc="http://schemas.openxmlformats.org/markup-compatibility/2006" xmlns:p14="http://schemas.microsoft.com/office/powerpoint/2010/main">
    <mc:Choice Requires="p14">
      <p:transition spd="slow" p14:dur="2000" advTm="95177"/>
    </mc:Choice>
    <mc:Fallback xmlns="">
      <p:transition spd="slow" advTm="95177"/>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2"/>
            </p:custDataLst>
          </p:nvPr>
        </p:nvSpPr>
        <p:spPr/>
        <p:txBody>
          <a:bodyPr/>
          <a:lstStyle/>
          <a:p>
            <a:r>
              <a:rPr lang="en-US" dirty="0" smtClean="0"/>
              <a:t>Issues</a:t>
            </a:r>
            <a:endParaRPr lang="en-US" dirty="0"/>
          </a:p>
        </p:txBody>
      </p:sp>
      <p:sp>
        <p:nvSpPr>
          <p:cNvPr id="3" name="Content Placeholder 2"/>
          <p:cNvSpPr>
            <a:spLocks noGrp="1"/>
          </p:cNvSpPr>
          <p:nvPr>
            <p:ph idx="1"/>
            <p:custDataLst>
              <p:tags r:id="rId3"/>
            </p:custDataLst>
          </p:nvPr>
        </p:nvSpPr>
        <p:spPr/>
        <p:txBody>
          <a:bodyPr>
            <a:normAutofit/>
          </a:bodyPr>
          <a:lstStyle/>
          <a:p>
            <a:r>
              <a:rPr lang="en-US" dirty="0"/>
              <a:t>Eliminating stragglers</a:t>
            </a:r>
          </a:p>
          <a:p>
            <a:pPr lvl="1"/>
            <a:r>
              <a:rPr lang="en-US" dirty="0" smtClean="0"/>
              <a:t>Randomized segment scattering</a:t>
            </a:r>
            <a:endParaRPr lang="en-US" dirty="0"/>
          </a:p>
          <a:p>
            <a:pPr lvl="1"/>
            <a:r>
              <a:rPr lang="en-US" dirty="0"/>
              <a:t>Balancing </a:t>
            </a:r>
            <a:r>
              <a:rPr lang="en-US" dirty="0" smtClean="0"/>
              <a:t>partitions</a:t>
            </a:r>
            <a:endParaRPr lang="en-US" dirty="0"/>
          </a:p>
          <a:p>
            <a:r>
              <a:rPr lang="en-US" b="1" dirty="0" smtClean="0"/>
              <a:t>Finding log segments</a:t>
            </a:r>
          </a:p>
          <a:p>
            <a:pPr lvl="1"/>
            <a:r>
              <a:rPr lang="en-US" b="1" dirty="0" smtClean="0"/>
              <a:t>Verifying log integrity</a:t>
            </a:r>
          </a:p>
          <a:p>
            <a:r>
              <a:rPr lang="en-US" dirty="0" smtClean="0"/>
              <a:t>Maximizing concurrency</a:t>
            </a:r>
          </a:p>
          <a:p>
            <a:pPr lvl="1"/>
            <a:r>
              <a:rPr lang="en-US" dirty="0" smtClean="0"/>
              <a:t>Out-of-order log replay</a:t>
            </a:r>
          </a:p>
          <a:p>
            <a:r>
              <a:rPr lang="en-US" dirty="0" smtClean="0"/>
              <a:t>Fast failure detection</a:t>
            </a:r>
          </a:p>
          <a:p>
            <a:r>
              <a:rPr lang="en-US" dirty="0" smtClean="0"/>
              <a:t>Failures during recovery</a:t>
            </a:r>
          </a:p>
          <a:p>
            <a:r>
              <a:rPr lang="en-US" dirty="0" smtClean="0"/>
              <a:t>Consistency/Zombie masters</a:t>
            </a:r>
          </a:p>
          <a:p>
            <a:pPr marL="0" indent="0">
              <a:buNone/>
            </a:pPr>
            <a:endParaRPr lang="en-US" dirty="0" smtClean="0"/>
          </a:p>
        </p:txBody>
      </p:sp>
      <p:sp>
        <p:nvSpPr>
          <p:cNvPr id="4" name="Slide Number Placeholder 3"/>
          <p:cNvSpPr>
            <a:spLocks noGrp="1"/>
          </p:cNvSpPr>
          <p:nvPr>
            <p:ph type="sldNum" sz="quarter" idx="12"/>
            <p:custDataLst>
              <p:tags r:id="rId4"/>
            </p:custDataLst>
          </p:nvPr>
        </p:nvSpPr>
        <p:spPr/>
        <p:txBody>
          <a:bodyPr/>
          <a:lstStyle/>
          <a:p>
            <a:fld id="{68FBD721-3271-4DF0-B17E-844E969EC90E}" type="slidenum">
              <a:rPr lang="en-US" smtClean="0"/>
              <a:t>20</a:t>
            </a:fld>
            <a:endParaRPr lang="en-US" dirty="0"/>
          </a:p>
        </p:txBody>
      </p:sp>
    </p:spTree>
    <p:custDataLst>
      <p:tags r:id="rId1"/>
    </p:custDataLst>
    <p:extLst>
      <p:ext uri="{BB962C8B-B14F-4D97-AF65-F5344CB8AC3E}">
        <p14:creationId xmlns:p14="http://schemas.microsoft.com/office/powerpoint/2010/main" val="1474666808"/>
      </p:ext>
    </p:extLst>
  </p:cSld>
  <p:clrMapOvr>
    <a:masterClrMapping/>
  </p:clrMapOvr>
  <mc:AlternateContent xmlns:mc="http://schemas.openxmlformats.org/markup-compatibility/2006" xmlns:p14="http://schemas.microsoft.com/office/powerpoint/2010/main">
    <mc:Choice Requires="p14">
      <p:transition spd="slow" p14:dur="2000" advTm="23794"/>
    </mc:Choice>
    <mc:Fallback xmlns="">
      <p:transition spd="slow" advTm="23794"/>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2"/>
            </p:custDataLst>
          </p:nvPr>
        </p:nvSpPr>
        <p:spPr/>
        <p:txBody>
          <a:bodyPr>
            <a:normAutofit/>
          </a:bodyPr>
          <a:lstStyle/>
          <a:p>
            <a:r>
              <a:rPr lang="en-US" dirty="0" smtClean="0"/>
              <a:t>Finding Log Segment Replicas</a:t>
            </a:r>
            <a:endParaRPr lang="en-US" dirty="0"/>
          </a:p>
        </p:txBody>
      </p:sp>
      <p:sp>
        <p:nvSpPr>
          <p:cNvPr id="3" name="Content Placeholder 2"/>
          <p:cNvSpPr>
            <a:spLocks noGrp="1"/>
          </p:cNvSpPr>
          <p:nvPr>
            <p:ph idx="1"/>
            <p:custDataLst>
              <p:tags r:id="rId3"/>
            </p:custDataLst>
          </p:nvPr>
        </p:nvSpPr>
        <p:spPr/>
        <p:txBody>
          <a:bodyPr>
            <a:normAutofit/>
          </a:bodyPr>
          <a:lstStyle/>
          <a:p>
            <a:r>
              <a:rPr lang="en-US" b="1" dirty="0" smtClean="0">
                <a:solidFill>
                  <a:schemeClr val="accent4"/>
                </a:solidFill>
              </a:rPr>
              <a:t>Problem: </a:t>
            </a:r>
            <a:r>
              <a:rPr lang="en-US" dirty="0" smtClean="0"/>
              <a:t>centralized segment catalog prohibitive</a:t>
            </a:r>
          </a:p>
          <a:p>
            <a:pPr lvl="1"/>
            <a:r>
              <a:rPr lang="en-US" dirty="0"/>
              <a:t>No centralized map of replica locations</a:t>
            </a:r>
          </a:p>
          <a:p>
            <a:pPr lvl="1"/>
            <a:r>
              <a:rPr lang="en-US" dirty="0" smtClean="0"/>
              <a:t>No centralized list of which segments comprise </a:t>
            </a:r>
            <a:r>
              <a:rPr lang="en-US" dirty="0"/>
              <a:t>a</a:t>
            </a:r>
            <a:r>
              <a:rPr lang="en-US" dirty="0" smtClean="0"/>
              <a:t> log</a:t>
            </a:r>
          </a:p>
          <a:p>
            <a:pPr lvl="1"/>
            <a:endParaRPr lang="en-US" dirty="0"/>
          </a:p>
          <a:p>
            <a:r>
              <a:rPr lang="en-US" b="1" dirty="0" smtClean="0">
                <a:solidFill>
                  <a:schemeClr val="accent3">
                    <a:lumMod val="75000"/>
                  </a:schemeClr>
                </a:solidFill>
              </a:rPr>
              <a:t>Solution:</a:t>
            </a:r>
            <a:r>
              <a:rPr lang="en-US" dirty="0" smtClean="0"/>
              <a:t> ask all backups with broadcast</a:t>
            </a:r>
          </a:p>
          <a:p>
            <a:pPr lvl="1"/>
            <a:r>
              <a:rPr lang="en-US" dirty="0" smtClean="0"/>
              <a:t>On master crash coordinator contacts each backup</a:t>
            </a:r>
          </a:p>
          <a:p>
            <a:pPr lvl="1"/>
            <a:r>
              <a:rPr lang="en-US" dirty="0" smtClean="0"/>
              <a:t>Have to contact all backups anyway: scattered segments</a:t>
            </a:r>
          </a:p>
          <a:p>
            <a:pPr lvl="1"/>
            <a:r>
              <a:rPr lang="en-US" dirty="0" smtClean="0"/>
              <a:t>Collects a list of all available replicas</a:t>
            </a:r>
          </a:p>
        </p:txBody>
      </p:sp>
      <p:sp>
        <p:nvSpPr>
          <p:cNvPr id="4" name="Slide Number Placeholder 3"/>
          <p:cNvSpPr>
            <a:spLocks noGrp="1"/>
          </p:cNvSpPr>
          <p:nvPr>
            <p:ph type="sldNum" sz="quarter" idx="12"/>
            <p:custDataLst>
              <p:tags r:id="rId4"/>
            </p:custDataLst>
          </p:nvPr>
        </p:nvSpPr>
        <p:spPr/>
        <p:txBody>
          <a:bodyPr/>
          <a:lstStyle/>
          <a:p>
            <a:fld id="{E7A5B8A6-A355-495E-943D-2625EB1675EB}" type="slidenum">
              <a:rPr lang="en-US" smtClean="0"/>
              <a:t>21</a:t>
            </a:fld>
            <a:endParaRPr lang="en-US" dirty="0"/>
          </a:p>
        </p:txBody>
      </p:sp>
    </p:spTree>
    <p:custDataLst>
      <p:tags r:id="rId1"/>
    </p:custDataLst>
    <p:extLst>
      <p:ext uri="{BB962C8B-B14F-4D97-AF65-F5344CB8AC3E}">
        <p14:creationId xmlns:p14="http://schemas.microsoft.com/office/powerpoint/2010/main" val="4156230446"/>
      </p:ext>
    </p:extLst>
  </p:cSld>
  <p:clrMapOvr>
    <a:masterClrMapping/>
  </p:clrMapOvr>
  <mc:AlternateContent xmlns:mc="http://schemas.openxmlformats.org/markup-compatibility/2006" xmlns:p14="http://schemas.microsoft.com/office/powerpoint/2010/main">
    <mc:Choice Requires="p14">
      <p:transition spd="slow" p14:dur="2000" advTm="61653"/>
    </mc:Choice>
    <mc:Fallback xmlns="">
      <p:transition spd="slow" advTm="61653"/>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custDataLst>
              <p:tags r:id="rId2"/>
            </p:custDataLst>
          </p:nvPr>
        </p:nvSpPr>
        <p:spPr/>
        <p:txBody>
          <a:bodyPr>
            <a:normAutofit/>
          </a:bodyPr>
          <a:lstStyle/>
          <a:p>
            <a:r>
              <a:rPr lang="en-US" b="1" dirty="0" smtClean="0">
                <a:solidFill>
                  <a:schemeClr val="accent4"/>
                </a:solidFill>
              </a:rPr>
              <a:t>Problem: </a:t>
            </a:r>
            <a:r>
              <a:rPr lang="en-US" dirty="0"/>
              <a:t>e</a:t>
            </a:r>
            <a:r>
              <a:rPr lang="en-US" dirty="0" smtClean="0"/>
              <a:t>nsure </a:t>
            </a:r>
            <a:r>
              <a:rPr lang="en-US" b="1" dirty="0" smtClean="0">
                <a:solidFill>
                  <a:schemeClr val="accent4"/>
                </a:solidFill>
              </a:rPr>
              <a:t>complete log</a:t>
            </a:r>
            <a:r>
              <a:rPr lang="en-US" b="1" dirty="0">
                <a:solidFill>
                  <a:schemeClr val="accent4"/>
                </a:solidFill>
              </a:rPr>
              <a:t> </a:t>
            </a:r>
            <a:r>
              <a:rPr lang="en-US" dirty="0" smtClean="0"/>
              <a:t>found on recovery</a:t>
            </a:r>
          </a:p>
          <a:p>
            <a:pPr lvl="1"/>
            <a:r>
              <a:rPr lang="en-US" dirty="0" smtClean="0"/>
              <a:t>What if all replicas for some segment are missing?</a:t>
            </a:r>
          </a:p>
          <a:p>
            <a:r>
              <a:rPr lang="en-US" b="1" dirty="0" smtClean="0">
                <a:solidFill>
                  <a:schemeClr val="accent3">
                    <a:lumMod val="75000"/>
                  </a:schemeClr>
                </a:solidFill>
              </a:rPr>
              <a:t>Solution: </a:t>
            </a:r>
            <a:r>
              <a:rPr lang="en-US" dirty="0"/>
              <a:t>m</a:t>
            </a:r>
            <a:r>
              <a:rPr lang="en-US" dirty="0" smtClean="0"/>
              <a:t>ake log self-describing</a:t>
            </a:r>
          </a:p>
          <a:p>
            <a:pPr lvl="1"/>
            <a:r>
              <a:rPr lang="en-US" dirty="0" smtClean="0"/>
              <a:t>Add a “log digest” to each replica when it is allocated</a:t>
            </a:r>
          </a:p>
          <a:p>
            <a:pPr lvl="1"/>
            <a:r>
              <a:rPr lang="en-US" dirty="0" smtClean="0"/>
              <a:t>Lists all segments of the log</a:t>
            </a:r>
          </a:p>
          <a:p>
            <a:endParaRPr lang="en-US" dirty="0" smtClean="0"/>
          </a:p>
          <a:p>
            <a:endParaRPr lang="en-US" dirty="0"/>
          </a:p>
          <a:p>
            <a:endParaRPr lang="en-US" dirty="0" smtClean="0"/>
          </a:p>
          <a:p>
            <a:endParaRPr lang="en-US" dirty="0" smtClean="0"/>
          </a:p>
          <a:p>
            <a:r>
              <a:rPr lang="en-US" dirty="0" smtClean="0"/>
              <a:t>Reduces problem to finding up-to-date log digest</a:t>
            </a:r>
          </a:p>
          <a:p>
            <a:pPr lvl="1"/>
            <a:endParaRPr lang="en-US" dirty="0"/>
          </a:p>
        </p:txBody>
      </p:sp>
      <p:sp>
        <p:nvSpPr>
          <p:cNvPr id="2" name="Title 1"/>
          <p:cNvSpPr>
            <a:spLocks noGrp="1"/>
          </p:cNvSpPr>
          <p:nvPr>
            <p:ph type="title"/>
            <p:custDataLst>
              <p:tags r:id="rId3"/>
            </p:custDataLst>
          </p:nvPr>
        </p:nvSpPr>
        <p:spPr/>
        <p:txBody>
          <a:bodyPr/>
          <a:lstStyle/>
          <a:p>
            <a:r>
              <a:rPr lang="en-US" dirty="0" smtClean="0"/>
              <a:t>Detecting Incomplete Logs</a:t>
            </a:r>
            <a:endParaRPr lang="en-US" dirty="0"/>
          </a:p>
        </p:txBody>
      </p:sp>
      <p:sp>
        <p:nvSpPr>
          <p:cNvPr id="4" name="Slide Number Placeholder 3"/>
          <p:cNvSpPr>
            <a:spLocks noGrp="1"/>
          </p:cNvSpPr>
          <p:nvPr>
            <p:ph type="sldNum" sz="quarter" idx="12"/>
            <p:custDataLst>
              <p:tags r:id="rId4"/>
            </p:custDataLst>
          </p:nvPr>
        </p:nvSpPr>
        <p:spPr/>
        <p:txBody>
          <a:bodyPr/>
          <a:lstStyle/>
          <a:p>
            <a:fld id="{E7A5B8A6-A355-495E-943D-2625EB1675EB}" type="slidenum">
              <a:rPr lang="en-US" smtClean="0"/>
              <a:t>22</a:t>
            </a:fld>
            <a:endParaRPr lang="en-US" dirty="0"/>
          </a:p>
        </p:txBody>
      </p:sp>
      <p:grpSp>
        <p:nvGrpSpPr>
          <p:cNvPr id="27" name="Group 26"/>
          <p:cNvGrpSpPr/>
          <p:nvPr>
            <p:custDataLst>
              <p:tags r:id="rId5"/>
            </p:custDataLst>
          </p:nvPr>
        </p:nvGrpSpPr>
        <p:grpSpPr>
          <a:xfrm>
            <a:off x="959318" y="3966486"/>
            <a:ext cx="7041682" cy="1367514"/>
            <a:chOff x="806918" y="4762500"/>
            <a:chExt cx="7651281" cy="1485900"/>
          </a:xfrm>
        </p:grpSpPr>
        <p:cxnSp>
          <p:nvCxnSpPr>
            <p:cNvPr id="21" name="Straight Connector 20"/>
            <p:cNvCxnSpPr/>
            <p:nvPr>
              <p:custDataLst>
                <p:tags r:id="rId7"/>
              </p:custDataLst>
            </p:nvPr>
          </p:nvCxnSpPr>
          <p:spPr>
            <a:xfrm>
              <a:off x="4343400" y="5067300"/>
              <a:ext cx="4114799" cy="417095"/>
            </a:xfrm>
            <a:prstGeom prst="line">
              <a:avLst/>
            </a:prstGeom>
            <a:ln>
              <a:prstDash val="dash"/>
            </a:ln>
          </p:spPr>
          <p:style>
            <a:lnRef idx="2">
              <a:schemeClr val="accent1"/>
            </a:lnRef>
            <a:fillRef idx="0">
              <a:schemeClr val="accent1"/>
            </a:fillRef>
            <a:effectRef idx="1">
              <a:schemeClr val="accent1"/>
            </a:effectRef>
            <a:fontRef idx="minor">
              <a:schemeClr val="tx1"/>
            </a:fontRef>
          </p:style>
        </p:cxnSp>
        <p:sp>
          <p:nvSpPr>
            <p:cNvPr id="17" name="Rectangle 16"/>
            <p:cNvSpPr/>
            <p:nvPr>
              <p:custDataLst>
                <p:tags r:id="rId8"/>
              </p:custDataLst>
            </p:nvPr>
          </p:nvSpPr>
          <p:spPr>
            <a:xfrm>
              <a:off x="5638800" y="5486400"/>
              <a:ext cx="2819399" cy="762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4" name="Group 13"/>
            <p:cNvGrpSpPr/>
            <p:nvPr>
              <p:custDataLst>
                <p:tags r:id="rId9"/>
              </p:custDataLst>
            </p:nvPr>
          </p:nvGrpSpPr>
          <p:grpSpPr>
            <a:xfrm>
              <a:off x="806918" y="4762500"/>
              <a:ext cx="4553980" cy="304800"/>
              <a:chOff x="2209800" y="6400800"/>
              <a:chExt cx="4553980" cy="304800"/>
            </a:xfrm>
          </p:grpSpPr>
          <p:grpSp>
            <p:nvGrpSpPr>
              <p:cNvPr id="12" name="Group 11"/>
              <p:cNvGrpSpPr/>
              <p:nvPr/>
            </p:nvGrpSpPr>
            <p:grpSpPr>
              <a:xfrm>
                <a:off x="2209800" y="6400800"/>
                <a:ext cx="4553980" cy="304800"/>
                <a:chOff x="2057400" y="3810000"/>
                <a:chExt cx="4553980" cy="304800"/>
              </a:xfrm>
            </p:grpSpPr>
            <p:sp>
              <p:nvSpPr>
                <p:cNvPr id="8" name="Rectangle 7"/>
                <p:cNvSpPr/>
                <p:nvPr/>
              </p:nvSpPr>
              <p:spPr>
                <a:xfrm>
                  <a:off x="2057400" y="3810000"/>
                  <a:ext cx="1295400" cy="304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S7</a:t>
                  </a:r>
                  <a:endParaRPr lang="en-US" dirty="0"/>
                </a:p>
              </p:txBody>
            </p:sp>
            <p:sp>
              <p:nvSpPr>
                <p:cNvPr id="9" name="Rectangle 8"/>
                <p:cNvSpPr/>
                <p:nvPr/>
              </p:nvSpPr>
              <p:spPr>
                <a:xfrm>
                  <a:off x="3687147" y="3810000"/>
                  <a:ext cx="1295400" cy="304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S19</a:t>
                  </a:r>
                  <a:endParaRPr lang="en-US" dirty="0"/>
                </a:p>
              </p:txBody>
            </p:sp>
            <p:sp>
              <p:nvSpPr>
                <p:cNvPr id="10" name="Rectangle 9"/>
                <p:cNvSpPr/>
                <p:nvPr/>
              </p:nvSpPr>
              <p:spPr>
                <a:xfrm>
                  <a:off x="5315980" y="3810000"/>
                  <a:ext cx="1295400" cy="304800"/>
                </a:xfrm>
                <a:prstGeom prst="rect">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p:cNvSpPr/>
                <p:nvPr/>
              </p:nvSpPr>
              <p:spPr>
                <a:xfrm>
                  <a:off x="5315980" y="3810000"/>
                  <a:ext cx="836742" cy="304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3" name="Rectangle 12"/>
              <p:cNvSpPr/>
              <p:nvPr/>
            </p:nvSpPr>
            <p:spPr>
              <a:xfrm>
                <a:off x="5468380" y="6400800"/>
                <a:ext cx="1295400" cy="3048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S20</a:t>
                </a:r>
                <a:endParaRPr lang="en-US" dirty="0"/>
              </a:p>
            </p:txBody>
          </p:sp>
          <p:sp>
            <p:nvSpPr>
              <p:cNvPr id="24" name="Rectangle 23"/>
              <p:cNvSpPr/>
              <p:nvPr/>
            </p:nvSpPr>
            <p:spPr>
              <a:xfrm>
                <a:off x="5468380" y="6400800"/>
                <a:ext cx="277902" cy="3048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8" name="Rectangle 17"/>
            <p:cNvSpPr/>
            <p:nvPr>
              <p:custDataLst>
                <p:tags r:id="rId10"/>
              </p:custDataLst>
            </p:nvPr>
          </p:nvSpPr>
          <p:spPr>
            <a:xfrm>
              <a:off x="5638800" y="5484396"/>
              <a:ext cx="2322620" cy="762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[S7, S19, S20]</a:t>
              </a:r>
              <a:endParaRPr lang="en-US" dirty="0"/>
            </a:p>
          </p:txBody>
        </p:sp>
        <p:cxnSp>
          <p:nvCxnSpPr>
            <p:cNvPr id="20" name="Straight Connector 19"/>
            <p:cNvCxnSpPr/>
            <p:nvPr>
              <p:custDataLst>
                <p:tags r:id="rId11"/>
              </p:custDataLst>
            </p:nvPr>
          </p:nvCxnSpPr>
          <p:spPr>
            <a:xfrm>
              <a:off x="4065498" y="5067300"/>
              <a:ext cx="1573302" cy="1181100"/>
            </a:xfrm>
            <a:prstGeom prst="line">
              <a:avLst/>
            </a:prstGeom>
            <a:ln>
              <a:prstDash val="dash"/>
            </a:ln>
          </p:spPr>
          <p:style>
            <a:lnRef idx="2">
              <a:schemeClr val="accent1"/>
            </a:lnRef>
            <a:fillRef idx="0">
              <a:schemeClr val="accent1"/>
            </a:fillRef>
            <a:effectRef idx="1">
              <a:schemeClr val="accent1"/>
            </a:effectRef>
            <a:fontRef idx="minor">
              <a:schemeClr val="tx1"/>
            </a:fontRef>
          </p:style>
        </p:cxnSp>
      </p:grpSp>
      <p:sp>
        <p:nvSpPr>
          <p:cNvPr id="19" name="TextBox 18"/>
          <p:cNvSpPr txBox="1"/>
          <p:nvPr>
            <p:custDataLst>
              <p:tags r:id="rId6"/>
            </p:custDataLst>
          </p:nvPr>
        </p:nvSpPr>
        <p:spPr>
          <a:xfrm>
            <a:off x="5867400" y="4191000"/>
            <a:ext cx="1154519" cy="369332"/>
          </a:xfrm>
          <a:prstGeom prst="rect">
            <a:avLst/>
          </a:prstGeom>
          <a:noFill/>
        </p:spPr>
        <p:txBody>
          <a:bodyPr wrap="square" rtlCol="0">
            <a:spAutoFit/>
          </a:bodyPr>
          <a:lstStyle/>
          <a:p>
            <a:pPr algn="ctr"/>
            <a:r>
              <a:rPr lang="en-US" b="1" dirty="0" smtClean="0"/>
              <a:t>Digest</a:t>
            </a:r>
            <a:endParaRPr lang="en-US" b="1" dirty="0"/>
          </a:p>
        </p:txBody>
      </p:sp>
    </p:spTree>
    <p:custDataLst>
      <p:tags r:id="rId1"/>
    </p:custDataLst>
    <p:extLst>
      <p:ext uri="{BB962C8B-B14F-4D97-AF65-F5344CB8AC3E}">
        <p14:creationId xmlns:p14="http://schemas.microsoft.com/office/powerpoint/2010/main" val="2053606660"/>
      </p:ext>
    </p:extLst>
  </p:cSld>
  <p:clrMapOvr>
    <a:masterClrMapping/>
  </p:clrMapOvr>
  <mc:AlternateContent xmlns:mc="http://schemas.openxmlformats.org/markup-compatibility/2006" xmlns:p14="http://schemas.microsoft.com/office/powerpoint/2010/main">
    <mc:Choice Requires="p14">
      <p:transition spd="slow" p14:dur="2000" advTm="97714"/>
    </mc:Choice>
    <mc:Fallback xmlns="">
      <p:transition spd="slow" advTm="97714"/>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2"/>
            </p:custDataLst>
          </p:nvPr>
        </p:nvSpPr>
        <p:spPr/>
        <p:txBody>
          <a:bodyPr/>
          <a:lstStyle/>
          <a:p>
            <a:r>
              <a:rPr lang="en-US" dirty="0" smtClean="0"/>
              <a:t>Choosing an Up-to-date Digest</a:t>
            </a:r>
            <a:endParaRPr lang="en-US" dirty="0"/>
          </a:p>
        </p:txBody>
      </p:sp>
      <p:sp>
        <p:nvSpPr>
          <p:cNvPr id="3" name="Content Placeholder 2"/>
          <p:cNvSpPr>
            <a:spLocks noGrp="1"/>
          </p:cNvSpPr>
          <p:nvPr>
            <p:ph idx="1"/>
            <p:custDataLst>
              <p:tags r:id="rId3"/>
            </p:custDataLst>
          </p:nvPr>
        </p:nvSpPr>
        <p:spPr/>
        <p:txBody>
          <a:bodyPr>
            <a:normAutofit/>
          </a:bodyPr>
          <a:lstStyle/>
          <a:p>
            <a:r>
              <a:rPr lang="en-US" b="1" dirty="0" smtClean="0">
                <a:solidFill>
                  <a:schemeClr val="accent3">
                    <a:lumMod val="75000"/>
                  </a:schemeClr>
                </a:solidFill>
              </a:rPr>
              <a:t>Solution</a:t>
            </a:r>
            <a:r>
              <a:rPr lang="en-US" b="1" dirty="0">
                <a:solidFill>
                  <a:schemeClr val="accent3">
                    <a:lumMod val="75000"/>
                  </a:schemeClr>
                </a:solidFill>
              </a:rPr>
              <a:t>: </a:t>
            </a:r>
            <a:r>
              <a:rPr lang="en-US" dirty="0"/>
              <a:t>m</a:t>
            </a:r>
            <a:r>
              <a:rPr lang="en-US" dirty="0" smtClean="0"/>
              <a:t>ark the most </a:t>
            </a:r>
            <a:r>
              <a:rPr lang="en-US" dirty="0"/>
              <a:t>recent </a:t>
            </a:r>
            <a:r>
              <a:rPr lang="en-US" dirty="0" smtClean="0"/>
              <a:t>log digest</a:t>
            </a:r>
          </a:p>
          <a:p>
            <a:pPr lvl="1"/>
            <a:r>
              <a:rPr lang="en-US" dirty="0" smtClean="0"/>
              <a:t>Whenever a new digest is created it is marked</a:t>
            </a:r>
          </a:p>
          <a:p>
            <a:pPr lvl="1"/>
            <a:r>
              <a:rPr lang="en-US" dirty="0" smtClean="0"/>
              <a:t>Clear mark when last modification is made to segment</a:t>
            </a:r>
            <a:endParaRPr lang="en-US" dirty="0"/>
          </a:p>
          <a:p>
            <a:r>
              <a:rPr lang="en-US" b="1" dirty="0" smtClean="0">
                <a:solidFill>
                  <a:schemeClr val="accent4"/>
                </a:solidFill>
              </a:rPr>
              <a:t>Challenge: </a:t>
            </a:r>
            <a:r>
              <a:rPr lang="en-US" dirty="0" smtClean="0"/>
              <a:t>ensure safe transition between digests</a:t>
            </a:r>
          </a:p>
          <a:p>
            <a:pPr lvl="1"/>
            <a:r>
              <a:rPr lang="en-US" dirty="0" smtClean="0"/>
              <a:t>Mark new digest before clearing mark on the old one</a:t>
            </a:r>
          </a:p>
          <a:p>
            <a:pPr lvl="1"/>
            <a:r>
              <a:rPr lang="en-US" dirty="0" smtClean="0"/>
              <a:t>Two may be marked; only add data after just one marked</a:t>
            </a:r>
          </a:p>
          <a:p>
            <a:pPr marL="0" indent="0">
              <a:buNone/>
            </a:pPr>
            <a:endParaRPr lang="en-US" dirty="0"/>
          </a:p>
        </p:txBody>
      </p:sp>
      <p:sp>
        <p:nvSpPr>
          <p:cNvPr id="4" name="Slide Number Placeholder 3"/>
          <p:cNvSpPr>
            <a:spLocks noGrp="1"/>
          </p:cNvSpPr>
          <p:nvPr>
            <p:ph type="sldNum" sz="quarter" idx="12"/>
            <p:custDataLst>
              <p:tags r:id="rId4"/>
            </p:custDataLst>
          </p:nvPr>
        </p:nvSpPr>
        <p:spPr/>
        <p:txBody>
          <a:bodyPr/>
          <a:lstStyle/>
          <a:p>
            <a:fld id="{E7A5B8A6-A355-495E-943D-2625EB1675EB}" type="slidenum">
              <a:rPr lang="en-US" smtClean="0"/>
              <a:t>23</a:t>
            </a:fld>
            <a:endParaRPr lang="en-US" dirty="0"/>
          </a:p>
        </p:txBody>
      </p:sp>
      <p:sp>
        <p:nvSpPr>
          <p:cNvPr id="5" name="TextBox 4"/>
          <p:cNvSpPr txBox="1"/>
          <p:nvPr>
            <p:custDataLst>
              <p:tags r:id="rId5"/>
            </p:custDataLst>
          </p:nvPr>
        </p:nvSpPr>
        <p:spPr>
          <a:xfrm>
            <a:off x="2722019" y="3927939"/>
            <a:ext cx="1428596" cy="369332"/>
          </a:xfrm>
          <a:prstGeom prst="rect">
            <a:avLst/>
          </a:prstGeom>
          <a:noFill/>
        </p:spPr>
        <p:txBody>
          <a:bodyPr wrap="none" rtlCol="0">
            <a:spAutoFit/>
          </a:bodyPr>
          <a:lstStyle/>
          <a:p>
            <a:pPr algn="ctr"/>
            <a:r>
              <a:rPr lang="en-US" dirty="0" smtClean="0"/>
              <a:t>Segment 19</a:t>
            </a:r>
            <a:endParaRPr lang="en-US" dirty="0"/>
          </a:p>
        </p:txBody>
      </p:sp>
      <p:sp>
        <p:nvSpPr>
          <p:cNvPr id="6" name="TextBox 5"/>
          <p:cNvSpPr txBox="1"/>
          <p:nvPr>
            <p:custDataLst>
              <p:tags r:id="rId6"/>
            </p:custDataLst>
          </p:nvPr>
        </p:nvSpPr>
        <p:spPr>
          <a:xfrm>
            <a:off x="5389017" y="3927939"/>
            <a:ext cx="1428596" cy="369332"/>
          </a:xfrm>
          <a:prstGeom prst="rect">
            <a:avLst/>
          </a:prstGeom>
          <a:noFill/>
        </p:spPr>
        <p:txBody>
          <a:bodyPr wrap="none" rtlCol="0">
            <a:spAutoFit/>
          </a:bodyPr>
          <a:lstStyle/>
          <a:p>
            <a:pPr algn="ctr"/>
            <a:r>
              <a:rPr lang="en-US" dirty="0" smtClean="0"/>
              <a:t>Segment 20</a:t>
            </a:r>
            <a:endParaRPr lang="en-US" dirty="0"/>
          </a:p>
        </p:txBody>
      </p:sp>
      <p:grpSp>
        <p:nvGrpSpPr>
          <p:cNvPr id="7" name="Group 6"/>
          <p:cNvGrpSpPr/>
          <p:nvPr>
            <p:custDataLst>
              <p:tags r:id="rId7"/>
            </p:custDataLst>
          </p:nvPr>
        </p:nvGrpSpPr>
        <p:grpSpPr>
          <a:xfrm>
            <a:off x="2224429" y="4309303"/>
            <a:ext cx="2423771" cy="473312"/>
            <a:chOff x="2224429" y="2362564"/>
            <a:chExt cx="2423771" cy="473312"/>
          </a:xfrm>
        </p:grpSpPr>
        <p:sp>
          <p:nvSpPr>
            <p:cNvPr id="8" name="Rectangle 7"/>
            <p:cNvSpPr/>
            <p:nvPr/>
          </p:nvSpPr>
          <p:spPr>
            <a:xfrm>
              <a:off x="2224430" y="2362564"/>
              <a:ext cx="2423770" cy="473312"/>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p:txBody>
        </p:sp>
        <p:sp>
          <p:nvSpPr>
            <p:cNvPr id="9" name="Rectangle 8"/>
            <p:cNvSpPr/>
            <p:nvPr/>
          </p:nvSpPr>
          <p:spPr>
            <a:xfrm>
              <a:off x="2224429" y="2362564"/>
              <a:ext cx="1202575" cy="47331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[7, 19]</a:t>
              </a:r>
              <a:endParaRPr lang="en-US" dirty="0"/>
            </a:p>
          </p:txBody>
        </p:sp>
        <p:sp>
          <p:nvSpPr>
            <p:cNvPr id="10" name="Rectangle 9"/>
            <p:cNvSpPr/>
            <p:nvPr/>
          </p:nvSpPr>
          <p:spPr>
            <a:xfrm>
              <a:off x="3427007" y="2362564"/>
              <a:ext cx="259385" cy="47331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p:txBody>
        </p:sp>
        <p:sp>
          <p:nvSpPr>
            <p:cNvPr id="11" name="Rectangle 10"/>
            <p:cNvSpPr/>
            <p:nvPr/>
          </p:nvSpPr>
          <p:spPr>
            <a:xfrm>
              <a:off x="3686392" y="2362564"/>
              <a:ext cx="464221" cy="47331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p:txBody>
        </p:sp>
      </p:grpSp>
      <p:sp>
        <p:nvSpPr>
          <p:cNvPr id="12" name="TextBox 11"/>
          <p:cNvSpPr txBox="1"/>
          <p:nvPr>
            <p:custDataLst>
              <p:tags r:id="rId8"/>
            </p:custDataLst>
          </p:nvPr>
        </p:nvSpPr>
        <p:spPr>
          <a:xfrm>
            <a:off x="1741605" y="4361293"/>
            <a:ext cx="482824" cy="369332"/>
          </a:xfrm>
          <a:prstGeom prst="rect">
            <a:avLst/>
          </a:prstGeom>
          <a:noFill/>
        </p:spPr>
        <p:txBody>
          <a:bodyPr wrap="none" rtlCol="0">
            <a:spAutoFit/>
          </a:bodyPr>
          <a:lstStyle/>
          <a:p>
            <a:pPr algn="r"/>
            <a:r>
              <a:rPr lang="en-US" b="1" dirty="0" smtClean="0">
                <a:solidFill>
                  <a:schemeClr val="accent3"/>
                </a:solidFill>
              </a:rPr>
              <a:t>OK</a:t>
            </a:r>
            <a:endParaRPr lang="en-US" dirty="0"/>
          </a:p>
        </p:txBody>
      </p:sp>
      <p:grpSp>
        <p:nvGrpSpPr>
          <p:cNvPr id="13" name="Group 12"/>
          <p:cNvGrpSpPr/>
          <p:nvPr>
            <p:custDataLst>
              <p:tags r:id="rId9"/>
            </p:custDataLst>
          </p:nvPr>
        </p:nvGrpSpPr>
        <p:grpSpPr>
          <a:xfrm>
            <a:off x="4884211" y="5387771"/>
            <a:ext cx="2906594" cy="473312"/>
            <a:chOff x="4884211" y="3723403"/>
            <a:chExt cx="2906594" cy="473312"/>
          </a:xfrm>
        </p:grpSpPr>
        <p:sp>
          <p:nvSpPr>
            <p:cNvPr id="14" name="Rectangle 13"/>
            <p:cNvSpPr/>
            <p:nvPr/>
          </p:nvSpPr>
          <p:spPr>
            <a:xfrm>
              <a:off x="4884211" y="3723403"/>
              <a:ext cx="2423770" cy="473312"/>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p:txBody>
        </p:sp>
        <p:sp>
          <p:nvSpPr>
            <p:cNvPr id="15" name="TextBox 14"/>
            <p:cNvSpPr txBox="1"/>
            <p:nvPr/>
          </p:nvSpPr>
          <p:spPr>
            <a:xfrm>
              <a:off x="7307981" y="3775393"/>
              <a:ext cx="482824" cy="369332"/>
            </a:xfrm>
            <a:prstGeom prst="rect">
              <a:avLst/>
            </a:prstGeom>
            <a:noFill/>
          </p:spPr>
          <p:txBody>
            <a:bodyPr wrap="none" rtlCol="0">
              <a:spAutoFit/>
            </a:bodyPr>
            <a:lstStyle/>
            <a:p>
              <a:r>
                <a:rPr lang="en-US" b="1" dirty="0" smtClean="0">
                  <a:solidFill>
                    <a:schemeClr val="accent3"/>
                  </a:solidFill>
                </a:rPr>
                <a:t>OK</a:t>
              </a:r>
              <a:endParaRPr lang="en-US" dirty="0">
                <a:solidFill>
                  <a:schemeClr val="accent3"/>
                </a:solidFill>
              </a:endParaRPr>
            </a:p>
          </p:txBody>
        </p:sp>
      </p:grpSp>
      <p:cxnSp>
        <p:nvCxnSpPr>
          <p:cNvPr id="16" name="Straight Arrow Connector 15"/>
          <p:cNvCxnSpPr/>
          <p:nvPr>
            <p:custDataLst>
              <p:tags r:id="rId10"/>
            </p:custDataLst>
          </p:nvPr>
        </p:nvCxnSpPr>
        <p:spPr>
          <a:xfrm>
            <a:off x="1490954" y="4297271"/>
            <a:ext cx="0" cy="1582370"/>
          </a:xfrm>
          <a:prstGeom prst="straightConnector1">
            <a:avLst/>
          </a:prstGeom>
          <a:ln>
            <a:prstDash val="sysDash"/>
            <a:tailEnd type="arrow"/>
          </a:ln>
        </p:spPr>
        <p:style>
          <a:lnRef idx="3">
            <a:schemeClr val="accent6"/>
          </a:lnRef>
          <a:fillRef idx="0">
            <a:schemeClr val="accent6"/>
          </a:fillRef>
          <a:effectRef idx="2">
            <a:schemeClr val="accent6"/>
          </a:effectRef>
          <a:fontRef idx="minor">
            <a:schemeClr val="tx1"/>
          </a:fontRef>
        </p:style>
      </p:cxnSp>
      <p:sp>
        <p:nvSpPr>
          <p:cNvPr id="17" name="Rectangle 16"/>
          <p:cNvSpPr/>
          <p:nvPr>
            <p:custDataLst>
              <p:tags r:id="rId11"/>
            </p:custDataLst>
          </p:nvPr>
        </p:nvSpPr>
        <p:spPr>
          <a:xfrm>
            <a:off x="2224427" y="5387771"/>
            <a:ext cx="2423770" cy="473312"/>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p:txBody>
      </p:sp>
      <p:sp>
        <p:nvSpPr>
          <p:cNvPr id="18" name="Rectangle 17"/>
          <p:cNvSpPr/>
          <p:nvPr>
            <p:custDataLst>
              <p:tags r:id="rId12"/>
            </p:custDataLst>
          </p:nvPr>
        </p:nvSpPr>
        <p:spPr>
          <a:xfrm>
            <a:off x="2224426" y="5387771"/>
            <a:ext cx="1202578" cy="473312"/>
          </a:xfrm>
          <a:prstGeom prst="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bg1">
                    <a:lumMod val="75000"/>
                  </a:schemeClr>
                </a:solidFill>
              </a:rPr>
              <a:t>[7, 19]</a:t>
            </a:r>
            <a:endParaRPr lang="en-US" dirty="0">
              <a:solidFill>
                <a:schemeClr val="bg1">
                  <a:lumMod val="75000"/>
                </a:schemeClr>
              </a:solidFill>
            </a:endParaRPr>
          </a:p>
        </p:txBody>
      </p:sp>
      <p:sp>
        <p:nvSpPr>
          <p:cNvPr id="19" name="Rectangle 18"/>
          <p:cNvSpPr/>
          <p:nvPr>
            <p:custDataLst>
              <p:tags r:id="rId13"/>
            </p:custDataLst>
          </p:nvPr>
        </p:nvSpPr>
        <p:spPr>
          <a:xfrm>
            <a:off x="3427004" y="5387771"/>
            <a:ext cx="259385" cy="47331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p:txBody>
      </p:sp>
      <p:sp>
        <p:nvSpPr>
          <p:cNvPr id="20" name="Rectangle 19"/>
          <p:cNvSpPr/>
          <p:nvPr>
            <p:custDataLst>
              <p:tags r:id="rId14"/>
            </p:custDataLst>
          </p:nvPr>
        </p:nvSpPr>
        <p:spPr>
          <a:xfrm>
            <a:off x="3686389" y="5387771"/>
            <a:ext cx="464221" cy="47331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p:txBody>
      </p:sp>
      <p:sp>
        <p:nvSpPr>
          <p:cNvPr id="21" name="Rectangle 20"/>
          <p:cNvSpPr/>
          <p:nvPr>
            <p:custDataLst>
              <p:tags r:id="rId15"/>
            </p:custDataLst>
          </p:nvPr>
        </p:nvSpPr>
        <p:spPr>
          <a:xfrm>
            <a:off x="4150611" y="5387771"/>
            <a:ext cx="497588" cy="473312"/>
          </a:xfrm>
          <a:prstGeom prst="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p:txBody>
      </p:sp>
      <p:sp>
        <p:nvSpPr>
          <p:cNvPr id="22" name="Rectangle 21"/>
          <p:cNvSpPr/>
          <p:nvPr>
            <p:custDataLst>
              <p:tags r:id="rId16"/>
            </p:custDataLst>
          </p:nvPr>
        </p:nvSpPr>
        <p:spPr>
          <a:xfrm>
            <a:off x="4884212" y="5387771"/>
            <a:ext cx="1202574" cy="47331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[7, 19, 20]</a:t>
            </a:r>
            <a:endParaRPr lang="en-US" dirty="0"/>
          </a:p>
        </p:txBody>
      </p:sp>
      <p:sp>
        <p:nvSpPr>
          <p:cNvPr id="23" name="TextBox 22"/>
          <p:cNvSpPr txBox="1"/>
          <p:nvPr>
            <p:custDataLst>
              <p:tags r:id="rId17"/>
            </p:custDataLst>
          </p:nvPr>
        </p:nvSpPr>
        <p:spPr>
          <a:xfrm>
            <a:off x="1513979" y="5439761"/>
            <a:ext cx="710451" cy="369332"/>
          </a:xfrm>
          <a:prstGeom prst="rect">
            <a:avLst/>
          </a:prstGeom>
          <a:noFill/>
        </p:spPr>
        <p:txBody>
          <a:bodyPr wrap="none" rtlCol="0">
            <a:spAutoFit/>
          </a:bodyPr>
          <a:lstStyle/>
          <a:p>
            <a:pPr algn="r"/>
            <a:r>
              <a:rPr lang="en-US" b="1" dirty="0" smtClean="0">
                <a:solidFill>
                  <a:schemeClr val="accent4"/>
                </a:solidFill>
              </a:rPr>
              <a:t>Stale</a:t>
            </a:r>
            <a:endParaRPr lang="en-US" dirty="0">
              <a:solidFill>
                <a:schemeClr val="accent4"/>
              </a:solidFill>
            </a:endParaRPr>
          </a:p>
        </p:txBody>
      </p:sp>
      <p:sp>
        <p:nvSpPr>
          <p:cNvPr id="24" name="TextBox 23"/>
          <p:cNvSpPr txBox="1"/>
          <p:nvPr>
            <p:custDataLst>
              <p:tags r:id="rId18"/>
            </p:custDataLst>
          </p:nvPr>
        </p:nvSpPr>
        <p:spPr>
          <a:xfrm>
            <a:off x="2224430" y="5864423"/>
            <a:ext cx="1202574" cy="307777"/>
          </a:xfrm>
          <a:prstGeom prst="rect">
            <a:avLst/>
          </a:prstGeom>
          <a:noFill/>
        </p:spPr>
        <p:txBody>
          <a:bodyPr wrap="square" rtlCol="0">
            <a:spAutoFit/>
          </a:bodyPr>
          <a:lstStyle/>
          <a:p>
            <a:pPr algn="ctr"/>
            <a:r>
              <a:rPr lang="en-US" sz="1400" dirty="0" smtClean="0"/>
              <a:t>Digest</a:t>
            </a:r>
            <a:endParaRPr lang="en-US" sz="1400" dirty="0"/>
          </a:p>
        </p:txBody>
      </p:sp>
      <p:sp>
        <p:nvSpPr>
          <p:cNvPr id="25" name="TextBox 24"/>
          <p:cNvSpPr txBox="1"/>
          <p:nvPr>
            <p:custDataLst>
              <p:tags r:id="rId19"/>
            </p:custDataLst>
          </p:nvPr>
        </p:nvSpPr>
        <p:spPr>
          <a:xfrm>
            <a:off x="4884211" y="5862934"/>
            <a:ext cx="1202574" cy="307777"/>
          </a:xfrm>
          <a:prstGeom prst="rect">
            <a:avLst/>
          </a:prstGeom>
          <a:noFill/>
        </p:spPr>
        <p:txBody>
          <a:bodyPr wrap="square" rtlCol="0">
            <a:spAutoFit/>
          </a:bodyPr>
          <a:lstStyle/>
          <a:p>
            <a:pPr algn="ctr"/>
            <a:r>
              <a:rPr lang="en-US" sz="1400" dirty="0" smtClean="0"/>
              <a:t>Digest</a:t>
            </a:r>
            <a:endParaRPr lang="en-US" sz="1400" dirty="0"/>
          </a:p>
        </p:txBody>
      </p:sp>
      <p:grpSp>
        <p:nvGrpSpPr>
          <p:cNvPr id="26" name="Group 25"/>
          <p:cNvGrpSpPr/>
          <p:nvPr>
            <p:custDataLst>
              <p:tags r:id="rId20"/>
            </p:custDataLst>
          </p:nvPr>
        </p:nvGrpSpPr>
        <p:grpSpPr>
          <a:xfrm>
            <a:off x="4884211" y="4854371"/>
            <a:ext cx="2906594" cy="473312"/>
            <a:chOff x="4884211" y="3723403"/>
            <a:chExt cx="2906594" cy="473312"/>
          </a:xfrm>
        </p:grpSpPr>
        <p:sp>
          <p:nvSpPr>
            <p:cNvPr id="27" name="Rectangle 26"/>
            <p:cNvSpPr/>
            <p:nvPr/>
          </p:nvSpPr>
          <p:spPr>
            <a:xfrm>
              <a:off x="4884211" y="3723403"/>
              <a:ext cx="2423770" cy="473312"/>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p:txBody>
        </p:sp>
        <p:sp>
          <p:nvSpPr>
            <p:cNvPr id="28" name="TextBox 27"/>
            <p:cNvSpPr txBox="1"/>
            <p:nvPr/>
          </p:nvSpPr>
          <p:spPr>
            <a:xfrm>
              <a:off x="7307981" y="3775393"/>
              <a:ext cx="482824" cy="369332"/>
            </a:xfrm>
            <a:prstGeom prst="rect">
              <a:avLst/>
            </a:prstGeom>
            <a:noFill/>
          </p:spPr>
          <p:txBody>
            <a:bodyPr wrap="none" rtlCol="0">
              <a:spAutoFit/>
            </a:bodyPr>
            <a:lstStyle/>
            <a:p>
              <a:r>
                <a:rPr lang="en-US" b="1" dirty="0" smtClean="0">
                  <a:solidFill>
                    <a:schemeClr val="accent3"/>
                  </a:solidFill>
                </a:rPr>
                <a:t>OK</a:t>
              </a:r>
              <a:endParaRPr lang="en-US" dirty="0">
                <a:solidFill>
                  <a:schemeClr val="accent3"/>
                </a:solidFill>
              </a:endParaRPr>
            </a:p>
          </p:txBody>
        </p:sp>
      </p:grpSp>
      <p:sp>
        <p:nvSpPr>
          <p:cNvPr id="29" name="Rectangle 28"/>
          <p:cNvSpPr/>
          <p:nvPr>
            <p:custDataLst>
              <p:tags r:id="rId21"/>
            </p:custDataLst>
          </p:nvPr>
        </p:nvSpPr>
        <p:spPr>
          <a:xfrm>
            <a:off x="4884212" y="4854371"/>
            <a:ext cx="1202574" cy="47331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[7, 19, 20]</a:t>
            </a:r>
            <a:endParaRPr lang="en-US" dirty="0"/>
          </a:p>
        </p:txBody>
      </p:sp>
      <p:grpSp>
        <p:nvGrpSpPr>
          <p:cNvPr id="30" name="Group 29"/>
          <p:cNvGrpSpPr/>
          <p:nvPr>
            <p:custDataLst>
              <p:tags r:id="rId22"/>
            </p:custDataLst>
          </p:nvPr>
        </p:nvGrpSpPr>
        <p:grpSpPr>
          <a:xfrm>
            <a:off x="2224431" y="4854371"/>
            <a:ext cx="2423771" cy="473312"/>
            <a:chOff x="2224429" y="2362564"/>
            <a:chExt cx="2423771" cy="473312"/>
          </a:xfrm>
        </p:grpSpPr>
        <p:sp>
          <p:nvSpPr>
            <p:cNvPr id="31" name="Rectangle 30"/>
            <p:cNvSpPr/>
            <p:nvPr/>
          </p:nvSpPr>
          <p:spPr>
            <a:xfrm>
              <a:off x="2224430" y="2362564"/>
              <a:ext cx="2423770" cy="473312"/>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p:txBody>
        </p:sp>
        <p:sp>
          <p:nvSpPr>
            <p:cNvPr id="32" name="Rectangle 31"/>
            <p:cNvSpPr/>
            <p:nvPr/>
          </p:nvSpPr>
          <p:spPr>
            <a:xfrm>
              <a:off x="2224429" y="2362564"/>
              <a:ext cx="1202575" cy="47331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[7, 19]</a:t>
              </a:r>
              <a:endParaRPr lang="en-US" dirty="0"/>
            </a:p>
          </p:txBody>
        </p:sp>
        <p:sp>
          <p:nvSpPr>
            <p:cNvPr id="33" name="Rectangle 32"/>
            <p:cNvSpPr/>
            <p:nvPr/>
          </p:nvSpPr>
          <p:spPr>
            <a:xfrm>
              <a:off x="3427007" y="2362564"/>
              <a:ext cx="259385" cy="47331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p:txBody>
        </p:sp>
        <p:sp>
          <p:nvSpPr>
            <p:cNvPr id="34" name="Rectangle 33"/>
            <p:cNvSpPr/>
            <p:nvPr/>
          </p:nvSpPr>
          <p:spPr>
            <a:xfrm>
              <a:off x="3686392" y="2362564"/>
              <a:ext cx="464221" cy="47331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p:txBody>
        </p:sp>
      </p:grpSp>
      <p:sp>
        <p:nvSpPr>
          <p:cNvPr id="35" name="TextBox 34"/>
          <p:cNvSpPr txBox="1"/>
          <p:nvPr>
            <p:custDataLst>
              <p:tags r:id="rId23"/>
            </p:custDataLst>
          </p:nvPr>
        </p:nvSpPr>
        <p:spPr>
          <a:xfrm>
            <a:off x="1741607" y="4906361"/>
            <a:ext cx="482824" cy="369332"/>
          </a:xfrm>
          <a:prstGeom prst="rect">
            <a:avLst/>
          </a:prstGeom>
          <a:noFill/>
        </p:spPr>
        <p:txBody>
          <a:bodyPr wrap="none" rtlCol="0">
            <a:spAutoFit/>
          </a:bodyPr>
          <a:lstStyle/>
          <a:p>
            <a:pPr algn="r"/>
            <a:r>
              <a:rPr lang="en-US" b="1" dirty="0" smtClean="0">
                <a:solidFill>
                  <a:schemeClr val="accent3"/>
                </a:solidFill>
              </a:rPr>
              <a:t>OK</a:t>
            </a:r>
            <a:endParaRPr lang="en-US" dirty="0"/>
          </a:p>
        </p:txBody>
      </p:sp>
      <p:sp>
        <p:nvSpPr>
          <p:cNvPr id="36" name="TextBox 35"/>
          <p:cNvSpPr txBox="1"/>
          <p:nvPr>
            <p:custDataLst>
              <p:tags r:id="rId24"/>
            </p:custDataLst>
          </p:nvPr>
        </p:nvSpPr>
        <p:spPr>
          <a:xfrm rot="5400000">
            <a:off x="906949" y="4858588"/>
            <a:ext cx="689035" cy="369332"/>
          </a:xfrm>
          <a:prstGeom prst="rect">
            <a:avLst/>
          </a:prstGeom>
          <a:noFill/>
          <a:ln>
            <a:noFill/>
            <a:prstDash val="sysDash"/>
          </a:ln>
        </p:spPr>
        <p:txBody>
          <a:bodyPr wrap="none" rtlCol="0">
            <a:spAutoFit/>
          </a:bodyPr>
          <a:lstStyle/>
          <a:p>
            <a:r>
              <a:rPr lang="en-US" dirty="0" smtClean="0"/>
              <a:t>Time</a:t>
            </a:r>
            <a:endParaRPr lang="en-US" dirty="0"/>
          </a:p>
        </p:txBody>
      </p:sp>
      <p:sp>
        <p:nvSpPr>
          <p:cNvPr id="38" name="Rectangle 37"/>
          <p:cNvSpPr/>
          <p:nvPr>
            <p:custDataLst>
              <p:tags r:id="rId25"/>
            </p:custDataLst>
          </p:nvPr>
        </p:nvSpPr>
        <p:spPr>
          <a:xfrm>
            <a:off x="6086427" y="5387771"/>
            <a:ext cx="464221" cy="47331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p:txBody>
      </p:sp>
    </p:spTree>
    <p:custDataLst>
      <p:tags r:id="rId1"/>
    </p:custDataLst>
    <p:extLst>
      <p:ext uri="{BB962C8B-B14F-4D97-AF65-F5344CB8AC3E}">
        <p14:creationId xmlns:p14="http://schemas.microsoft.com/office/powerpoint/2010/main" val="2415868677"/>
      </p:ext>
    </p:extLst>
  </p:cSld>
  <p:clrMapOvr>
    <a:masterClrMapping/>
  </p:clrMapOvr>
  <mc:AlternateContent xmlns:mc="http://schemas.openxmlformats.org/markup-compatibility/2006" xmlns:p14="http://schemas.microsoft.com/office/powerpoint/2010/main">
    <mc:Choice Requires="p14">
      <p:transition spd="slow" p14:dur="2000" advTm="196942"/>
    </mc:Choice>
    <mc:Fallback xmlns="">
      <p:transition spd="slow" advTm="196942"/>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2"/>
            </p:custDataLst>
          </p:nvPr>
        </p:nvSpPr>
        <p:spPr/>
        <p:txBody>
          <a:bodyPr/>
          <a:lstStyle/>
          <a:p>
            <a:r>
              <a:rPr lang="en-US" dirty="0" smtClean="0"/>
              <a:t>Issues</a:t>
            </a:r>
            <a:endParaRPr lang="en-US" dirty="0"/>
          </a:p>
        </p:txBody>
      </p:sp>
      <p:sp>
        <p:nvSpPr>
          <p:cNvPr id="3" name="Content Placeholder 2"/>
          <p:cNvSpPr>
            <a:spLocks noGrp="1"/>
          </p:cNvSpPr>
          <p:nvPr>
            <p:ph idx="1"/>
            <p:custDataLst>
              <p:tags r:id="rId3"/>
            </p:custDataLst>
          </p:nvPr>
        </p:nvSpPr>
        <p:spPr/>
        <p:txBody>
          <a:bodyPr>
            <a:normAutofit/>
          </a:bodyPr>
          <a:lstStyle/>
          <a:p>
            <a:r>
              <a:rPr lang="en-US" dirty="0"/>
              <a:t>Eliminating stragglers</a:t>
            </a:r>
          </a:p>
          <a:p>
            <a:pPr lvl="1"/>
            <a:r>
              <a:rPr lang="en-US" dirty="0" smtClean="0"/>
              <a:t>Randomized segment scattering</a:t>
            </a:r>
            <a:endParaRPr lang="en-US" dirty="0"/>
          </a:p>
          <a:p>
            <a:pPr lvl="1"/>
            <a:r>
              <a:rPr lang="en-US" dirty="0"/>
              <a:t>Balancing </a:t>
            </a:r>
            <a:r>
              <a:rPr lang="en-US" dirty="0" smtClean="0"/>
              <a:t>partitions</a:t>
            </a:r>
            <a:endParaRPr lang="en-US" dirty="0"/>
          </a:p>
          <a:p>
            <a:r>
              <a:rPr lang="en-US" dirty="0" smtClean="0"/>
              <a:t>Finding log segments</a:t>
            </a:r>
          </a:p>
          <a:p>
            <a:pPr lvl="1"/>
            <a:r>
              <a:rPr lang="en-US" dirty="0" smtClean="0"/>
              <a:t>Verifying log integrity</a:t>
            </a:r>
          </a:p>
          <a:p>
            <a:r>
              <a:rPr lang="en-US" dirty="0" smtClean="0"/>
              <a:t>Maximizing concurrency</a:t>
            </a:r>
          </a:p>
          <a:p>
            <a:pPr lvl="1"/>
            <a:r>
              <a:rPr lang="en-US" dirty="0" smtClean="0"/>
              <a:t>Out-of-order log replay</a:t>
            </a:r>
          </a:p>
          <a:p>
            <a:r>
              <a:rPr lang="en-US" dirty="0" smtClean="0"/>
              <a:t>Fast failure detection</a:t>
            </a:r>
          </a:p>
          <a:p>
            <a:r>
              <a:rPr lang="en-US" dirty="0" smtClean="0"/>
              <a:t>Failures during recovery</a:t>
            </a:r>
          </a:p>
          <a:p>
            <a:r>
              <a:rPr lang="en-US" dirty="0" smtClean="0"/>
              <a:t>Consistency/Zombie masters</a:t>
            </a:r>
          </a:p>
          <a:p>
            <a:pPr marL="0" indent="0">
              <a:buNone/>
            </a:pPr>
            <a:endParaRPr lang="en-US" dirty="0" smtClean="0"/>
          </a:p>
        </p:txBody>
      </p:sp>
      <p:sp>
        <p:nvSpPr>
          <p:cNvPr id="4" name="Slide Number Placeholder 3"/>
          <p:cNvSpPr>
            <a:spLocks noGrp="1"/>
          </p:cNvSpPr>
          <p:nvPr>
            <p:ph type="sldNum" sz="quarter" idx="12"/>
            <p:custDataLst>
              <p:tags r:id="rId4"/>
            </p:custDataLst>
          </p:nvPr>
        </p:nvSpPr>
        <p:spPr/>
        <p:txBody>
          <a:bodyPr/>
          <a:lstStyle/>
          <a:p>
            <a:fld id="{68FBD721-3271-4DF0-B17E-844E969EC90E}" type="slidenum">
              <a:rPr lang="en-US" smtClean="0"/>
              <a:t>24</a:t>
            </a:fld>
            <a:endParaRPr lang="en-US" dirty="0"/>
          </a:p>
        </p:txBody>
      </p:sp>
    </p:spTree>
    <p:custDataLst>
      <p:tags r:id="rId1"/>
    </p:custDataLst>
    <p:extLst>
      <p:ext uri="{BB962C8B-B14F-4D97-AF65-F5344CB8AC3E}">
        <p14:creationId xmlns:p14="http://schemas.microsoft.com/office/powerpoint/2010/main" val="3786491194"/>
      </p:ext>
    </p:extLst>
  </p:cSld>
  <p:clrMapOvr>
    <a:masterClrMapping/>
  </p:clrMapOvr>
  <mc:AlternateContent xmlns:mc="http://schemas.openxmlformats.org/markup-compatibility/2006" xmlns:p14="http://schemas.microsoft.com/office/powerpoint/2010/main">
    <mc:Choice Requires="p14">
      <p:transition spd="slow" p14:dur="2000" advTm="110266"/>
    </mc:Choice>
    <mc:Fallback xmlns="">
      <p:transition spd="slow" advTm="110266"/>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2"/>
            </p:custDataLst>
          </p:nvPr>
        </p:nvSpPr>
        <p:spPr/>
        <p:txBody>
          <a:bodyPr/>
          <a:lstStyle/>
          <a:p>
            <a:r>
              <a:rPr lang="en-US" dirty="0" smtClean="0"/>
              <a:t>Outline</a:t>
            </a:r>
            <a:endParaRPr lang="en-US" dirty="0"/>
          </a:p>
        </p:txBody>
      </p:sp>
      <p:sp>
        <p:nvSpPr>
          <p:cNvPr id="3" name="Content Placeholder 2"/>
          <p:cNvSpPr>
            <a:spLocks noGrp="1"/>
          </p:cNvSpPr>
          <p:nvPr>
            <p:ph idx="1"/>
            <p:custDataLst>
              <p:tags r:id="rId3"/>
            </p:custDataLst>
          </p:nvPr>
        </p:nvSpPr>
        <p:spPr/>
        <p:txBody>
          <a:bodyPr/>
          <a:lstStyle/>
          <a:p>
            <a:r>
              <a:rPr lang="en-US" dirty="0" smtClean="0">
                <a:solidFill>
                  <a:schemeClr val="tx1">
                    <a:lumMod val="50000"/>
                    <a:lumOff val="50000"/>
                  </a:schemeClr>
                </a:solidFill>
              </a:rPr>
              <a:t>Introduction</a:t>
            </a:r>
          </a:p>
          <a:p>
            <a:r>
              <a:rPr lang="en-US" dirty="0" smtClean="0">
                <a:solidFill>
                  <a:schemeClr val="tx1">
                    <a:lumMod val="50000"/>
                    <a:lumOff val="50000"/>
                  </a:schemeClr>
                </a:solidFill>
              </a:rPr>
              <a:t>Contributions</a:t>
            </a:r>
          </a:p>
          <a:p>
            <a:r>
              <a:rPr lang="en-US" dirty="0">
                <a:solidFill>
                  <a:schemeClr val="tx1">
                    <a:lumMod val="50000"/>
                    <a:lumOff val="50000"/>
                  </a:schemeClr>
                </a:solidFill>
              </a:rPr>
              <a:t>RAMCloud Overview</a:t>
            </a:r>
          </a:p>
          <a:p>
            <a:r>
              <a:rPr lang="en-US" dirty="0"/>
              <a:t>Fast Crash Recovery</a:t>
            </a:r>
          </a:p>
          <a:p>
            <a:pPr lvl="1"/>
            <a:r>
              <a:rPr lang="en-US" dirty="0"/>
              <a:t>Evaluation</a:t>
            </a:r>
          </a:p>
          <a:p>
            <a:r>
              <a:rPr lang="en-US" dirty="0" smtClean="0">
                <a:solidFill>
                  <a:schemeClr val="tx1">
                    <a:lumMod val="50000"/>
                    <a:lumOff val="50000"/>
                  </a:schemeClr>
                </a:solidFill>
              </a:rPr>
              <a:t>Distributed Fault-Tolerant Log</a:t>
            </a:r>
          </a:p>
          <a:p>
            <a:r>
              <a:rPr lang="en-US" dirty="0" smtClean="0">
                <a:solidFill>
                  <a:schemeClr val="tx1">
                    <a:lumMod val="50000"/>
                    <a:lumOff val="50000"/>
                  </a:schemeClr>
                </a:solidFill>
              </a:rPr>
              <a:t>Surviving Massive Failures</a:t>
            </a:r>
          </a:p>
          <a:p>
            <a:r>
              <a:rPr lang="en-US" dirty="0" smtClean="0">
                <a:solidFill>
                  <a:schemeClr val="tx1">
                    <a:lumMod val="50000"/>
                    <a:lumOff val="50000"/>
                  </a:schemeClr>
                </a:solidFill>
              </a:rPr>
              <a:t>Conclusion</a:t>
            </a:r>
            <a:endParaRPr lang="en-US" dirty="0" smtClean="0"/>
          </a:p>
          <a:p>
            <a:endParaRPr lang="en-US" dirty="0"/>
          </a:p>
        </p:txBody>
      </p:sp>
      <p:sp>
        <p:nvSpPr>
          <p:cNvPr id="4" name="Slide Number Placeholder 3"/>
          <p:cNvSpPr>
            <a:spLocks noGrp="1"/>
          </p:cNvSpPr>
          <p:nvPr>
            <p:ph type="sldNum" sz="quarter" idx="12"/>
            <p:custDataLst>
              <p:tags r:id="rId4"/>
            </p:custDataLst>
          </p:nvPr>
        </p:nvSpPr>
        <p:spPr/>
        <p:txBody>
          <a:bodyPr/>
          <a:lstStyle/>
          <a:p>
            <a:fld id="{68FBD721-3271-4DF0-B17E-844E969EC90E}" type="slidenum">
              <a:rPr lang="en-US" smtClean="0"/>
              <a:t>25</a:t>
            </a:fld>
            <a:endParaRPr lang="en-US" dirty="0"/>
          </a:p>
        </p:txBody>
      </p:sp>
    </p:spTree>
    <p:custDataLst>
      <p:tags r:id="rId1"/>
    </p:custDataLst>
    <p:extLst>
      <p:ext uri="{BB962C8B-B14F-4D97-AF65-F5344CB8AC3E}">
        <p14:creationId xmlns:p14="http://schemas.microsoft.com/office/powerpoint/2010/main" val="1225462042"/>
      </p:ext>
    </p:extLst>
  </p:cSld>
  <p:clrMapOvr>
    <a:masterClrMapping/>
  </p:clrMapOvr>
  <mc:AlternateContent xmlns:mc="http://schemas.openxmlformats.org/markup-compatibility/2006" xmlns:p14="http://schemas.microsoft.com/office/powerpoint/2010/main">
    <mc:Choice Requires="p14">
      <p:transition spd="slow" p14:dur="2000" advTm="2689"/>
    </mc:Choice>
    <mc:Fallback xmlns="">
      <p:transition spd="slow" advTm="2689"/>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2"/>
            </p:custDataLst>
          </p:nvPr>
        </p:nvSpPr>
        <p:spPr/>
        <p:txBody>
          <a:bodyPr/>
          <a:lstStyle/>
          <a:p>
            <a:r>
              <a:rPr lang="en-US" dirty="0" smtClean="0"/>
              <a:t>Experimental Setup</a:t>
            </a:r>
            <a:endParaRPr lang="en-US" dirty="0"/>
          </a:p>
        </p:txBody>
      </p:sp>
      <p:graphicFrame>
        <p:nvGraphicFramePr>
          <p:cNvPr id="5" name="Content Placeholder 4"/>
          <p:cNvGraphicFramePr>
            <a:graphicFrameLocks noGrp="1"/>
          </p:cNvGraphicFramePr>
          <p:nvPr>
            <p:ph idx="1"/>
            <p:custDataLst>
              <p:tags r:id="rId3"/>
            </p:custDataLst>
            <p:extLst>
              <p:ext uri="{D42A27DB-BD31-4B8C-83A1-F6EECF244321}">
                <p14:modId xmlns:p14="http://schemas.microsoft.com/office/powerpoint/2010/main" val="2913579474"/>
              </p:ext>
            </p:extLst>
          </p:nvPr>
        </p:nvGraphicFramePr>
        <p:xfrm>
          <a:off x="457200" y="1166122"/>
          <a:ext cx="8229600" cy="3017520"/>
        </p:xfrm>
        <a:graphic>
          <a:graphicData uri="http://schemas.openxmlformats.org/drawingml/2006/table">
            <a:tbl>
              <a:tblPr firstRow="1" bandRow="1">
                <a:tableStyleId>{5C22544A-7EE6-4342-B048-85BDC9FD1C3A}</a:tableStyleId>
              </a:tblPr>
              <a:tblGrid>
                <a:gridCol w="8229600"/>
              </a:tblGrid>
              <a:tr h="357888">
                <a:tc>
                  <a:txBody>
                    <a:bodyPr/>
                    <a:lstStyle/>
                    <a:p>
                      <a:r>
                        <a:rPr lang="en-US" sz="2400" dirty="0" smtClean="0"/>
                        <a:t>Cluster Configuration</a:t>
                      </a:r>
                      <a:endParaRPr lang="en-US" sz="2400" dirty="0"/>
                    </a:p>
                  </a:txBody>
                  <a:tcPr/>
                </a:tc>
              </a:tr>
              <a:tr h="357888">
                <a:tc>
                  <a:txBody>
                    <a:bodyPr/>
                    <a:lstStyle/>
                    <a:p>
                      <a:r>
                        <a:rPr lang="en-US" sz="2400" dirty="0" smtClean="0"/>
                        <a:t>60</a:t>
                      </a:r>
                      <a:r>
                        <a:rPr lang="en-US" sz="2400" baseline="0" dirty="0" smtClean="0"/>
                        <a:t> Machines</a:t>
                      </a:r>
                      <a:endParaRPr lang="en-US" sz="2400" dirty="0"/>
                    </a:p>
                  </a:txBody>
                  <a:tcPr/>
                </a:tc>
              </a:tr>
              <a:tr h="357888">
                <a:tc>
                  <a:txBody>
                    <a:bodyPr/>
                    <a:lstStyle/>
                    <a:p>
                      <a:r>
                        <a:rPr lang="en-US" sz="2400" dirty="0" smtClean="0"/>
                        <a:t>2 Disks</a:t>
                      </a:r>
                      <a:r>
                        <a:rPr lang="en-US" sz="2400" baseline="0" dirty="0" smtClean="0"/>
                        <a:t> per Machine (100 MB/s/disk)</a:t>
                      </a:r>
                      <a:endParaRPr lang="en-US" sz="2400" dirty="0"/>
                    </a:p>
                  </a:txBody>
                  <a:tcPr/>
                </a:tc>
              </a:tr>
              <a:tr h="365760">
                <a:tc>
                  <a:txBody>
                    <a:bodyPr/>
                    <a:lstStyle/>
                    <a:p>
                      <a:r>
                        <a:rPr lang="en-US" sz="2400" dirty="0" smtClean="0"/>
                        <a:t>Mellanox</a:t>
                      </a:r>
                      <a:r>
                        <a:rPr lang="en-US" sz="2400" baseline="0" dirty="0" smtClean="0"/>
                        <a:t> Infiniband HCAs (25 Gbps, PCI Express limited)</a:t>
                      </a:r>
                      <a:endParaRPr lang="en-US" sz="2400" dirty="0"/>
                    </a:p>
                  </a:txBody>
                  <a:tcPr/>
                </a:tc>
              </a:tr>
              <a:tr h="381000">
                <a:tc>
                  <a:txBody>
                    <a:bodyPr/>
                    <a:lstStyle/>
                    <a:p>
                      <a:r>
                        <a:rPr lang="en-US" sz="2400" dirty="0" smtClean="0"/>
                        <a:t>5 </a:t>
                      </a:r>
                      <a:r>
                        <a:rPr lang="en-US" sz="2400" baseline="0" dirty="0" smtClean="0"/>
                        <a:t>Mellanox Infiniband Switches</a:t>
                      </a:r>
                    </a:p>
                    <a:p>
                      <a:r>
                        <a:rPr lang="en-US" sz="2400" dirty="0" smtClean="0"/>
                        <a:t>    Two</a:t>
                      </a:r>
                      <a:r>
                        <a:rPr lang="en-US" sz="2400" baseline="0" dirty="0" smtClean="0"/>
                        <a:t> layer topology</a:t>
                      </a:r>
                    </a:p>
                    <a:p>
                      <a:r>
                        <a:rPr lang="en-US" sz="2400" baseline="0" dirty="0" smtClean="0"/>
                        <a:t>    Nearly full bisection bandwidth</a:t>
                      </a:r>
                      <a:endParaRPr lang="en-US" sz="2400" dirty="0"/>
                    </a:p>
                  </a:txBody>
                  <a:tcPr/>
                </a:tc>
              </a:tr>
            </a:tbl>
          </a:graphicData>
        </a:graphic>
      </p:graphicFrame>
      <p:sp>
        <p:nvSpPr>
          <p:cNvPr id="4" name="Slide Number Placeholder 3"/>
          <p:cNvSpPr>
            <a:spLocks noGrp="1"/>
          </p:cNvSpPr>
          <p:nvPr>
            <p:ph type="sldNum" sz="quarter" idx="12"/>
            <p:custDataLst>
              <p:tags r:id="rId4"/>
            </p:custDataLst>
          </p:nvPr>
        </p:nvSpPr>
        <p:spPr/>
        <p:txBody>
          <a:bodyPr/>
          <a:lstStyle/>
          <a:p>
            <a:fld id="{E7A5B8A6-A355-495E-943D-2625EB1675EB}" type="slidenum">
              <a:rPr lang="en-US" smtClean="0"/>
              <a:t>26</a:t>
            </a:fld>
            <a:endParaRPr lang="en-US" dirty="0"/>
          </a:p>
        </p:txBody>
      </p:sp>
      <p:sp>
        <p:nvSpPr>
          <p:cNvPr id="6" name="Content Placeholder 2"/>
          <p:cNvSpPr txBox="1">
            <a:spLocks/>
          </p:cNvSpPr>
          <p:nvPr>
            <p:custDataLst>
              <p:tags r:id="rId5"/>
            </p:custDataLst>
          </p:nvPr>
        </p:nvSpPr>
        <p:spPr>
          <a:xfrm>
            <a:off x="457200" y="4572000"/>
            <a:ext cx="8229600" cy="1554163"/>
          </a:xfrm>
          <a:prstGeom prst="rect">
            <a:avLst/>
          </a:prstGeom>
        </p:spPr>
        <p:txBody>
          <a:bodyPr vert="horz" lIns="91440" tIns="45720" rIns="91440" bIns="45720" rtlCol="0">
            <a:normAutofit/>
          </a:bodyPr>
          <a:lstStyle>
            <a:lvl1pPr marL="342900" indent="-342900" algn="l" defTabSz="914400" rtl="0" eaLnBrk="1" latinLnBrk="0" hangingPunct="1">
              <a:lnSpc>
                <a:spcPct val="100000"/>
              </a:lnSpc>
              <a:spcBef>
                <a:spcPct val="20000"/>
              </a:spcBef>
              <a:spcAft>
                <a:spcPts val="600"/>
              </a:spcAft>
              <a:buFont typeface="Arial" pitchFamily="34" charset="0"/>
              <a:buChar char="•"/>
              <a:defRPr sz="2400" b="1" kern="1200">
                <a:solidFill>
                  <a:schemeClr val="tx1"/>
                </a:solidFill>
                <a:latin typeface="+mn-lt"/>
                <a:ea typeface="+mn-ea"/>
                <a:cs typeface="+mn-cs"/>
              </a:defRPr>
            </a:lvl1pPr>
            <a:lvl2pPr marL="742950" indent="-285750" algn="l" defTabSz="914400" rtl="0" eaLnBrk="1" latinLnBrk="0" hangingPunct="1">
              <a:lnSpc>
                <a:spcPct val="100000"/>
              </a:lnSpc>
              <a:spcBef>
                <a:spcPct val="20000"/>
              </a:spcBef>
              <a:spcAft>
                <a:spcPts val="600"/>
              </a:spcAft>
              <a:buSzPct val="90000"/>
              <a:buFont typeface="Arial"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100000"/>
              </a:lnSpc>
              <a:spcBef>
                <a:spcPct val="20000"/>
              </a:spcBef>
              <a:spcAft>
                <a:spcPts val="600"/>
              </a:spcAft>
              <a:buSzPct val="80000"/>
              <a:buFont typeface="Arial" pitchFamily="34" charset="0"/>
              <a:buChar char="•"/>
              <a:defRPr sz="2200" kern="1200">
                <a:solidFill>
                  <a:schemeClr val="tx1"/>
                </a:solidFill>
                <a:latin typeface="+mn-lt"/>
                <a:ea typeface="+mn-ea"/>
                <a:cs typeface="+mn-cs"/>
              </a:defRPr>
            </a:lvl3pPr>
            <a:lvl4pPr marL="1600200" indent="-228600" algn="l" defTabSz="914400" rtl="0" eaLnBrk="1" latinLnBrk="0" hangingPunct="1">
              <a:lnSpc>
                <a:spcPct val="100000"/>
              </a:lnSpc>
              <a:spcBef>
                <a:spcPct val="20000"/>
              </a:spcBef>
              <a:spcAft>
                <a:spcPts val="600"/>
              </a:spcAft>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lnSpc>
                <a:spcPct val="100000"/>
              </a:lnSpc>
              <a:spcBef>
                <a:spcPct val="20000"/>
              </a:spcBef>
              <a:spcAft>
                <a:spcPts val="600"/>
              </a:spcAft>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b="0" dirty="0" smtClean="0"/>
              <a:t>Approximation for datacenter networks in 3-5 years</a:t>
            </a:r>
          </a:p>
          <a:p>
            <a:r>
              <a:rPr lang="en-US" b="0" dirty="0" smtClean="0"/>
              <a:t>5.2 </a:t>
            </a:r>
            <a:r>
              <a:rPr lang="en-US" b="0" dirty="0"/>
              <a:t>µs </a:t>
            </a:r>
            <a:r>
              <a:rPr lang="en-US" b="0" dirty="0" smtClean="0"/>
              <a:t>round trip from 100 B read operations</a:t>
            </a:r>
          </a:p>
        </p:txBody>
      </p:sp>
    </p:spTree>
    <p:custDataLst>
      <p:tags r:id="rId1"/>
    </p:custDataLst>
    <p:extLst>
      <p:ext uri="{BB962C8B-B14F-4D97-AF65-F5344CB8AC3E}">
        <p14:creationId xmlns:p14="http://schemas.microsoft.com/office/powerpoint/2010/main" val="2809753418"/>
      </p:ext>
    </p:extLst>
  </p:cSld>
  <p:clrMapOvr>
    <a:masterClrMapping/>
  </p:clrMapOvr>
  <mc:AlternateContent xmlns:mc="http://schemas.openxmlformats.org/markup-compatibility/2006" xmlns:p14="http://schemas.microsoft.com/office/powerpoint/2010/main">
    <mc:Choice Requires="p14">
      <p:transition spd="slow" p14:dur="2000" advTm="20663"/>
    </mc:Choice>
    <mc:Fallback xmlns="">
      <p:transition spd="slow" advTm="20663"/>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4" name="Straight Arrow Connector 43"/>
          <p:cNvCxnSpPr>
            <a:stCxn id="113" idx="0"/>
            <a:endCxn id="157" idx="2"/>
          </p:cNvCxnSpPr>
          <p:nvPr>
            <p:custDataLst>
              <p:tags r:id="rId2"/>
            </p:custDataLst>
          </p:nvPr>
        </p:nvCxnSpPr>
        <p:spPr>
          <a:xfrm flipV="1">
            <a:off x="6236004" y="3581400"/>
            <a:ext cx="562351" cy="990600"/>
          </a:xfrm>
          <a:prstGeom prst="straightConnector1">
            <a:avLst/>
          </a:prstGeom>
          <a:ln w="25400">
            <a:tailEnd type="triangle"/>
          </a:ln>
        </p:spPr>
        <p:style>
          <a:lnRef idx="1">
            <a:schemeClr val="accent6"/>
          </a:lnRef>
          <a:fillRef idx="0">
            <a:schemeClr val="accent6"/>
          </a:fillRef>
          <a:effectRef idx="0">
            <a:schemeClr val="accent6"/>
          </a:effectRef>
          <a:fontRef idx="minor">
            <a:schemeClr val="tx1"/>
          </a:fontRef>
        </p:style>
      </p:cxnSp>
      <p:sp>
        <p:nvSpPr>
          <p:cNvPr id="2" name="Title 1"/>
          <p:cNvSpPr>
            <a:spLocks noGrp="1"/>
          </p:cNvSpPr>
          <p:nvPr>
            <p:ph type="title"/>
            <p:custDataLst>
              <p:tags r:id="rId3"/>
            </p:custDataLst>
          </p:nvPr>
        </p:nvSpPr>
        <p:spPr/>
        <p:txBody>
          <a:bodyPr>
            <a:normAutofit/>
          </a:bodyPr>
          <a:lstStyle/>
          <a:p>
            <a:r>
              <a:rPr lang="en-US" dirty="0"/>
              <a:t>How well does recovery scale?</a:t>
            </a:r>
          </a:p>
        </p:txBody>
      </p:sp>
      <p:sp>
        <p:nvSpPr>
          <p:cNvPr id="4" name="Slide Number Placeholder 3"/>
          <p:cNvSpPr>
            <a:spLocks noGrp="1"/>
          </p:cNvSpPr>
          <p:nvPr>
            <p:ph type="sldNum" sz="quarter" idx="12"/>
            <p:custDataLst>
              <p:tags r:id="rId4"/>
            </p:custDataLst>
          </p:nvPr>
        </p:nvSpPr>
        <p:spPr/>
        <p:txBody>
          <a:bodyPr/>
          <a:lstStyle/>
          <a:p>
            <a:fld id="{E7A5B8A6-A355-495E-943D-2625EB1675EB}" type="slidenum">
              <a:rPr lang="en-US" smtClean="0"/>
              <a:t>27</a:t>
            </a:fld>
            <a:endParaRPr lang="en-US" dirty="0"/>
          </a:p>
        </p:txBody>
      </p:sp>
      <p:cxnSp>
        <p:nvCxnSpPr>
          <p:cNvPr id="46" name="Straight Arrow Connector 45"/>
          <p:cNvCxnSpPr>
            <a:stCxn id="97" idx="0"/>
            <a:endCxn id="157" idx="2"/>
          </p:cNvCxnSpPr>
          <p:nvPr>
            <p:custDataLst>
              <p:tags r:id="rId5"/>
            </p:custDataLst>
          </p:nvPr>
        </p:nvCxnSpPr>
        <p:spPr>
          <a:xfrm flipV="1">
            <a:off x="4914280" y="3581400"/>
            <a:ext cx="1884075" cy="990600"/>
          </a:xfrm>
          <a:prstGeom prst="straightConnector1">
            <a:avLst/>
          </a:prstGeom>
          <a:ln w="25400">
            <a:tailEnd type="triangle"/>
          </a:ln>
        </p:spPr>
        <p:style>
          <a:lnRef idx="1">
            <a:schemeClr val="accent6"/>
          </a:lnRef>
          <a:fillRef idx="0">
            <a:schemeClr val="accent6"/>
          </a:fillRef>
          <a:effectRef idx="0">
            <a:schemeClr val="accent6"/>
          </a:effectRef>
          <a:fontRef idx="minor">
            <a:schemeClr val="tx1"/>
          </a:fontRef>
        </p:style>
      </p:cxnSp>
      <p:cxnSp>
        <p:nvCxnSpPr>
          <p:cNvPr id="42" name="Straight Arrow Connector 41"/>
          <p:cNvCxnSpPr>
            <a:stCxn id="81" idx="0"/>
            <a:endCxn id="157" idx="2"/>
          </p:cNvCxnSpPr>
          <p:nvPr>
            <p:custDataLst>
              <p:tags r:id="rId6"/>
            </p:custDataLst>
          </p:nvPr>
        </p:nvCxnSpPr>
        <p:spPr>
          <a:xfrm flipV="1">
            <a:off x="4253418" y="3581400"/>
            <a:ext cx="2544937" cy="990600"/>
          </a:xfrm>
          <a:prstGeom prst="straightConnector1">
            <a:avLst/>
          </a:prstGeom>
          <a:ln w="25400">
            <a:tailEnd type="triangle"/>
          </a:ln>
        </p:spPr>
        <p:style>
          <a:lnRef idx="1">
            <a:schemeClr val="accent6"/>
          </a:lnRef>
          <a:fillRef idx="0">
            <a:schemeClr val="accent6"/>
          </a:fillRef>
          <a:effectRef idx="0">
            <a:schemeClr val="accent6"/>
          </a:effectRef>
          <a:fontRef idx="minor">
            <a:schemeClr val="tx1"/>
          </a:fontRef>
        </p:style>
      </p:cxnSp>
      <p:cxnSp>
        <p:nvCxnSpPr>
          <p:cNvPr id="40" name="Straight Arrow Connector 39"/>
          <p:cNvCxnSpPr>
            <a:stCxn id="105" idx="0"/>
            <a:endCxn id="157" idx="2"/>
          </p:cNvCxnSpPr>
          <p:nvPr>
            <p:custDataLst>
              <p:tags r:id="rId7"/>
            </p:custDataLst>
          </p:nvPr>
        </p:nvCxnSpPr>
        <p:spPr>
          <a:xfrm flipV="1">
            <a:off x="5575142" y="3581400"/>
            <a:ext cx="1223213" cy="990600"/>
          </a:xfrm>
          <a:prstGeom prst="straightConnector1">
            <a:avLst/>
          </a:prstGeom>
          <a:ln w="25400">
            <a:tailEnd type="triangle"/>
          </a:ln>
        </p:spPr>
        <p:style>
          <a:lnRef idx="1">
            <a:schemeClr val="accent6"/>
          </a:lnRef>
          <a:fillRef idx="0">
            <a:schemeClr val="accent6"/>
          </a:fillRef>
          <a:effectRef idx="0">
            <a:schemeClr val="accent6"/>
          </a:effectRef>
          <a:fontRef idx="minor">
            <a:schemeClr val="tx1"/>
          </a:fontRef>
        </p:style>
      </p:cxnSp>
      <p:grpSp>
        <p:nvGrpSpPr>
          <p:cNvPr id="6" name="Group 5"/>
          <p:cNvGrpSpPr/>
          <p:nvPr>
            <p:custDataLst>
              <p:tags r:id="rId8"/>
            </p:custDataLst>
          </p:nvPr>
        </p:nvGrpSpPr>
        <p:grpSpPr>
          <a:xfrm>
            <a:off x="2626894" y="4572000"/>
            <a:ext cx="3913910" cy="936625"/>
            <a:chOff x="535873" y="1447800"/>
            <a:chExt cx="3913910" cy="936625"/>
          </a:xfrm>
        </p:grpSpPr>
        <p:grpSp>
          <p:nvGrpSpPr>
            <p:cNvPr id="63" name="Group 62"/>
            <p:cNvGrpSpPr/>
            <p:nvPr>
              <p:custDataLst>
                <p:tags r:id="rId24"/>
              </p:custDataLst>
            </p:nvPr>
          </p:nvGrpSpPr>
          <p:grpSpPr>
            <a:xfrm>
              <a:off x="535873" y="1447800"/>
              <a:ext cx="609600" cy="936625"/>
              <a:chOff x="6553200" y="3581400"/>
              <a:chExt cx="609600" cy="936625"/>
            </a:xfrm>
          </p:grpSpPr>
          <p:grpSp>
            <p:nvGrpSpPr>
              <p:cNvPr id="64" name="Group 39"/>
              <p:cNvGrpSpPr>
                <a:grpSpLocks/>
              </p:cNvGrpSpPr>
              <p:nvPr/>
            </p:nvGrpSpPr>
            <p:grpSpPr bwMode="auto">
              <a:xfrm>
                <a:off x="6629400" y="4191000"/>
                <a:ext cx="457200" cy="327025"/>
                <a:chOff x="3744" y="1584"/>
                <a:chExt cx="336" cy="240"/>
              </a:xfrm>
            </p:grpSpPr>
            <p:sp>
              <p:nvSpPr>
                <p:cNvPr id="67" name="Oval 40"/>
                <p:cNvSpPr>
                  <a:spLocks noChangeArrowheads="1"/>
                </p:cNvSpPr>
                <p:nvPr/>
              </p:nvSpPr>
              <p:spPr bwMode="auto">
                <a:xfrm>
                  <a:off x="3744" y="1728"/>
                  <a:ext cx="336" cy="96"/>
                </a:xfrm>
                <a:prstGeom prst="ellipse">
                  <a:avLst/>
                </a:prstGeom>
                <a:solidFill>
                  <a:srgbClr val="C56D41"/>
                </a:solidFill>
                <a:ln w="12700" algn="ctr">
                  <a:solidFill>
                    <a:srgbClr val="64351E"/>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68" name="Oval 41"/>
                <p:cNvSpPr>
                  <a:spLocks noChangeArrowheads="1"/>
                </p:cNvSpPr>
                <p:nvPr/>
              </p:nvSpPr>
              <p:spPr bwMode="auto">
                <a:xfrm>
                  <a:off x="3744" y="1680"/>
                  <a:ext cx="336" cy="96"/>
                </a:xfrm>
                <a:prstGeom prst="ellipse">
                  <a:avLst/>
                </a:prstGeom>
                <a:solidFill>
                  <a:srgbClr val="C56D41"/>
                </a:solidFill>
                <a:ln w="12700" algn="ctr">
                  <a:solidFill>
                    <a:srgbClr val="64351E"/>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69" name="Oval 42"/>
                <p:cNvSpPr>
                  <a:spLocks noChangeArrowheads="1"/>
                </p:cNvSpPr>
                <p:nvPr/>
              </p:nvSpPr>
              <p:spPr bwMode="auto">
                <a:xfrm>
                  <a:off x="3744" y="1632"/>
                  <a:ext cx="336" cy="96"/>
                </a:xfrm>
                <a:prstGeom prst="ellipse">
                  <a:avLst/>
                </a:prstGeom>
                <a:solidFill>
                  <a:srgbClr val="C56D41"/>
                </a:solidFill>
                <a:ln w="12700" algn="ctr">
                  <a:solidFill>
                    <a:srgbClr val="64351E"/>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70" name="Oval 43"/>
                <p:cNvSpPr>
                  <a:spLocks noChangeArrowheads="1"/>
                </p:cNvSpPr>
                <p:nvPr/>
              </p:nvSpPr>
              <p:spPr bwMode="auto">
                <a:xfrm>
                  <a:off x="3744" y="1584"/>
                  <a:ext cx="336" cy="96"/>
                </a:xfrm>
                <a:prstGeom prst="ellipse">
                  <a:avLst/>
                </a:prstGeom>
                <a:solidFill>
                  <a:srgbClr val="C56D41"/>
                </a:solidFill>
                <a:ln w="12700" algn="ctr">
                  <a:solidFill>
                    <a:srgbClr val="64351E"/>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grpSp>
          <p:sp>
            <p:nvSpPr>
              <p:cNvPr id="65" name="Rounded Rectangle 64"/>
              <p:cNvSpPr/>
              <p:nvPr/>
            </p:nvSpPr>
            <p:spPr>
              <a:xfrm>
                <a:off x="6553200" y="3581400"/>
                <a:ext cx="609600" cy="457200"/>
              </a:xfrm>
              <a:prstGeom prst="roundRect">
                <a:avLst/>
              </a:prstGeom>
              <a:solidFill>
                <a:srgbClr val="C9F7C9"/>
              </a:solidFill>
              <a:ln w="12700">
                <a:solidFill>
                  <a:srgbClr val="15A715"/>
                </a:solidFill>
                <a:miter lim="800000"/>
                <a:headEnd/>
                <a:tailEnd/>
              </a:ln>
              <a:effectLst/>
            </p:spPr>
            <p:txBody>
              <a:bodyPr wrap="none" anchor="ctr"/>
              <a:lstStyle/>
              <a:p>
                <a:endParaRPr lang="en-US" dirty="0">
                  <a:solidFill>
                    <a:schemeClr val="accent1">
                      <a:lumMod val="75000"/>
                      <a:lumOff val="25000"/>
                    </a:schemeClr>
                  </a:solidFill>
                  <a:latin typeface="Arial" charset="0"/>
                </a:endParaRPr>
              </a:p>
            </p:txBody>
          </p:sp>
          <p:sp>
            <p:nvSpPr>
              <p:cNvPr id="66" name="AutoShape 44"/>
              <p:cNvSpPr>
                <a:spLocks noChangeArrowheads="1"/>
              </p:cNvSpPr>
              <p:nvPr/>
            </p:nvSpPr>
            <p:spPr bwMode="auto">
              <a:xfrm>
                <a:off x="6705600" y="3995603"/>
                <a:ext cx="304800" cy="276225"/>
              </a:xfrm>
              <a:prstGeom prst="upArrow">
                <a:avLst>
                  <a:gd name="adj1" fmla="val 50000"/>
                  <a:gd name="adj2" fmla="val 58046"/>
                </a:avLst>
              </a:prstGeom>
              <a:solidFill>
                <a:srgbClr val="F4DEC8"/>
              </a:solidFill>
              <a:ln w="12700" algn="ctr">
                <a:solidFill>
                  <a:srgbClr val="90561C"/>
                </a:solidFill>
                <a:miter lim="800000"/>
                <a:headEnd/>
                <a:tailEnd/>
              </a:ln>
              <a:effectLst/>
            </p:spPr>
            <p:txBody>
              <a:bodyPr wrap="none" anchor="ctr"/>
              <a:lstStyle/>
              <a:p>
                <a:endParaRPr lang="en-US" dirty="0"/>
              </a:p>
            </p:txBody>
          </p:sp>
        </p:grpSp>
        <p:grpSp>
          <p:nvGrpSpPr>
            <p:cNvPr id="71" name="Group 70"/>
            <p:cNvGrpSpPr/>
            <p:nvPr>
              <p:custDataLst>
                <p:tags r:id="rId25"/>
              </p:custDataLst>
            </p:nvPr>
          </p:nvGrpSpPr>
          <p:grpSpPr>
            <a:xfrm>
              <a:off x="1196735" y="1447800"/>
              <a:ext cx="609600" cy="936625"/>
              <a:chOff x="6553200" y="3581400"/>
              <a:chExt cx="609600" cy="936625"/>
            </a:xfrm>
          </p:grpSpPr>
          <p:grpSp>
            <p:nvGrpSpPr>
              <p:cNvPr id="72" name="Group 39"/>
              <p:cNvGrpSpPr>
                <a:grpSpLocks/>
              </p:cNvGrpSpPr>
              <p:nvPr/>
            </p:nvGrpSpPr>
            <p:grpSpPr bwMode="auto">
              <a:xfrm>
                <a:off x="6629400" y="4191000"/>
                <a:ext cx="457200" cy="327025"/>
                <a:chOff x="3744" y="1584"/>
                <a:chExt cx="336" cy="240"/>
              </a:xfrm>
            </p:grpSpPr>
            <p:sp>
              <p:nvSpPr>
                <p:cNvPr id="75" name="Oval 40"/>
                <p:cNvSpPr>
                  <a:spLocks noChangeArrowheads="1"/>
                </p:cNvSpPr>
                <p:nvPr/>
              </p:nvSpPr>
              <p:spPr bwMode="auto">
                <a:xfrm>
                  <a:off x="3744" y="1728"/>
                  <a:ext cx="336" cy="96"/>
                </a:xfrm>
                <a:prstGeom prst="ellipse">
                  <a:avLst/>
                </a:prstGeom>
                <a:solidFill>
                  <a:srgbClr val="C56D41"/>
                </a:solidFill>
                <a:ln w="12700" algn="ctr">
                  <a:solidFill>
                    <a:srgbClr val="64351E"/>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76" name="Oval 41"/>
                <p:cNvSpPr>
                  <a:spLocks noChangeArrowheads="1"/>
                </p:cNvSpPr>
                <p:nvPr/>
              </p:nvSpPr>
              <p:spPr bwMode="auto">
                <a:xfrm>
                  <a:off x="3744" y="1680"/>
                  <a:ext cx="336" cy="96"/>
                </a:xfrm>
                <a:prstGeom prst="ellipse">
                  <a:avLst/>
                </a:prstGeom>
                <a:solidFill>
                  <a:srgbClr val="C56D41"/>
                </a:solidFill>
                <a:ln w="12700" algn="ctr">
                  <a:solidFill>
                    <a:srgbClr val="64351E"/>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77" name="Oval 42"/>
                <p:cNvSpPr>
                  <a:spLocks noChangeArrowheads="1"/>
                </p:cNvSpPr>
                <p:nvPr/>
              </p:nvSpPr>
              <p:spPr bwMode="auto">
                <a:xfrm>
                  <a:off x="3744" y="1632"/>
                  <a:ext cx="336" cy="96"/>
                </a:xfrm>
                <a:prstGeom prst="ellipse">
                  <a:avLst/>
                </a:prstGeom>
                <a:solidFill>
                  <a:srgbClr val="C56D41"/>
                </a:solidFill>
                <a:ln w="12700" algn="ctr">
                  <a:solidFill>
                    <a:srgbClr val="64351E"/>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78" name="Oval 43"/>
                <p:cNvSpPr>
                  <a:spLocks noChangeArrowheads="1"/>
                </p:cNvSpPr>
                <p:nvPr/>
              </p:nvSpPr>
              <p:spPr bwMode="auto">
                <a:xfrm>
                  <a:off x="3744" y="1584"/>
                  <a:ext cx="336" cy="96"/>
                </a:xfrm>
                <a:prstGeom prst="ellipse">
                  <a:avLst/>
                </a:prstGeom>
                <a:solidFill>
                  <a:srgbClr val="C56D41"/>
                </a:solidFill>
                <a:ln w="12700" algn="ctr">
                  <a:solidFill>
                    <a:srgbClr val="64351E"/>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grpSp>
          <p:sp>
            <p:nvSpPr>
              <p:cNvPr id="73" name="Rounded Rectangle 72"/>
              <p:cNvSpPr/>
              <p:nvPr/>
            </p:nvSpPr>
            <p:spPr>
              <a:xfrm>
                <a:off x="6553200" y="3581400"/>
                <a:ext cx="609600" cy="457200"/>
              </a:xfrm>
              <a:prstGeom prst="roundRect">
                <a:avLst/>
              </a:prstGeom>
              <a:solidFill>
                <a:srgbClr val="C9F7C9"/>
              </a:solidFill>
              <a:ln w="12700">
                <a:solidFill>
                  <a:srgbClr val="15A715"/>
                </a:solidFill>
                <a:miter lim="800000"/>
                <a:headEnd/>
                <a:tailEnd/>
              </a:ln>
              <a:effectLst/>
            </p:spPr>
            <p:txBody>
              <a:bodyPr wrap="none" anchor="ctr"/>
              <a:lstStyle/>
              <a:p>
                <a:endParaRPr lang="en-US" dirty="0">
                  <a:solidFill>
                    <a:schemeClr val="accent1">
                      <a:lumMod val="75000"/>
                      <a:lumOff val="25000"/>
                    </a:schemeClr>
                  </a:solidFill>
                  <a:latin typeface="Arial" charset="0"/>
                </a:endParaRPr>
              </a:p>
            </p:txBody>
          </p:sp>
          <p:sp>
            <p:nvSpPr>
              <p:cNvPr id="74" name="AutoShape 44"/>
              <p:cNvSpPr>
                <a:spLocks noChangeArrowheads="1"/>
              </p:cNvSpPr>
              <p:nvPr/>
            </p:nvSpPr>
            <p:spPr bwMode="auto">
              <a:xfrm>
                <a:off x="6705600" y="3995603"/>
                <a:ext cx="304800" cy="276225"/>
              </a:xfrm>
              <a:prstGeom prst="upArrow">
                <a:avLst>
                  <a:gd name="adj1" fmla="val 50000"/>
                  <a:gd name="adj2" fmla="val 58046"/>
                </a:avLst>
              </a:prstGeom>
              <a:solidFill>
                <a:srgbClr val="F4DEC8"/>
              </a:solidFill>
              <a:ln w="12700" algn="ctr">
                <a:solidFill>
                  <a:srgbClr val="90561C"/>
                </a:solidFill>
                <a:miter lim="800000"/>
                <a:headEnd/>
                <a:tailEnd/>
              </a:ln>
              <a:effectLst/>
            </p:spPr>
            <p:txBody>
              <a:bodyPr wrap="none" anchor="ctr"/>
              <a:lstStyle/>
              <a:p>
                <a:endParaRPr lang="en-US" dirty="0"/>
              </a:p>
            </p:txBody>
          </p:sp>
        </p:grpSp>
        <p:grpSp>
          <p:nvGrpSpPr>
            <p:cNvPr id="79" name="Group 78"/>
            <p:cNvGrpSpPr/>
            <p:nvPr>
              <p:custDataLst>
                <p:tags r:id="rId26"/>
              </p:custDataLst>
            </p:nvPr>
          </p:nvGrpSpPr>
          <p:grpSpPr>
            <a:xfrm>
              <a:off x="1857597" y="1447800"/>
              <a:ext cx="609600" cy="936625"/>
              <a:chOff x="6553200" y="3581400"/>
              <a:chExt cx="609600" cy="936625"/>
            </a:xfrm>
          </p:grpSpPr>
          <p:grpSp>
            <p:nvGrpSpPr>
              <p:cNvPr id="80" name="Group 39"/>
              <p:cNvGrpSpPr>
                <a:grpSpLocks/>
              </p:cNvGrpSpPr>
              <p:nvPr/>
            </p:nvGrpSpPr>
            <p:grpSpPr bwMode="auto">
              <a:xfrm>
                <a:off x="6629400" y="4191000"/>
                <a:ext cx="457200" cy="327025"/>
                <a:chOff x="3744" y="1584"/>
                <a:chExt cx="336" cy="240"/>
              </a:xfrm>
            </p:grpSpPr>
            <p:sp>
              <p:nvSpPr>
                <p:cNvPr id="83" name="Oval 40"/>
                <p:cNvSpPr>
                  <a:spLocks noChangeArrowheads="1"/>
                </p:cNvSpPr>
                <p:nvPr/>
              </p:nvSpPr>
              <p:spPr bwMode="auto">
                <a:xfrm>
                  <a:off x="3744" y="1728"/>
                  <a:ext cx="336" cy="96"/>
                </a:xfrm>
                <a:prstGeom prst="ellipse">
                  <a:avLst/>
                </a:prstGeom>
                <a:solidFill>
                  <a:srgbClr val="C56D41"/>
                </a:solidFill>
                <a:ln w="12700" algn="ctr">
                  <a:solidFill>
                    <a:srgbClr val="64351E"/>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84" name="Oval 41"/>
                <p:cNvSpPr>
                  <a:spLocks noChangeArrowheads="1"/>
                </p:cNvSpPr>
                <p:nvPr/>
              </p:nvSpPr>
              <p:spPr bwMode="auto">
                <a:xfrm>
                  <a:off x="3744" y="1680"/>
                  <a:ext cx="336" cy="96"/>
                </a:xfrm>
                <a:prstGeom prst="ellipse">
                  <a:avLst/>
                </a:prstGeom>
                <a:solidFill>
                  <a:srgbClr val="C56D41"/>
                </a:solidFill>
                <a:ln w="12700" algn="ctr">
                  <a:solidFill>
                    <a:srgbClr val="64351E"/>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85" name="Oval 42"/>
                <p:cNvSpPr>
                  <a:spLocks noChangeArrowheads="1"/>
                </p:cNvSpPr>
                <p:nvPr/>
              </p:nvSpPr>
              <p:spPr bwMode="auto">
                <a:xfrm>
                  <a:off x="3744" y="1632"/>
                  <a:ext cx="336" cy="96"/>
                </a:xfrm>
                <a:prstGeom prst="ellipse">
                  <a:avLst/>
                </a:prstGeom>
                <a:solidFill>
                  <a:srgbClr val="C56D41"/>
                </a:solidFill>
                <a:ln w="12700" algn="ctr">
                  <a:solidFill>
                    <a:srgbClr val="64351E"/>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86" name="Oval 43"/>
                <p:cNvSpPr>
                  <a:spLocks noChangeArrowheads="1"/>
                </p:cNvSpPr>
                <p:nvPr/>
              </p:nvSpPr>
              <p:spPr bwMode="auto">
                <a:xfrm>
                  <a:off x="3744" y="1584"/>
                  <a:ext cx="336" cy="96"/>
                </a:xfrm>
                <a:prstGeom prst="ellipse">
                  <a:avLst/>
                </a:prstGeom>
                <a:solidFill>
                  <a:srgbClr val="C56D41"/>
                </a:solidFill>
                <a:ln w="12700" algn="ctr">
                  <a:solidFill>
                    <a:srgbClr val="64351E"/>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grpSp>
          <p:sp>
            <p:nvSpPr>
              <p:cNvPr id="81" name="Rounded Rectangle 80"/>
              <p:cNvSpPr/>
              <p:nvPr/>
            </p:nvSpPr>
            <p:spPr>
              <a:xfrm>
                <a:off x="6553200" y="3581400"/>
                <a:ext cx="609600" cy="457200"/>
              </a:xfrm>
              <a:prstGeom prst="roundRect">
                <a:avLst/>
              </a:prstGeom>
              <a:solidFill>
                <a:srgbClr val="C9F7C9"/>
              </a:solidFill>
              <a:ln w="12700">
                <a:solidFill>
                  <a:srgbClr val="15A715"/>
                </a:solidFill>
                <a:miter lim="800000"/>
                <a:headEnd/>
                <a:tailEnd/>
              </a:ln>
              <a:effectLst/>
            </p:spPr>
            <p:txBody>
              <a:bodyPr wrap="none" anchor="ctr"/>
              <a:lstStyle/>
              <a:p>
                <a:endParaRPr lang="en-US" dirty="0">
                  <a:solidFill>
                    <a:schemeClr val="accent1">
                      <a:lumMod val="75000"/>
                      <a:lumOff val="25000"/>
                    </a:schemeClr>
                  </a:solidFill>
                  <a:latin typeface="Arial" charset="0"/>
                </a:endParaRPr>
              </a:p>
            </p:txBody>
          </p:sp>
          <p:sp>
            <p:nvSpPr>
              <p:cNvPr id="82" name="AutoShape 44"/>
              <p:cNvSpPr>
                <a:spLocks noChangeArrowheads="1"/>
              </p:cNvSpPr>
              <p:nvPr/>
            </p:nvSpPr>
            <p:spPr bwMode="auto">
              <a:xfrm>
                <a:off x="6705600" y="3995603"/>
                <a:ext cx="304800" cy="276225"/>
              </a:xfrm>
              <a:prstGeom prst="upArrow">
                <a:avLst>
                  <a:gd name="adj1" fmla="val 50000"/>
                  <a:gd name="adj2" fmla="val 58046"/>
                </a:avLst>
              </a:prstGeom>
              <a:solidFill>
                <a:srgbClr val="F4DEC8"/>
              </a:solidFill>
              <a:ln w="12700" algn="ctr">
                <a:solidFill>
                  <a:srgbClr val="90561C"/>
                </a:solidFill>
                <a:miter lim="800000"/>
                <a:headEnd/>
                <a:tailEnd/>
              </a:ln>
              <a:effectLst/>
            </p:spPr>
            <p:txBody>
              <a:bodyPr wrap="none" anchor="ctr"/>
              <a:lstStyle/>
              <a:p>
                <a:endParaRPr lang="en-US" dirty="0"/>
              </a:p>
            </p:txBody>
          </p:sp>
        </p:grpSp>
        <p:grpSp>
          <p:nvGrpSpPr>
            <p:cNvPr id="95" name="Group 94"/>
            <p:cNvGrpSpPr/>
            <p:nvPr>
              <p:custDataLst>
                <p:tags r:id="rId27"/>
              </p:custDataLst>
            </p:nvPr>
          </p:nvGrpSpPr>
          <p:grpSpPr>
            <a:xfrm>
              <a:off x="2518459" y="1447800"/>
              <a:ext cx="609600" cy="936625"/>
              <a:chOff x="6553200" y="3581400"/>
              <a:chExt cx="609600" cy="936625"/>
            </a:xfrm>
          </p:grpSpPr>
          <p:grpSp>
            <p:nvGrpSpPr>
              <p:cNvPr id="96" name="Group 39"/>
              <p:cNvGrpSpPr>
                <a:grpSpLocks/>
              </p:cNvGrpSpPr>
              <p:nvPr/>
            </p:nvGrpSpPr>
            <p:grpSpPr bwMode="auto">
              <a:xfrm>
                <a:off x="6629400" y="4191000"/>
                <a:ext cx="457200" cy="327025"/>
                <a:chOff x="3744" y="1584"/>
                <a:chExt cx="336" cy="240"/>
              </a:xfrm>
            </p:grpSpPr>
            <p:sp>
              <p:nvSpPr>
                <p:cNvPr id="99" name="Oval 40"/>
                <p:cNvSpPr>
                  <a:spLocks noChangeArrowheads="1"/>
                </p:cNvSpPr>
                <p:nvPr/>
              </p:nvSpPr>
              <p:spPr bwMode="auto">
                <a:xfrm>
                  <a:off x="3744" y="1728"/>
                  <a:ext cx="336" cy="96"/>
                </a:xfrm>
                <a:prstGeom prst="ellipse">
                  <a:avLst/>
                </a:prstGeom>
                <a:solidFill>
                  <a:srgbClr val="C56D41"/>
                </a:solidFill>
                <a:ln w="12700" algn="ctr">
                  <a:solidFill>
                    <a:srgbClr val="64351E"/>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100" name="Oval 41"/>
                <p:cNvSpPr>
                  <a:spLocks noChangeArrowheads="1"/>
                </p:cNvSpPr>
                <p:nvPr/>
              </p:nvSpPr>
              <p:spPr bwMode="auto">
                <a:xfrm>
                  <a:off x="3744" y="1680"/>
                  <a:ext cx="336" cy="96"/>
                </a:xfrm>
                <a:prstGeom prst="ellipse">
                  <a:avLst/>
                </a:prstGeom>
                <a:solidFill>
                  <a:srgbClr val="C56D41"/>
                </a:solidFill>
                <a:ln w="12700" algn="ctr">
                  <a:solidFill>
                    <a:srgbClr val="64351E"/>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101" name="Oval 42"/>
                <p:cNvSpPr>
                  <a:spLocks noChangeArrowheads="1"/>
                </p:cNvSpPr>
                <p:nvPr/>
              </p:nvSpPr>
              <p:spPr bwMode="auto">
                <a:xfrm>
                  <a:off x="3744" y="1632"/>
                  <a:ext cx="336" cy="96"/>
                </a:xfrm>
                <a:prstGeom prst="ellipse">
                  <a:avLst/>
                </a:prstGeom>
                <a:solidFill>
                  <a:srgbClr val="C56D41"/>
                </a:solidFill>
                <a:ln w="12700" algn="ctr">
                  <a:solidFill>
                    <a:srgbClr val="64351E"/>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102" name="Oval 43"/>
                <p:cNvSpPr>
                  <a:spLocks noChangeArrowheads="1"/>
                </p:cNvSpPr>
                <p:nvPr/>
              </p:nvSpPr>
              <p:spPr bwMode="auto">
                <a:xfrm>
                  <a:off x="3744" y="1584"/>
                  <a:ext cx="336" cy="96"/>
                </a:xfrm>
                <a:prstGeom prst="ellipse">
                  <a:avLst/>
                </a:prstGeom>
                <a:solidFill>
                  <a:srgbClr val="C56D41"/>
                </a:solidFill>
                <a:ln w="12700" algn="ctr">
                  <a:solidFill>
                    <a:srgbClr val="64351E"/>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grpSp>
          <p:sp>
            <p:nvSpPr>
              <p:cNvPr id="97" name="Rounded Rectangle 96"/>
              <p:cNvSpPr/>
              <p:nvPr/>
            </p:nvSpPr>
            <p:spPr>
              <a:xfrm>
                <a:off x="6553200" y="3581400"/>
                <a:ext cx="609600" cy="457200"/>
              </a:xfrm>
              <a:prstGeom prst="roundRect">
                <a:avLst/>
              </a:prstGeom>
              <a:solidFill>
                <a:srgbClr val="C9F7C9"/>
              </a:solidFill>
              <a:ln w="12700">
                <a:solidFill>
                  <a:srgbClr val="15A715"/>
                </a:solidFill>
                <a:miter lim="800000"/>
                <a:headEnd/>
                <a:tailEnd/>
              </a:ln>
              <a:effectLst/>
            </p:spPr>
            <p:txBody>
              <a:bodyPr wrap="none" anchor="ctr"/>
              <a:lstStyle/>
              <a:p>
                <a:endParaRPr lang="en-US" dirty="0">
                  <a:solidFill>
                    <a:schemeClr val="accent1">
                      <a:lumMod val="75000"/>
                      <a:lumOff val="25000"/>
                    </a:schemeClr>
                  </a:solidFill>
                  <a:latin typeface="Arial" charset="0"/>
                </a:endParaRPr>
              </a:p>
            </p:txBody>
          </p:sp>
          <p:sp>
            <p:nvSpPr>
              <p:cNvPr id="98" name="AutoShape 44"/>
              <p:cNvSpPr>
                <a:spLocks noChangeArrowheads="1"/>
              </p:cNvSpPr>
              <p:nvPr/>
            </p:nvSpPr>
            <p:spPr bwMode="auto">
              <a:xfrm>
                <a:off x="6705600" y="3995603"/>
                <a:ext cx="304800" cy="276225"/>
              </a:xfrm>
              <a:prstGeom prst="upArrow">
                <a:avLst>
                  <a:gd name="adj1" fmla="val 50000"/>
                  <a:gd name="adj2" fmla="val 58046"/>
                </a:avLst>
              </a:prstGeom>
              <a:solidFill>
                <a:srgbClr val="F4DEC8"/>
              </a:solidFill>
              <a:ln w="12700" algn="ctr">
                <a:solidFill>
                  <a:srgbClr val="90561C"/>
                </a:solidFill>
                <a:miter lim="800000"/>
                <a:headEnd/>
                <a:tailEnd/>
              </a:ln>
              <a:effectLst/>
            </p:spPr>
            <p:txBody>
              <a:bodyPr wrap="none" anchor="ctr"/>
              <a:lstStyle/>
              <a:p>
                <a:endParaRPr lang="en-US" dirty="0"/>
              </a:p>
            </p:txBody>
          </p:sp>
        </p:grpSp>
        <p:grpSp>
          <p:nvGrpSpPr>
            <p:cNvPr id="103" name="Group 102"/>
            <p:cNvGrpSpPr/>
            <p:nvPr>
              <p:custDataLst>
                <p:tags r:id="rId28"/>
              </p:custDataLst>
            </p:nvPr>
          </p:nvGrpSpPr>
          <p:grpSpPr>
            <a:xfrm>
              <a:off x="3179321" y="1447800"/>
              <a:ext cx="609600" cy="936625"/>
              <a:chOff x="6553200" y="3581400"/>
              <a:chExt cx="609600" cy="936625"/>
            </a:xfrm>
          </p:grpSpPr>
          <p:grpSp>
            <p:nvGrpSpPr>
              <p:cNvPr id="104" name="Group 39"/>
              <p:cNvGrpSpPr>
                <a:grpSpLocks/>
              </p:cNvGrpSpPr>
              <p:nvPr/>
            </p:nvGrpSpPr>
            <p:grpSpPr bwMode="auto">
              <a:xfrm>
                <a:off x="6629400" y="4191000"/>
                <a:ext cx="457200" cy="327025"/>
                <a:chOff x="3744" y="1584"/>
                <a:chExt cx="336" cy="240"/>
              </a:xfrm>
            </p:grpSpPr>
            <p:sp>
              <p:nvSpPr>
                <p:cNvPr id="107" name="Oval 40"/>
                <p:cNvSpPr>
                  <a:spLocks noChangeArrowheads="1"/>
                </p:cNvSpPr>
                <p:nvPr/>
              </p:nvSpPr>
              <p:spPr bwMode="auto">
                <a:xfrm>
                  <a:off x="3744" y="1728"/>
                  <a:ext cx="336" cy="96"/>
                </a:xfrm>
                <a:prstGeom prst="ellipse">
                  <a:avLst/>
                </a:prstGeom>
                <a:solidFill>
                  <a:srgbClr val="C56D41"/>
                </a:solidFill>
                <a:ln w="12700" algn="ctr">
                  <a:solidFill>
                    <a:srgbClr val="64351E"/>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108" name="Oval 41"/>
                <p:cNvSpPr>
                  <a:spLocks noChangeArrowheads="1"/>
                </p:cNvSpPr>
                <p:nvPr/>
              </p:nvSpPr>
              <p:spPr bwMode="auto">
                <a:xfrm>
                  <a:off x="3744" y="1680"/>
                  <a:ext cx="336" cy="96"/>
                </a:xfrm>
                <a:prstGeom prst="ellipse">
                  <a:avLst/>
                </a:prstGeom>
                <a:solidFill>
                  <a:srgbClr val="C56D41"/>
                </a:solidFill>
                <a:ln w="12700" algn="ctr">
                  <a:solidFill>
                    <a:srgbClr val="64351E"/>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109" name="Oval 42"/>
                <p:cNvSpPr>
                  <a:spLocks noChangeArrowheads="1"/>
                </p:cNvSpPr>
                <p:nvPr/>
              </p:nvSpPr>
              <p:spPr bwMode="auto">
                <a:xfrm>
                  <a:off x="3744" y="1632"/>
                  <a:ext cx="336" cy="96"/>
                </a:xfrm>
                <a:prstGeom prst="ellipse">
                  <a:avLst/>
                </a:prstGeom>
                <a:solidFill>
                  <a:srgbClr val="C56D41"/>
                </a:solidFill>
                <a:ln w="12700" algn="ctr">
                  <a:solidFill>
                    <a:srgbClr val="64351E"/>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110" name="Oval 43"/>
                <p:cNvSpPr>
                  <a:spLocks noChangeArrowheads="1"/>
                </p:cNvSpPr>
                <p:nvPr/>
              </p:nvSpPr>
              <p:spPr bwMode="auto">
                <a:xfrm>
                  <a:off x="3744" y="1584"/>
                  <a:ext cx="336" cy="96"/>
                </a:xfrm>
                <a:prstGeom prst="ellipse">
                  <a:avLst/>
                </a:prstGeom>
                <a:solidFill>
                  <a:srgbClr val="C56D41"/>
                </a:solidFill>
                <a:ln w="12700" algn="ctr">
                  <a:solidFill>
                    <a:srgbClr val="64351E"/>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grpSp>
          <p:sp>
            <p:nvSpPr>
              <p:cNvPr id="105" name="Rounded Rectangle 104"/>
              <p:cNvSpPr/>
              <p:nvPr/>
            </p:nvSpPr>
            <p:spPr>
              <a:xfrm>
                <a:off x="6553200" y="3581400"/>
                <a:ext cx="609600" cy="457200"/>
              </a:xfrm>
              <a:prstGeom prst="roundRect">
                <a:avLst/>
              </a:prstGeom>
              <a:solidFill>
                <a:srgbClr val="C9F7C9"/>
              </a:solidFill>
              <a:ln w="12700">
                <a:solidFill>
                  <a:srgbClr val="15A715"/>
                </a:solidFill>
                <a:miter lim="800000"/>
                <a:headEnd/>
                <a:tailEnd/>
              </a:ln>
              <a:effectLst/>
            </p:spPr>
            <p:txBody>
              <a:bodyPr wrap="none" anchor="ctr"/>
              <a:lstStyle/>
              <a:p>
                <a:endParaRPr lang="en-US" dirty="0">
                  <a:solidFill>
                    <a:schemeClr val="accent1">
                      <a:lumMod val="75000"/>
                      <a:lumOff val="25000"/>
                    </a:schemeClr>
                  </a:solidFill>
                  <a:latin typeface="Arial" charset="0"/>
                </a:endParaRPr>
              </a:p>
            </p:txBody>
          </p:sp>
          <p:sp>
            <p:nvSpPr>
              <p:cNvPr id="106" name="AutoShape 44"/>
              <p:cNvSpPr>
                <a:spLocks noChangeArrowheads="1"/>
              </p:cNvSpPr>
              <p:nvPr/>
            </p:nvSpPr>
            <p:spPr bwMode="auto">
              <a:xfrm>
                <a:off x="6705600" y="3995603"/>
                <a:ext cx="304800" cy="276225"/>
              </a:xfrm>
              <a:prstGeom prst="upArrow">
                <a:avLst>
                  <a:gd name="adj1" fmla="val 50000"/>
                  <a:gd name="adj2" fmla="val 58046"/>
                </a:avLst>
              </a:prstGeom>
              <a:solidFill>
                <a:srgbClr val="F4DEC8"/>
              </a:solidFill>
              <a:ln w="12700" algn="ctr">
                <a:solidFill>
                  <a:srgbClr val="90561C"/>
                </a:solidFill>
                <a:miter lim="800000"/>
                <a:headEnd/>
                <a:tailEnd/>
              </a:ln>
              <a:effectLst/>
            </p:spPr>
            <p:txBody>
              <a:bodyPr wrap="none" anchor="ctr"/>
              <a:lstStyle/>
              <a:p>
                <a:endParaRPr lang="en-US" dirty="0"/>
              </a:p>
            </p:txBody>
          </p:sp>
        </p:grpSp>
        <p:grpSp>
          <p:nvGrpSpPr>
            <p:cNvPr id="111" name="Group 110"/>
            <p:cNvGrpSpPr/>
            <p:nvPr>
              <p:custDataLst>
                <p:tags r:id="rId29"/>
              </p:custDataLst>
            </p:nvPr>
          </p:nvGrpSpPr>
          <p:grpSpPr>
            <a:xfrm>
              <a:off x="3840183" y="1447800"/>
              <a:ext cx="609600" cy="936625"/>
              <a:chOff x="6553200" y="3581400"/>
              <a:chExt cx="609600" cy="936625"/>
            </a:xfrm>
          </p:grpSpPr>
          <p:grpSp>
            <p:nvGrpSpPr>
              <p:cNvPr id="112" name="Group 39"/>
              <p:cNvGrpSpPr>
                <a:grpSpLocks/>
              </p:cNvGrpSpPr>
              <p:nvPr/>
            </p:nvGrpSpPr>
            <p:grpSpPr bwMode="auto">
              <a:xfrm>
                <a:off x="6629400" y="4191000"/>
                <a:ext cx="457200" cy="327025"/>
                <a:chOff x="3744" y="1584"/>
                <a:chExt cx="336" cy="240"/>
              </a:xfrm>
            </p:grpSpPr>
            <p:sp>
              <p:nvSpPr>
                <p:cNvPr id="115" name="Oval 40"/>
                <p:cNvSpPr>
                  <a:spLocks noChangeArrowheads="1"/>
                </p:cNvSpPr>
                <p:nvPr/>
              </p:nvSpPr>
              <p:spPr bwMode="auto">
                <a:xfrm>
                  <a:off x="3744" y="1728"/>
                  <a:ext cx="336" cy="96"/>
                </a:xfrm>
                <a:prstGeom prst="ellipse">
                  <a:avLst/>
                </a:prstGeom>
                <a:solidFill>
                  <a:srgbClr val="C56D41"/>
                </a:solidFill>
                <a:ln w="12700" algn="ctr">
                  <a:solidFill>
                    <a:srgbClr val="64351E"/>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116" name="Oval 41"/>
                <p:cNvSpPr>
                  <a:spLocks noChangeArrowheads="1"/>
                </p:cNvSpPr>
                <p:nvPr/>
              </p:nvSpPr>
              <p:spPr bwMode="auto">
                <a:xfrm>
                  <a:off x="3744" y="1680"/>
                  <a:ext cx="336" cy="96"/>
                </a:xfrm>
                <a:prstGeom prst="ellipse">
                  <a:avLst/>
                </a:prstGeom>
                <a:solidFill>
                  <a:srgbClr val="C56D41"/>
                </a:solidFill>
                <a:ln w="12700" algn="ctr">
                  <a:solidFill>
                    <a:srgbClr val="64351E"/>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117" name="Oval 42"/>
                <p:cNvSpPr>
                  <a:spLocks noChangeArrowheads="1"/>
                </p:cNvSpPr>
                <p:nvPr/>
              </p:nvSpPr>
              <p:spPr bwMode="auto">
                <a:xfrm>
                  <a:off x="3744" y="1632"/>
                  <a:ext cx="336" cy="96"/>
                </a:xfrm>
                <a:prstGeom prst="ellipse">
                  <a:avLst/>
                </a:prstGeom>
                <a:solidFill>
                  <a:srgbClr val="C56D41"/>
                </a:solidFill>
                <a:ln w="12700" algn="ctr">
                  <a:solidFill>
                    <a:srgbClr val="64351E"/>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118" name="Oval 43"/>
                <p:cNvSpPr>
                  <a:spLocks noChangeArrowheads="1"/>
                </p:cNvSpPr>
                <p:nvPr/>
              </p:nvSpPr>
              <p:spPr bwMode="auto">
                <a:xfrm>
                  <a:off x="3744" y="1584"/>
                  <a:ext cx="336" cy="96"/>
                </a:xfrm>
                <a:prstGeom prst="ellipse">
                  <a:avLst/>
                </a:prstGeom>
                <a:solidFill>
                  <a:srgbClr val="C56D41"/>
                </a:solidFill>
                <a:ln w="12700" algn="ctr">
                  <a:solidFill>
                    <a:srgbClr val="64351E"/>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grpSp>
          <p:sp>
            <p:nvSpPr>
              <p:cNvPr id="113" name="Rounded Rectangle 112"/>
              <p:cNvSpPr/>
              <p:nvPr/>
            </p:nvSpPr>
            <p:spPr>
              <a:xfrm>
                <a:off x="6553200" y="3581400"/>
                <a:ext cx="609600" cy="457200"/>
              </a:xfrm>
              <a:prstGeom prst="roundRect">
                <a:avLst/>
              </a:prstGeom>
              <a:solidFill>
                <a:srgbClr val="C9F7C9"/>
              </a:solidFill>
              <a:ln w="12700">
                <a:solidFill>
                  <a:srgbClr val="15A715"/>
                </a:solidFill>
                <a:miter lim="800000"/>
                <a:headEnd/>
                <a:tailEnd/>
              </a:ln>
              <a:effectLst/>
            </p:spPr>
            <p:txBody>
              <a:bodyPr wrap="none" anchor="ctr"/>
              <a:lstStyle/>
              <a:p>
                <a:endParaRPr lang="en-US" dirty="0">
                  <a:solidFill>
                    <a:schemeClr val="accent1">
                      <a:lumMod val="75000"/>
                      <a:lumOff val="25000"/>
                    </a:schemeClr>
                  </a:solidFill>
                  <a:latin typeface="Arial" charset="0"/>
                </a:endParaRPr>
              </a:p>
            </p:txBody>
          </p:sp>
          <p:sp>
            <p:nvSpPr>
              <p:cNvPr id="114" name="AutoShape 44"/>
              <p:cNvSpPr>
                <a:spLocks noChangeArrowheads="1"/>
              </p:cNvSpPr>
              <p:nvPr/>
            </p:nvSpPr>
            <p:spPr bwMode="auto">
              <a:xfrm>
                <a:off x="6705600" y="3995603"/>
                <a:ext cx="304800" cy="276225"/>
              </a:xfrm>
              <a:prstGeom prst="upArrow">
                <a:avLst>
                  <a:gd name="adj1" fmla="val 50000"/>
                  <a:gd name="adj2" fmla="val 58046"/>
                </a:avLst>
              </a:prstGeom>
              <a:solidFill>
                <a:srgbClr val="F4DEC8"/>
              </a:solidFill>
              <a:ln w="12700" algn="ctr">
                <a:solidFill>
                  <a:srgbClr val="90561C"/>
                </a:solidFill>
                <a:miter lim="800000"/>
                <a:headEnd/>
                <a:tailEnd/>
              </a:ln>
              <a:effectLst/>
            </p:spPr>
            <p:txBody>
              <a:bodyPr wrap="none" anchor="ctr"/>
              <a:lstStyle/>
              <a:p>
                <a:endParaRPr lang="en-US" dirty="0"/>
              </a:p>
            </p:txBody>
          </p:sp>
        </p:grpSp>
      </p:grpSp>
      <p:sp>
        <p:nvSpPr>
          <p:cNvPr id="143" name="TextBox 142"/>
          <p:cNvSpPr txBox="1"/>
          <p:nvPr>
            <p:custDataLst>
              <p:tags r:id="rId9"/>
            </p:custDataLst>
          </p:nvPr>
        </p:nvSpPr>
        <p:spPr>
          <a:xfrm>
            <a:off x="3967508" y="5508625"/>
            <a:ext cx="1208985" cy="338554"/>
          </a:xfrm>
          <a:prstGeom prst="rect">
            <a:avLst/>
          </a:prstGeom>
          <a:noFill/>
        </p:spPr>
        <p:txBody>
          <a:bodyPr wrap="none" rtlCol="0">
            <a:spAutoFit/>
          </a:bodyPr>
          <a:lstStyle/>
          <a:p>
            <a:pPr algn="ctr"/>
            <a:r>
              <a:rPr lang="en-US" sz="1600" b="1" dirty="0" smtClean="0">
                <a:solidFill>
                  <a:srgbClr val="006C00"/>
                </a:solidFill>
              </a:rPr>
              <a:t>6 Backups</a:t>
            </a:r>
            <a:endParaRPr lang="en-US" sz="1600" b="1" dirty="0">
              <a:solidFill>
                <a:srgbClr val="006C00"/>
              </a:solidFill>
            </a:endParaRPr>
          </a:p>
        </p:txBody>
      </p:sp>
      <p:grpSp>
        <p:nvGrpSpPr>
          <p:cNvPr id="15" name="Group 14"/>
          <p:cNvGrpSpPr/>
          <p:nvPr>
            <p:custDataLst>
              <p:tags r:id="rId10"/>
            </p:custDataLst>
          </p:nvPr>
        </p:nvGrpSpPr>
        <p:grpSpPr>
          <a:xfrm>
            <a:off x="578096" y="1828800"/>
            <a:ext cx="8090401" cy="1752600"/>
            <a:chOff x="407392" y="1524000"/>
            <a:chExt cx="8090401" cy="1752600"/>
          </a:xfrm>
        </p:grpSpPr>
        <p:grpSp>
          <p:nvGrpSpPr>
            <p:cNvPr id="13" name="Group 12"/>
            <p:cNvGrpSpPr/>
            <p:nvPr/>
          </p:nvGrpSpPr>
          <p:grpSpPr>
            <a:xfrm>
              <a:off x="407392" y="1524000"/>
              <a:ext cx="2524302" cy="1752600"/>
              <a:chOff x="407392" y="1524000"/>
              <a:chExt cx="2524302" cy="1752600"/>
            </a:xfrm>
          </p:grpSpPr>
          <p:sp>
            <p:nvSpPr>
              <p:cNvPr id="38" name="TextBox 37"/>
              <p:cNvSpPr txBox="1"/>
              <p:nvPr>
                <p:custDataLst>
                  <p:tags r:id="rId22"/>
                </p:custDataLst>
              </p:nvPr>
            </p:nvSpPr>
            <p:spPr>
              <a:xfrm>
                <a:off x="407392" y="1524000"/>
                <a:ext cx="1003801" cy="584775"/>
              </a:xfrm>
              <a:prstGeom prst="rect">
                <a:avLst/>
              </a:prstGeom>
              <a:noFill/>
            </p:spPr>
            <p:txBody>
              <a:bodyPr wrap="none" rtlCol="0">
                <a:spAutoFit/>
              </a:bodyPr>
              <a:lstStyle/>
              <a:p>
                <a:pPr algn="r"/>
                <a:r>
                  <a:rPr lang="en-US" sz="1600" b="1" dirty="0" smtClean="0">
                    <a:solidFill>
                      <a:srgbClr val="204B98"/>
                    </a:solidFill>
                  </a:rPr>
                  <a:t>Crashed</a:t>
                </a:r>
              </a:p>
              <a:p>
                <a:pPr algn="r"/>
                <a:r>
                  <a:rPr lang="en-US" sz="1600" b="1" dirty="0" smtClean="0">
                    <a:solidFill>
                      <a:srgbClr val="204B98"/>
                    </a:solidFill>
                  </a:rPr>
                  <a:t>Master</a:t>
                </a:r>
                <a:endParaRPr lang="en-US" sz="1600" b="1" dirty="0">
                  <a:solidFill>
                    <a:srgbClr val="204B98"/>
                  </a:solidFill>
                </a:endParaRPr>
              </a:p>
            </p:txBody>
          </p:sp>
          <p:grpSp>
            <p:nvGrpSpPr>
              <p:cNvPr id="11" name="Group 10"/>
              <p:cNvGrpSpPr/>
              <p:nvPr/>
            </p:nvGrpSpPr>
            <p:grpSpPr>
              <a:xfrm>
                <a:off x="1411193" y="1568738"/>
                <a:ext cx="1520501" cy="1707862"/>
                <a:chOff x="1411193" y="1568738"/>
                <a:chExt cx="2037604" cy="1707862"/>
              </a:xfrm>
            </p:grpSpPr>
            <p:sp>
              <p:nvSpPr>
                <p:cNvPr id="36" name="Rounded Rectangle 35"/>
                <p:cNvSpPr/>
                <p:nvPr>
                  <p:custDataLst>
                    <p:tags r:id="rId23"/>
                  </p:custDataLst>
                </p:nvPr>
              </p:nvSpPr>
              <p:spPr>
                <a:xfrm>
                  <a:off x="1411193" y="1568738"/>
                  <a:ext cx="2037604" cy="1707862"/>
                </a:xfrm>
                <a:prstGeom prst="roundRect">
                  <a:avLst>
                    <a:gd name="adj" fmla="val 6609"/>
                  </a:avLst>
                </a:prstGeom>
                <a:solidFill>
                  <a:srgbClr val="C9D8F3"/>
                </a:solidFill>
                <a:ln w="12700">
                  <a:solidFill>
                    <a:srgbClr val="4177D7"/>
                  </a:solidFill>
                  <a:miter lim="800000"/>
                  <a:headEnd/>
                  <a:tailEnd/>
                </a:ln>
                <a:effectLst/>
              </p:spPr>
              <p:txBody>
                <a:bodyPr wrap="none" anchor="ctr"/>
                <a:lstStyle/>
                <a:p>
                  <a:endParaRPr lang="en-US" dirty="0">
                    <a:solidFill>
                      <a:schemeClr val="tx1"/>
                    </a:solidFill>
                    <a:latin typeface="Arial" charset="0"/>
                  </a:endParaRPr>
                </a:p>
              </p:txBody>
            </p:sp>
            <p:sp>
              <p:nvSpPr>
                <p:cNvPr id="5" name="Rounded Rectangle 4"/>
                <p:cNvSpPr/>
                <p:nvPr/>
              </p:nvSpPr>
              <p:spPr>
                <a:xfrm>
                  <a:off x="1553695" y="2727469"/>
                  <a:ext cx="1752600" cy="419100"/>
                </a:xfrm>
                <a:prstGeom prst="roundRect">
                  <a:avLst/>
                </a:prstGeom>
                <a:ln w="12700"/>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b="1" dirty="0" smtClean="0"/>
                    <a:t>600 MB</a:t>
                  </a:r>
                  <a:endParaRPr lang="en-US" b="1" dirty="0"/>
                </a:p>
              </p:txBody>
            </p:sp>
          </p:grpSp>
        </p:grpSp>
        <p:grpSp>
          <p:nvGrpSpPr>
            <p:cNvPr id="12" name="Group 11"/>
            <p:cNvGrpSpPr/>
            <p:nvPr/>
          </p:nvGrpSpPr>
          <p:grpSpPr>
            <a:xfrm>
              <a:off x="5867400" y="1524000"/>
              <a:ext cx="2630393" cy="1752600"/>
              <a:chOff x="5867400" y="1524000"/>
              <a:chExt cx="2630393" cy="1752600"/>
            </a:xfrm>
          </p:grpSpPr>
          <p:sp>
            <p:nvSpPr>
              <p:cNvPr id="145" name="TextBox 144"/>
              <p:cNvSpPr txBox="1"/>
              <p:nvPr>
                <p:custDataLst>
                  <p:tags r:id="rId20"/>
                </p:custDataLst>
              </p:nvPr>
            </p:nvSpPr>
            <p:spPr>
              <a:xfrm>
                <a:off x="7391400" y="1524000"/>
                <a:ext cx="1106393" cy="584775"/>
              </a:xfrm>
              <a:prstGeom prst="rect">
                <a:avLst/>
              </a:prstGeom>
              <a:noFill/>
            </p:spPr>
            <p:txBody>
              <a:bodyPr wrap="none" rtlCol="0">
                <a:spAutoFit/>
              </a:bodyPr>
              <a:lstStyle/>
              <a:p>
                <a:r>
                  <a:rPr lang="en-US" sz="1600" b="1" dirty="0" smtClean="0">
                    <a:solidFill>
                      <a:srgbClr val="204B98"/>
                    </a:solidFill>
                  </a:rPr>
                  <a:t>Recovery</a:t>
                </a:r>
              </a:p>
              <a:p>
                <a:r>
                  <a:rPr lang="en-US" sz="1600" b="1" dirty="0" smtClean="0">
                    <a:solidFill>
                      <a:srgbClr val="204B98"/>
                    </a:solidFill>
                  </a:rPr>
                  <a:t>Master</a:t>
                </a:r>
                <a:endParaRPr lang="en-US" sz="1600" b="1" dirty="0">
                  <a:solidFill>
                    <a:srgbClr val="204B98"/>
                  </a:solidFill>
                </a:endParaRPr>
              </a:p>
            </p:txBody>
          </p:sp>
          <p:grpSp>
            <p:nvGrpSpPr>
              <p:cNvPr id="156" name="Group 155"/>
              <p:cNvGrpSpPr/>
              <p:nvPr/>
            </p:nvGrpSpPr>
            <p:grpSpPr>
              <a:xfrm>
                <a:off x="5867400" y="1568738"/>
                <a:ext cx="1520501" cy="1707862"/>
                <a:chOff x="1411193" y="1568738"/>
                <a:chExt cx="2037604" cy="1707862"/>
              </a:xfrm>
            </p:grpSpPr>
            <p:sp>
              <p:nvSpPr>
                <p:cNvPr id="157" name="Rounded Rectangle 156"/>
                <p:cNvSpPr/>
                <p:nvPr>
                  <p:custDataLst>
                    <p:tags r:id="rId21"/>
                  </p:custDataLst>
                </p:nvPr>
              </p:nvSpPr>
              <p:spPr>
                <a:xfrm>
                  <a:off x="1411193" y="1568738"/>
                  <a:ext cx="2037604" cy="1707862"/>
                </a:xfrm>
                <a:prstGeom prst="roundRect">
                  <a:avLst>
                    <a:gd name="adj" fmla="val 6609"/>
                  </a:avLst>
                </a:prstGeom>
                <a:solidFill>
                  <a:srgbClr val="C9D8F3"/>
                </a:solidFill>
                <a:ln w="12700">
                  <a:solidFill>
                    <a:srgbClr val="4177D7"/>
                  </a:solidFill>
                  <a:miter lim="800000"/>
                  <a:headEnd/>
                  <a:tailEnd/>
                </a:ln>
                <a:effectLst/>
              </p:spPr>
              <p:txBody>
                <a:bodyPr wrap="none" anchor="ctr"/>
                <a:lstStyle/>
                <a:p>
                  <a:endParaRPr lang="en-US" dirty="0">
                    <a:solidFill>
                      <a:schemeClr val="tx1"/>
                    </a:solidFill>
                    <a:latin typeface="Arial" charset="0"/>
                  </a:endParaRPr>
                </a:p>
              </p:txBody>
            </p:sp>
            <p:sp>
              <p:nvSpPr>
                <p:cNvPr id="159" name="Rounded Rectangle 158"/>
                <p:cNvSpPr/>
                <p:nvPr/>
              </p:nvSpPr>
              <p:spPr>
                <a:xfrm>
                  <a:off x="1553695" y="2727469"/>
                  <a:ext cx="1752600" cy="419100"/>
                </a:xfrm>
                <a:prstGeom prst="roundRect">
                  <a:avLst/>
                </a:prstGeom>
                <a:ln w="12700"/>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b="1" dirty="0" smtClean="0"/>
                    <a:t>600 MB</a:t>
                  </a:r>
                  <a:endParaRPr lang="en-US" b="1" dirty="0"/>
                </a:p>
              </p:txBody>
            </p:sp>
          </p:grpSp>
        </p:grpSp>
      </p:grpSp>
      <p:cxnSp>
        <p:nvCxnSpPr>
          <p:cNvPr id="34" name="Straight Arrow Connector 33"/>
          <p:cNvCxnSpPr>
            <a:stCxn id="65" idx="0"/>
            <a:endCxn id="157" idx="2"/>
          </p:cNvCxnSpPr>
          <p:nvPr>
            <p:custDataLst>
              <p:tags r:id="rId11"/>
            </p:custDataLst>
          </p:nvPr>
        </p:nvCxnSpPr>
        <p:spPr>
          <a:xfrm flipV="1">
            <a:off x="2931694" y="3581400"/>
            <a:ext cx="3866661" cy="990600"/>
          </a:xfrm>
          <a:prstGeom prst="straightConnector1">
            <a:avLst/>
          </a:prstGeom>
          <a:ln w="25400">
            <a:tailEnd type="triangle"/>
          </a:ln>
        </p:spPr>
        <p:style>
          <a:lnRef idx="1">
            <a:schemeClr val="accent6"/>
          </a:lnRef>
          <a:fillRef idx="0">
            <a:schemeClr val="accent6"/>
          </a:fillRef>
          <a:effectRef idx="0">
            <a:schemeClr val="accent6"/>
          </a:effectRef>
          <a:fontRef idx="minor">
            <a:schemeClr val="tx1"/>
          </a:fontRef>
        </p:style>
      </p:cxnSp>
      <p:cxnSp>
        <p:nvCxnSpPr>
          <p:cNvPr id="37" name="Straight Arrow Connector 36"/>
          <p:cNvCxnSpPr>
            <a:stCxn id="73" idx="0"/>
            <a:endCxn id="157" idx="2"/>
          </p:cNvCxnSpPr>
          <p:nvPr>
            <p:custDataLst>
              <p:tags r:id="rId12"/>
            </p:custDataLst>
          </p:nvPr>
        </p:nvCxnSpPr>
        <p:spPr>
          <a:xfrm flipV="1">
            <a:off x="3592556" y="3581400"/>
            <a:ext cx="3205799" cy="990600"/>
          </a:xfrm>
          <a:prstGeom prst="straightConnector1">
            <a:avLst/>
          </a:prstGeom>
          <a:ln w="25400">
            <a:tailEnd type="triangle"/>
          </a:ln>
        </p:spPr>
        <p:style>
          <a:lnRef idx="1">
            <a:schemeClr val="accent6"/>
          </a:lnRef>
          <a:fillRef idx="0">
            <a:schemeClr val="accent6"/>
          </a:fillRef>
          <a:effectRef idx="0">
            <a:schemeClr val="accent6"/>
          </a:effectRef>
          <a:fontRef idx="minor">
            <a:schemeClr val="tx1"/>
          </a:fontRef>
        </p:style>
      </p:cxnSp>
      <p:cxnSp>
        <p:nvCxnSpPr>
          <p:cNvPr id="88" name="Straight Arrow Connector 87"/>
          <p:cNvCxnSpPr/>
          <p:nvPr>
            <p:custDataLst>
              <p:tags r:id="rId13"/>
            </p:custDataLst>
          </p:nvPr>
        </p:nvCxnSpPr>
        <p:spPr>
          <a:xfrm>
            <a:off x="2342148" y="3581400"/>
            <a:ext cx="3893856" cy="990600"/>
          </a:xfrm>
          <a:prstGeom prst="straightConnector1">
            <a:avLst/>
          </a:prstGeom>
          <a:ln w="25400">
            <a:tailEnd type="triangle"/>
          </a:ln>
        </p:spPr>
        <p:style>
          <a:lnRef idx="1">
            <a:schemeClr val="accent6"/>
          </a:lnRef>
          <a:fillRef idx="0">
            <a:schemeClr val="accent6"/>
          </a:fillRef>
          <a:effectRef idx="0">
            <a:schemeClr val="accent6"/>
          </a:effectRef>
          <a:fontRef idx="minor">
            <a:schemeClr val="tx1"/>
          </a:fontRef>
        </p:style>
      </p:cxnSp>
      <p:cxnSp>
        <p:nvCxnSpPr>
          <p:cNvPr id="89" name="Straight Arrow Connector 88"/>
          <p:cNvCxnSpPr/>
          <p:nvPr>
            <p:custDataLst>
              <p:tags r:id="rId14"/>
            </p:custDataLst>
          </p:nvPr>
        </p:nvCxnSpPr>
        <p:spPr>
          <a:xfrm>
            <a:off x="2342148" y="3581400"/>
            <a:ext cx="2572132" cy="990600"/>
          </a:xfrm>
          <a:prstGeom prst="straightConnector1">
            <a:avLst/>
          </a:prstGeom>
          <a:ln w="25400">
            <a:tailEnd type="triangle"/>
          </a:ln>
        </p:spPr>
        <p:style>
          <a:lnRef idx="1">
            <a:schemeClr val="accent6"/>
          </a:lnRef>
          <a:fillRef idx="0">
            <a:schemeClr val="accent6"/>
          </a:fillRef>
          <a:effectRef idx="0">
            <a:schemeClr val="accent6"/>
          </a:effectRef>
          <a:fontRef idx="minor">
            <a:schemeClr val="tx1"/>
          </a:fontRef>
        </p:style>
      </p:cxnSp>
      <p:cxnSp>
        <p:nvCxnSpPr>
          <p:cNvPr id="90" name="Straight Arrow Connector 89"/>
          <p:cNvCxnSpPr/>
          <p:nvPr>
            <p:custDataLst>
              <p:tags r:id="rId15"/>
            </p:custDataLst>
          </p:nvPr>
        </p:nvCxnSpPr>
        <p:spPr>
          <a:xfrm>
            <a:off x="2342148" y="3581400"/>
            <a:ext cx="1911270" cy="990600"/>
          </a:xfrm>
          <a:prstGeom prst="straightConnector1">
            <a:avLst/>
          </a:prstGeom>
          <a:ln w="25400">
            <a:tailEnd type="triangle"/>
          </a:ln>
        </p:spPr>
        <p:style>
          <a:lnRef idx="1">
            <a:schemeClr val="accent6"/>
          </a:lnRef>
          <a:fillRef idx="0">
            <a:schemeClr val="accent6"/>
          </a:fillRef>
          <a:effectRef idx="0">
            <a:schemeClr val="accent6"/>
          </a:effectRef>
          <a:fontRef idx="minor">
            <a:schemeClr val="tx1"/>
          </a:fontRef>
        </p:style>
      </p:cxnSp>
      <p:cxnSp>
        <p:nvCxnSpPr>
          <p:cNvPr id="91" name="Straight Arrow Connector 90"/>
          <p:cNvCxnSpPr/>
          <p:nvPr>
            <p:custDataLst>
              <p:tags r:id="rId16"/>
            </p:custDataLst>
          </p:nvPr>
        </p:nvCxnSpPr>
        <p:spPr>
          <a:xfrm>
            <a:off x="2342148" y="3581400"/>
            <a:ext cx="3232994" cy="990600"/>
          </a:xfrm>
          <a:prstGeom prst="straightConnector1">
            <a:avLst/>
          </a:prstGeom>
          <a:ln w="25400">
            <a:tailEnd type="triangle"/>
          </a:ln>
        </p:spPr>
        <p:style>
          <a:lnRef idx="1">
            <a:schemeClr val="accent6"/>
          </a:lnRef>
          <a:fillRef idx="0">
            <a:schemeClr val="accent6"/>
          </a:fillRef>
          <a:effectRef idx="0">
            <a:schemeClr val="accent6"/>
          </a:effectRef>
          <a:fontRef idx="minor">
            <a:schemeClr val="tx1"/>
          </a:fontRef>
        </p:style>
      </p:cxnSp>
      <p:cxnSp>
        <p:nvCxnSpPr>
          <p:cNvPr id="92" name="Straight Arrow Connector 91"/>
          <p:cNvCxnSpPr/>
          <p:nvPr>
            <p:custDataLst>
              <p:tags r:id="rId17"/>
            </p:custDataLst>
          </p:nvPr>
        </p:nvCxnSpPr>
        <p:spPr>
          <a:xfrm>
            <a:off x="2342148" y="3581400"/>
            <a:ext cx="589546" cy="990600"/>
          </a:xfrm>
          <a:prstGeom prst="straightConnector1">
            <a:avLst/>
          </a:prstGeom>
          <a:ln w="25400">
            <a:tailEnd type="triangle"/>
          </a:ln>
        </p:spPr>
        <p:style>
          <a:lnRef idx="1">
            <a:schemeClr val="accent6"/>
          </a:lnRef>
          <a:fillRef idx="0">
            <a:schemeClr val="accent6"/>
          </a:fillRef>
          <a:effectRef idx="0">
            <a:schemeClr val="accent6"/>
          </a:effectRef>
          <a:fontRef idx="minor">
            <a:schemeClr val="tx1"/>
          </a:fontRef>
        </p:style>
      </p:cxnSp>
      <p:cxnSp>
        <p:nvCxnSpPr>
          <p:cNvPr id="93" name="Straight Arrow Connector 92"/>
          <p:cNvCxnSpPr/>
          <p:nvPr>
            <p:custDataLst>
              <p:tags r:id="rId18"/>
            </p:custDataLst>
          </p:nvPr>
        </p:nvCxnSpPr>
        <p:spPr>
          <a:xfrm>
            <a:off x="2342148" y="3581400"/>
            <a:ext cx="1250408" cy="990600"/>
          </a:xfrm>
          <a:prstGeom prst="straightConnector1">
            <a:avLst/>
          </a:prstGeom>
          <a:ln w="25400">
            <a:tailEnd type="triangle"/>
          </a:ln>
        </p:spPr>
        <p:style>
          <a:lnRef idx="1">
            <a:schemeClr val="accent6"/>
          </a:lnRef>
          <a:fillRef idx="0">
            <a:schemeClr val="accent6"/>
          </a:fillRef>
          <a:effectRef idx="0">
            <a:schemeClr val="accent6"/>
          </a:effectRef>
          <a:fontRef idx="minor">
            <a:schemeClr val="tx1"/>
          </a:fontRef>
        </p:style>
      </p:cxnSp>
      <p:sp>
        <p:nvSpPr>
          <p:cNvPr id="87" name="Multiply 86"/>
          <p:cNvSpPr/>
          <p:nvPr>
            <p:custDataLst>
              <p:tags r:id="rId19"/>
            </p:custDataLst>
          </p:nvPr>
        </p:nvSpPr>
        <p:spPr>
          <a:xfrm>
            <a:off x="1168165" y="1385408"/>
            <a:ext cx="2347965" cy="2653192"/>
          </a:xfrm>
          <a:prstGeom prst="mathMultiply">
            <a:avLst/>
          </a:prstGeom>
          <a:solidFill>
            <a:schemeClr val="accent2">
              <a:alpha val="25000"/>
            </a:schemeClr>
          </a:solidFill>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dirty="0"/>
          </a:p>
        </p:txBody>
      </p:sp>
    </p:spTree>
    <p:custDataLst>
      <p:tags r:id="rId1"/>
    </p:custDataLst>
    <p:extLst>
      <p:ext uri="{BB962C8B-B14F-4D97-AF65-F5344CB8AC3E}">
        <p14:creationId xmlns:p14="http://schemas.microsoft.com/office/powerpoint/2010/main" val="451770928"/>
      </p:ext>
    </p:extLst>
  </p:cSld>
  <p:clrMapOvr>
    <a:masterClrMapping/>
  </p:clrMapOvr>
  <mc:AlternateContent xmlns:mc="http://schemas.openxmlformats.org/markup-compatibility/2006" xmlns:p14="http://schemas.microsoft.com/office/powerpoint/2010/main">
    <mc:Choice Requires="p14">
      <p:transition spd="slow" p14:dur="2000" advTm="55514"/>
    </mc:Choice>
    <mc:Fallback xmlns="">
      <p:transition spd="slow" advTm="55514"/>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2"/>
            </p:custDataLst>
          </p:nvPr>
        </p:nvSpPr>
        <p:spPr/>
        <p:txBody>
          <a:bodyPr>
            <a:normAutofit/>
          </a:bodyPr>
          <a:lstStyle/>
          <a:p>
            <a:r>
              <a:rPr lang="en-US" dirty="0"/>
              <a:t>How well does recovery scale?</a:t>
            </a:r>
          </a:p>
        </p:txBody>
      </p:sp>
      <p:sp>
        <p:nvSpPr>
          <p:cNvPr id="4" name="Slide Number Placeholder 3"/>
          <p:cNvSpPr>
            <a:spLocks noGrp="1"/>
          </p:cNvSpPr>
          <p:nvPr>
            <p:ph type="sldNum" sz="quarter" idx="12"/>
            <p:custDataLst>
              <p:tags r:id="rId3"/>
            </p:custDataLst>
          </p:nvPr>
        </p:nvSpPr>
        <p:spPr/>
        <p:txBody>
          <a:bodyPr/>
          <a:lstStyle/>
          <a:p>
            <a:fld id="{E7A5B8A6-A355-495E-943D-2625EB1675EB}" type="slidenum">
              <a:rPr lang="en-US" smtClean="0"/>
              <a:t>28</a:t>
            </a:fld>
            <a:endParaRPr lang="en-US" dirty="0"/>
          </a:p>
        </p:txBody>
      </p:sp>
      <p:grpSp>
        <p:nvGrpSpPr>
          <p:cNvPr id="6" name="Group 5"/>
          <p:cNvGrpSpPr/>
          <p:nvPr>
            <p:custDataLst>
              <p:tags r:id="rId4"/>
            </p:custDataLst>
          </p:nvPr>
        </p:nvGrpSpPr>
        <p:grpSpPr>
          <a:xfrm>
            <a:off x="644308" y="4572000"/>
            <a:ext cx="7879082" cy="936625"/>
            <a:chOff x="-1446713" y="1447800"/>
            <a:chExt cx="7879082" cy="936625"/>
          </a:xfrm>
        </p:grpSpPr>
        <p:grpSp>
          <p:nvGrpSpPr>
            <p:cNvPr id="24" name="Group 23"/>
            <p:cNvGrpSpPr/>
            <p:nvPr>
              <p:custDataLst>
                <p:tags r:id="rId49"/>
              </p:custDataLst>
            </p:nvPr>
          </p:nvGrpSpPr>
          <p:grpSpPr>
            <a:xfrm>
              <a:off x="-1446713" y="1447800"/>
              <a:ext cx="609600" cy="936625"/>
              <a:chOff x="6553200" y="3581400"/>
              <a:chExt cx="609600" cy="936625"/>
            </a:xfrm>
          </p:grpSpPr>
          <p:grpSp>
            <p:nvGrpSpPr>
              <p:cNvPr id="25" name="Group 39"/>
              <p:cNvGrpSpPr>
                <a:grpSpLocks/>
              </p:cNvGrpSpPr>
              <p:nvPr/>
            </p:nvGrpSpPr>
            <p:grpSpPr bwMode="auto">
              <a:xfrm>
                <a:off x="6629400" y="4191000"/>
                <a:ext cx="457200" cy="327025"/>
                <a:chOff x="3744" y="1584"/>
                <a:chExt cx="336" cy="240"/>
              </a:xfrm>
            </p:grpSpPr>
            <p:sp>
              <p:nvSpPr>
                <p:cNvPr id="31" name="Oval 40"/>
                <p:cNvSpPr>
                  <a:spLocks noChangeArrowheads="1"/>
                </p:cNvSpPr>
                <p:nvPr/>
              </p:nvSpPr>
              <p:spPr bwMode="auto">
                <a:xfrm>
                  <a:off x="3744" y="1728"/>
                  <a:ext cx="336" cy="96"/>
                </a:xfrm>
                <a:prstGeom prst="ellipse">
                  <a:avLst/>
                </a:prstGeom>
                <a:solidFill>
                  <a:srgbClr val="C56D41"/>
                </a:solidFill>
                <a:ln w="12700" algn="ctr">
                  <a:solidFill>
                    <a:srgbClr val="64351E"/>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32" name="Oval 41"/>
                <p:cNvSpPr>
                  <a:spLocks noChangeArrowheads="1"/>
                </p:cNvSpPr>
                <p:nvPr/>
              </p:nvSpPr>
              <p:spPr bwMode="auto">
                <a:xfrm>
                  <a:off x="3744" y="1680"/>
                  <a:ext cx="336" cy="96"/>
                </a:xfrm>
                <a:prstGeom prst="ellipse">
                  <a:avLst/>
                </a:prstGeom>
                <a:solidFill>
                  <a:srgbClr val="C56D41"/>
                </a:solidFill>
                <a:ln w="12700" algn="ctr">
                  <a:solidFill>
                    <a:srgbClr val="64351E"/>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33" name="Oval 42"/>
                <p:cNvSpPr>
                  <a:spLocks noChangeArrowheads="1"/>
                </p:cNvSpPr>
                <p:nvPr/>
              </p:nvSpPr>
              <p:spPr bwMode="auto">
                <a:xfrm>
                  <a:off x="3744" y="1632"/>
                  <a:ext cx="336" cy="96"/>
                </a:xfrm>
                <a:prstGeom prst="ellipse">
                  <a:avLst/>
                </a:prstGeom>
                <a:solidFill>
                  <a:srgbClr val="C56D41"/>
                </a:solidFill>
                <a:ln w="12700" algn="ctr">
                  <a:solidFill>
                    <a:srgbClr val="64351E"/>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35" name="Oval 43"/>
                <p:cNvSpPr>
                  <a:spLocks noChangeArrowheads="1"/>
                </p:cNvSpPr>
                <p:nvPr/>
              </p:nvSpPr>
              <p:spPr bwMode="auto">
                <a:xfrm>
                  <a:off x="3744" y="1584"/>
                  <a:ext cx="336" cy="96"/>
                </a:xfrm>
                <a:prstGeom prst="ellipse">
                  <a:avLst/>
                </a:prstGeom>
                <a:solidFill>
                  <a:srgbClr val="C56D41"/>
                </a:solidFill>
                <a:ln w="12700" algn="ctr">
                  <a:solidFill>
                    <a:srgbClr val="64351E"/>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grpSp>
          <p:sp>
            <p:nvSpPr>
              <p:cNvPr id="26" name="Rounded Rectangle 25"/>
              <p:cNvSpPr/>
              <p:nvPr/>
            </p:nvSpPr>
            <p:spPr>
              <a:xfrm>
                <a:off x="6553200" y="3581400"/>
                <a:ext cx="609600" cy="457200"/>
              </a:xfrm>
              <a:prstGeom prst="roundRect">
                <a:avLst/>
              </a:prstGeom>
              <a:solidFill>
                <a:srgbClr val="C9F7C9"/>
              </a:solidFill>
              <a:ln w="12700">
                <a:solidFill>
                  <a:srgbClr val="15A715"/>
                </a:solidFill>
                <a:miter lim="800000"/>
                <a:headEnd/>
                <a:tailEnd/>
              </a:ln>
              <a:effectLst/>
            </p:spPr>
            <p:txBody>
              <a:bodyPr wrap="none" anchor="ctr"/>
              <a:lstStyle/>
              <a:p>
                <a:endParaRPr lang="en-US" dirty="0">
                  <a:solidFill>
                    <a:schemeClr val="accent1">
                      <a:lumMod val="75000"/>
                      <a:lumOff val="25000"/>
                    </a:schemeClr>
                  </a:solidFill>
                  <a:latin typeface="Arial" charset="0"/>
                </a:endParaRPr>
              </a:p>
            </p:txBody>
          </p:sp>
          <p:sp>
            <p:nvSpPr>
              <p:cNvPr id="30" name="AutoShape 44"/>
              <p:cNvSpPr>
                <a:spLocks noChangeArrowheads="1"/>
              </p:cNvSpPr>
              <p:nvPr/>
            </p:nvSpPr>
            <p:spPr bwMode="auto">
              <a:xfrm>
                <a:off x="6705600" y="3995603"/>
                <a:ext cx="304800" cy="276225"/>
              </a:xfrm>
              <a:prstGeom prst="upArrow">
                <a:avLst>
                  <a:gd name="adj1" fmla="val 50000"/>
                  <a:gd name="adj2" fmla="val 58046"/>
                </a:avLst>
              </a:prstGeom>
              <a:solidFill>
                <a:srgbClr val="F4DEC8"/>
              </a:solidFill>
              <a:ln w="12700" algn="ctr">
                <a:solidFill>
                  <a:srgbClr val="90561C"/>
                </a:solidFill>
                <a:miter lim="800000"/>
                <a:headEnd/>
                <a:tailEnd/>
              </a:ln>
              <a:effectLst/>
            </p:spPr>
            <p:txBody>
              <a:bodyPr wrap="none" anchor="ctr"/>
              <a:lstStyle/>
              <a:p>
                <a:endParaRPr lang="en-US" dirty="0"/>
              </a:p>
            </p:txBody>
          </p:sp>
        </p:grpSp>
        <p:grpSp>
          <p:nvGrpSpPr>
            <p:cNvPr id="47" name="Group 46"/>
            <p:cNvGrpSpPr/>
            <p:nvPr>
              <p:custDataLst>
                <p:tags r:id="rId50"/>
              </p:custDataLst>
            </p:nvPr>
          </p:nvGrpSpPr>
          <p:grpSpPr>
            <a:xfrm>
              <a:off x="-785851" y="1447800"/>
              <a:ext cx="609600" cy="936625"/>
              <a:chOff x="6553200" y="3581400"/>
              <a:chExt cx="609600" cy="936625"/>
            </a:xfrm>
          </p:grpSpPr>
          <p:grpSp>
            <p:nvGrpSpPr>
              <p:cNvPr id="48" name="Group 39"/>
              <p:cNvGrpSpPr>
                <a:grpSpLocks/>
              </p:cNvGrpSpPr>
              <p:nvPr/>
            </p:nvGrpSpPr>
            <p:grpSpPr bwMode="auto">
              <a:xfrm>
                <a:off x="6629400" y="4191000"/>
                <a:ext cx="457200" cy="327025"/>
                <a:chOff x="3744" y="1584"/>
                <a:chExt cx="336" cy="240"/>
              </a:xfrm>
            </p:grpSpPr>
            <p:sp>
              <p:nvSpPr>
                <p:cNvPr id="51" name="Oval 40"/>
                <p:cNvSpPr>
                  <a:spLocks noChangeArrowheads="1"/>
                </p:cNvSpPr>
                <p:nvPr/>
              </p:nvSpPr>
              <p:spPr bwMode="auto">
                <a:xfrm>
                  <a:off x="3744" y="1728"/>
                  <a:ext cx="336" cy="96"/>
                </a:xfrm>
                <a:prstGeom prst="ellipse">
                  <a:avLst/>
                </a:prstGeom>
                <a:solidFill>
                  <a:srgbClr val="C56D41"/>
                </a:solidFill>
                <a:ln w="12700" algn="ctr">
                  <a:solidFill>
                    <a:srgbClr val="64351E"/>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52" name="Oval 41"/>
                <p:cNvSpPr>
                  <a:spLocks noChangeArrowheads="1"/>
                </p:cNvSpPr>
                <p:nvPr/>
              </p:nvSpPr>
              <p:spPr bwMode="auto">
                <a:xfrm>
                  <a:off x="3744" y="1680"/>
                  <a:ext cx="336" cy="96"/>
                </a:xfrm>
                <a:prstGeom prst="ellipse">
                  <a:avLst/>
                </a:prstGeom>
                <a:solidFill>
                  <a:srgbClr val="C56D41"/>
                </a:solidFill>
                <a:ln w="12700" algn="ctr">
                  <a:solidFill>
                    <a:srgbClr val="64351E"/>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53" name="Oval 42"/>
                <p:cNvSpPr>
                  <a:spLocks noChangeArrowheads="1"/>
                </p:cNvSpPr>
                <p:nvPr/>
              </p:nvSpPr>
              <p:spPr bwMode="auto">
                <a:xfrm>
                  <a:off x="3744" y="1632"/>
                  <a:ext cx="336" cy="96"/>
                </a:xfrm>
                <a:prstGeom prst="ellipse">
                  <a:avLst/>
                </a:prstGeom>
                <a:solidFill>
                  <a:srgbClr val="C56D41"/>
                </a:solidFill>
                <a:ln w="12700" algn="ctr">
                  <a:solidFill>
                    <a:srgbClr val="64351E"/>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54" name="Oval 43"/>
                <p:cNvSpPr>
                  <a:spLocks noChangeArrowheads="1"/>
                </p:cNvSpPr>
                <p:nvPr/>
              </p:nvSpPr>
              <p:spPr bwMode="auto">
                <a:xfrm>
                  <a:off x="3744" y="1584"/>
                  <a:ext cx="336" cy="96"/>
                </a:xfrm>
                <a:prstGeom prst="ellipse">
                  <a:avLst/>
                </a:prstGeom>
                <a:solidFill>
                  <a:srgbClr val="C56D41"/>
                </a:solidFill>
                <a:ln w="12700" algn="ctr">
                  <a:solidFill>
                    <a:srgbClr val="64351E"/>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grpSp>
          <p:sp>
            <p:nvSpPr>
              <p:cNvPr id="49" name="Rounded Rectangle 48"/>
              <p:cNvSpPr/>
              <p:nvPr/>
            </p:nvSpPr>
            <p:spPr>
              <a:xfrm>
                <a:off x="6553200" y="3581400"/>
                <a:ext cx="609600" cy="457200"/>
              </a:xfrm>
              <a:prstGeom prst="roundRect">
                <a:avLst/>
              </a:prstGeom>
              <a:solidFill>
                <a:srgbClr val="C9F7C9"/>
              </a:solidFill>
              <a:ln w="12700">
                <a:solidFill>
                  <a:srgbClr val="15A715"/>
                </a:solidFill>
                <a:miter lim="800000"/>
                <a:headEnd/>
                <a:tailEnd/>
              </a:ln>
              <a:effectLst/>
            </p:spPr>
            <p:txBody>
              <a:bodyPr wrap="none" anchor="ctr"/>
              <a:lstStyle/>
              <a:p>
                <a:endParaRPr lang="en-US" dirty="0">
                  <a:solidFill>
                    <a:schemeClr val="accent1">
                      <a:lumMod val="75000"/>
                      <a:lumOff val="25000"/>
                    </a:schemeClr>
                  </a:solidFill>
                  <a:latin typeface="Arial" charset="0"/>
                </a:endParaRPr>
              </a:p>
            </p:txBody>
          </p:sp>
          <p:sp>
            <p:nvSpPr>
              <p:cNvPr id="50" name="AutoShape 44"/>
              <p:cNvSpPr>
                <a:spLocks noChangeArrowheads="1"/>
              </p:cNvSpPr>
              <p:nvPr/>
            </p:nvSpPr>
            <p:spPr bwMode="auto">
              <a:xfrm>
                <a:off x="6705600" y="3995603"/>
                <a:ext cx="304800" cy="276225"/>
              </a:xfrm>
              <a:prstGeom prst="upArrow">
                <a:avLst>
                  <a:gd name="adj1" fmla="val 50000"/>
                  <a:gd name="adj2" fmla="val 58046"/>
                </a:avLst>
              </a:prstGeom>
              <a:solidFill>
                <a:srgbClr val="F4DEC8"/>
              </a:solidFill>
              <a:ln w="12700" algn="ctr">
                <a:solidFill>
                  <a:srgbClr val="90561C"/>
                </a:solidFill>
                <a:miter lim="800000"/>
                <a:headEnd/>
                <a:tailEnd/>
              </a:ln>
              <a:effectLst/>
            </p:spPr>
            <p:txBody>
              <a:bodyPr wrap="none" anchor="ctr"/>
              <a:lstStyle/>
              <a:p>
                <a:endParaRPr lang="en-US" dirty="0"/>
              </a:p>
            </p:txBody>
          </p:sp>
        </p:grpSp>
        <p:grpSp>
          <p:nvGrpSpPr>
            <p:cNvPr id="55" name="Group 54"/>
            <p:cNvGrpSpPr/>
            <p:nvPr>
              <p:custDataLst>
                <p:tags r:id="rId51"/>
              </p:custDataLst>
            </p:nvPr>
          </p:nvGrpSpPr>
          <p:grpSpPr>
            <a:xfrm>
              <a:off x="-124989" y="1447800"/>
              <a:ext cx="609600" cy="936625"/>
              <a:chOff x="6553200" y="3581400"/>
              <a:chExt cx="609600" cy="936625"/>
            </a:xfrm>
          </p:grpSpPr>
          <p:grpSp>
            <p:nvGrpSpPr>
              <p:cNvPr id="56" name="Group 39"/>
              <p:cNvGrpSpPr>
                <a:grpSpLocks/>
              </p:cNvGrpSpPr>
              <p:nvPr/>
            </p:nvGrpSpPr>
            <p:grpSpPr bwMode="auto">
              <a:xfrm>
                <a:off x="6629400" y="4191000"/>
                <a:ext cx="457200" cy="327025"/>
                <a:chOff x="3744" y="1584"/>
                <a:chExt cx="336" cy="240"/>
              </a:xfrm>
            </p:grpSpPr>
            <p:sp>
              <p:nvSpPr>
                <p:cNvPr id="59" name="Oval 40"/>
                <p:cNvSpPr>
                  <a:spLocks noChangeArrowheads="1"/>
                </p:cNvSpPr>
                <p:nvPr/>
              </p:nvSpPr>
              <p:spPr bwMode="auto">
                <a:xfrm>
                  <a:off x="3744" y="1728"/>
                  <a:ext cx="336" cy="96"/>
                </a:xfrm>
                <a:prstGeom prst="ellipse">
                  <a:avLst/>
                </a:prstGeom>
                <a:solidFill>
                  <a:srgbClr val="C56D41"/>
                </a:solidFill>
                <a:ln w="12700" algn="ctr">
                  <a:solidFill>
                    <a:srgbClr val="64351E"/>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60" name="Oval 41"/>
                <p:cNvSpPr>
                  <a:spLocks noChangeArrowheads="1"/>
                </p:cNvSpPr>
                <p:nvPr/>
              </p:nvSpPr>
              <p:spPr bwMode="auto">
                <a:xfrm>
                  <a:off x="3744" y="1680"/>
                  <a:ext cx="336" cy="96"/>
                </a:xfrm>
                <a:prstGeom prst="ellipse">
                  <a:avLst/>
                </a:prstGeom>
                <a:solidFill>
                  <a:srgbClr val="C56D41"/>
                </a:solidFill>
                <a:ln w="12700" algn="ctr">
                  <a:solidFill>
                    <a:srgbClr val="64351E"/>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61" name="Oval 42"/>
                <p:cNvSpPr>
                  <a:spLocks noChangeArrowheads="1"/>
                </p:cNvSpPr>
                <p:nvPr/>
              </p:nvSpPr>
              <p:spPr bwMode="auto">
                <a:xfrm>
                  <a:off x="3744" y="1632"/>
                  <a:ext cx="336" cy="96"/>
                </a:xfrm>
                <a:prstGeom prst="ellipse">
                  <a:avLst/>
                </a:prstGeom>
                <a:solidFill>
                  <a:srgbClr val="C56D41"/>
                </a:solidFill>
                <a:ln w="12700" algn="ctr">
                  <a:solidFill>
                    <a:srgbClr val="64351E"/>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62" name="Oval 43"/>
                <p:cNvSpPr>
                  <a:spLocks noChangeArrowheads="1"/>
                </p:cNvSpPr>
                <p:nvPr/>
              </p:nvSpPr>
              <p:spPr bwMode="auto">
                <a:xfrm>
                  <a:off x="3744" y="1584"/>
                  <a:ext cx="336" cy="96"/>
                </a:xfrm>
                <a:prstGeom prst="ellipse">
                  <a:avLst/>
                </a:prstGeom>
                <a:solidFill>
                  <a:srgbClr val="C56D41"/>
                </a:solidFill>
                <a:ln w="12700" algn="ctr">
                  <a:solidFill>
                    <a:srgbClr val="64351E"/>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grpSp>
          <p:sp>
            <p:nvSpPr>
              <p:cNvPr id="57" name="Rounded Rectangle 56"/>
              <p:cNvSpPr/>
              <p:nvPr/>
            </p:nvSpPr>
            <p:spPr>
              <a:xfrm>
                <a:off x="6553200" y="3581400"/>
                <a:ext cx="609600" cy="457200"/>
              </a:xfrm>
              <a:prstGeom prst="roundRect">
                <a:avLst/>
              </a:prstGeom>
              <a:solidFill>
                <a:srgbClr val="C9F7C9"/>
              </a:solidFill>
              <a:ln w="12700">
                <a:solidFill>
                  <a:srgbClr val="15A715"/>
                </a:solidFill>
                <a:miter lim="800000"/>
                <a:headEnd/>
                <a:tailEnd/>
              </a:ln>
              <a:effectLst/>
            </p:spPr>
            <p:txBody>
              <a:bodyPr wrap="none" anchor="ctr"/>
              <a:lstStyle/>
              <a:p>
                <a:endParaRPr lang="en-US" dirty="0">
                  <a:solidFill>
                    <a:schemeClr val="accent1">
                      <a:lumMod val="75000"/>
                      <a:lumOff val="25000"/>
                    </a:schemeClr>
                  </a:solidFill>
                  <a:latin typeface="Arial" charset="0"/>
                </a:endParaRPr>
              </a:p>
            </p:txBody>
          </p:sp>
          <p:sp>
            <p:nvSpPr>
              <p:cNvPr id="58" name="AutoShape 44"/>
              <p:cNvSpPr>
                <a:spLocks noChangeArrowheads="1"/>
              </p:cNvSpPr>
              <p:nvPr/>
            </p:nvSpPr>
            <p:spPr bwMode="auto">
              <a:xfrm>
                <a:off x="6705600" y="3995603"/>
                <a:ext cx="304800" cy="276225"/>
              </a:xfrm>
              <a:prstGeom prst="upArrow">
                <a:avLst>
                  <a:gd name="adj1" fmla="val 50000"/>
                  <a:gd name="adj2" fmla="val 58046"/>
                </a:avLst>
              </a:prstGeom>
              <a:solidFill>
                <a:srgbClr val="F4DEC8"/>
              </a:solidFill>
              <a:ln w="12700" algn="ctr">
                <a:solidFill>
                  <a:srgbClr val="90561C"/>
                </a:solidFill>
                <a:miter lim="800000"/>
                <a:headEnd/>
                <a:tailEnd/>
              </a:ln>
              <a:effectLst/>
            </p:spPr>
            <p:txBody>
              <a:bodyPr wrap="none" anchor="ctr"/>
              <a:lstStyle/>
              <a:p>
                <a:endParaRPr lang="en-US" dirty="0"/>
              </a:p>
            </p:txBody>
          </p:sp>
        </p:grpSp>
        <p:grpSp>
          <p:nvGrpSpPr>
            <p:cNvPr id="63" name="Group 62"/>
            <p:cNvGrpSpPr/>
            <p:nvPr>
              <p:custDataLst>
                <p:tags r:id="rId52"/>
              </p:custDataLst>
            </p:nvPr>
          </p:nvGrpSpPr>
          <p:grpSpPr>
            <a:xfrm>
              <a:off x="535873" y="1447800"/>
              <a:ext cx="609600" cy="936625"/>
              <a:chOff x="6553200" y="3581400"/>
              <a:chExt cx="609600" cy="936625"/>
            </a:xfrm>
          </p:grpSpPr>
          <p:grpSp>
            <p:nvGrpSpPr>
              <p:cNvPr id="64" name="Group 39"/>
              <p:cNvGrpSpPr>
                <a:grpSpLocks/>
              </p:cNvGrpSpPr>
              <p:nvPr/>
            </p:nvGrpSpPr>
            <p:grpSpPr bwMode="auto">
              <a:xfrm>
                <a:off x="6629400" y="4191000"/>
                <a:ext cx="457200" cy="327025"/>
                <a:chOff x="3744" y="1584"/>
                <a:chExt cx="336" cy="240"/>
              </a:xfrm>
            </p:grpSpPr>
            <p:sp>
              <p:nvSpPr>
                <p:cNvPr id="67" name="Oval 40"/>
                <p:cNvSpPr>
                  <a:spLocks noChangeArrowheads="1"/>
                </p:cNvSpPr>
                <p:nvPr/>
              </p:nvSpPr>
              <p:spPr bwMode="auto">
                <a:xfrm>
                  <a:off x="3744" y="1728"/>
                  <a:ext cx="336" cy="96"/>
                </a:xfrm>
                <a:prstGeom prst="ellipse">
                  <a:avLst/>
                </a:prstGeom>
                <a:solidFill>
                  <a:srgbClr val="C56D41"/>
                </a:solidFill>
                <a:ln w="12700" algn="ctr">
                  <a:solidFill>
                    <a:srgbClr val="64351E"/>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68" name="Oval 41"/>
                <p:cNvSpPr>
                  <a:spLocks noChangeArrowheads="1"/>
                </p:cNvSpPr>
                <p:nvPr/>
              </p:nvSpPr>
              <p:spPr bwMode="auto">
                <a:xfrm>
                  <a:off x="3744" y="1680"/>
                  <a:ext cx="336" cy="96"/>
                </a:xfrm>
                <a:prstGeom prst="ellipse">
                  <a:avLst/>
                </a:prstGeom>
                <a:solidFill>
                  <a:srgbClr val="C56D41"/>
                </a:solidFill>
                <a:ln w="12700" algn="ctr">
                  <a:solidFill>
                    <a:srgbClr val="64351E"/>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69" name="Oval 42"/>
                <p:cNvSpPr>
                  <a:spLocks noChangeArrowheads="1"/>
                </p:cNvSpPr>
                <p:nvPr/>
              </p:nvSpPr>
              <p:spPr bwMode="auto">
                <a:xfrm>
                  <a:off x="3744" y="1632"/>
                  <a:ext cx="336" cy="96"/>
                </a:xfrm>
                <a:prstGeom prst="ellipse">
                  <a:avLst/>
                </a:prstGeom>
                <a:solidFill>
                  <a:srgbClr val="C56D41"/>
                </a:solidFill>
                <a:ln w="12700" algn="ctr">
                  <a:solidFill>
                    <a:srgbClr val="64351E"/>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70" name="Oval 43"/>
                <p:cNvSpPr>
                  <a:spLocks noChangeArrowheads="1"/>
                </p:cNvSpPr>
                <p:nvPr/>
              </p:nvSpPr>
              <p:spPr bwMode="auto">
                <a:xfrm>
                  <a:off x="3744" y="1584"/>
                  <a:ext cx="336" cy="96"/>
                </a:xfrm>
                <a:prstGeom prst="ellipse">
                  <a:avLst/>
                </a:prstGeom>
                <a:solidFill>
                  <a:srgbClr val="C56D41"/>
                </a:solidFill>
                <a:ln w="12700" algn="ctr">
                  <a:solidFill>
                    <a:srgbClr val="64351E"/>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grpSp>
          <p:sp>
            <p:nvSpPr>
              <p:cNvPr id="65" name="Rounded Rectangle 64"/>
              <p:cNvSpPr/>
              <p:nvPr/>
            </p:nvSpPr>
            <p:spPr>
              <a:xfrm>
                <a:off x="6553200" y="3581400"/>
                <a:ext cx="609600" cy="457200"/>
              </a:xfrm>
              <a:prstGeom prst="roundRect">
                <a:avLst/>
              </a:prstGeom>
              <a:solidFill>
                <a:srgbClr val="C9F7C9"/>
              </a:solidFill>
              <a:ln w="12700">
                <a:solidFill>
                  <a:srgbClr val="15A715"/>
                </a:solidFill>
                <a:miter lim="800000"/>
                <a:headEnd/>
                <a:tailEnd/>
              </a:ln>
              <a:effectLst/>
            </p:spPr>
            <p:txBody>
              <a:bodyPr wrap="none" anchor="ctr"/>
              <a:lstStyle/>
              <a:p>
                <a:endParaRPr lang="en-US" dirty="0">
                  <a:solidFill>
                    <a:schemeClr val="accent1">
                      <a:lumMod val="75000"/>
                      <a:lumOff val="25000"/>
                    </a:schemeClr>
                  </a:solidFill>
                  <a:latin typeface="Arial" charset="0"/>
                </a:endParaRPr>
              </a:p>
            </p:txBody>
          </p:sp>
          <p:sp>
            <p:nvSpPr>
              <p:cNvPr id="66" name="AutoShape 44"/>
              <p:cNvSpPr>
                <a:spLocks noChangeArrowheads="1"/>
              </p:cNvSpPr>
              <p:nvPr/>
            </p:nvSpPr>
            <p:spPr bwMode="auto">
              <a:xfrm>
                <a:off x="6705600" y="3995603"/>
                <a:ext cx="304800" cy="276225"/>
              </a:xfrm>
              <a:prstGeom prst="upArrow">
                <a:avLst>
                  <a:gd name="adj1" fmla="val 50000"/>
                  <a:gd name="adj2" fmla="val 58046"/>
                </a:avLst>
              </a:prstGeom>
              <a:solidFill>
                <a:srgbClr val="F4DEC8"/>
              </a:solidFill>
              <a:ln w="12700" algn="ctr">
                <a:solidFill>
                  <a:srgbClr val="90561C"/>
                </a:solidFill>
                <a:miter lim="800000"/>
                <a:headEnd/>
                <a:tailEnd/>
              </a:ln>
              <a:effectLst/>
            </p:spPr>
            <p:txBody>
              <a:bodyPr wrap="none" anchor="ctr"/>
              <a:lstStyle/>
              <a:p>
                <a:endParaRPr lang="en-US" dirty="0"/>
              </a:p>
            </p:txBody>
          </p:sp>
        </p:grpSp>
        <p:grpSp>
          <p:nvGrpSpPr>
            <p:cNvPr id="71" name="Group 70"/>
            <p:cNvGrpSpPr/>
            <p:nvPr>
              <p:custDataLst>
                <p:tags r:id="rId53"/>
              </p:custDataLst>
            </p:nvPr>
          </p:nvGrpSpPr>
          <p:grpSpPr>
            <a:xfrm>
              <a:off x="1196735" y="1447800"/>
              <a:ext cx="609600" cy="936625"/>
              <a:chOff x="6553200" y="3581400"/>
              <a:chExt cx="609600" cy="936625"/>
            </a:xfrm>
          </p:grpSpPr>
          <p:grpSp>
            <p:nvGrpSpPr>
              <p:cNvPr id="72" name="Group 39"/>
              <p:cNvGrpSpPr>
                <a:grpSpLocks/>
              </p:cNvGrpSpPr>
              <p:nvPr/>
            </p:nvGrpSpPr>
            <p:grpSpPr bwMode="auto">
              <a:xfrm>
                <a:off x="6629400" y="4191000"/>
                <a:ext cx="457200" cy="327025"/>
                <a:chOff x="3744" y="1584"/>
                <a:chExt cx="336" cy="240"/>
              </a:xfrm>
            </p:grpSpPr>
            <p:sp>
              <p:nvSpPr>
                <p:cNvPr id="75" name="Oval 40"/>
                <p:cNvSpPr>
                  <a:spLocks noChangeArrowheads="1"/>
                </p:cNvSpPr>
                <p:nvPr/>
              </p:nvSpPr>
              <p:spPr bwMode="auto">
                <a:xfrm>
                  <a:off x="3744" y="1728"/>
                  <a:ext cx="336" cy="96"/>
                </a:xfrm>
                <a:prstGeom prst="ellipse">
                  <a:avLst/>
                </a:prstGeom>
                <a:solidFill>
                  <a:srgbClr val="C56D41"/>
                </a:solidFill>
                <a:ln w="12700" algn="ctr">
                  <a:solidFill>
                    <a:srgbClr val="64351E"/>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76" name="Oval 41"/>
                <p:cNvSpPr>
                  <a:spLocks noChangeArrowheads="1"/>
                </p:cNvSpPr>
                <p:nvPr/>
              </p:nvSpPr>
              <p:spPr bwMode="auto">
                <a:xfrm>
                  <a:off x="3744" y="1680"/>
                  <a:ext cx="336" cy="96"/>
                </a:xfrm>
                <a:prstGeom prst="ellipse">
                  <a:avLst/>
                </a:prstGeom>
                <a:solidFill>
                  <a:srgbClr val="C56D41"/>
                </a:solidFill>
                <a:ln w="12700" algn="ctr">
                  <a:solidFill>
                    <a:srgbClr val="64351E"/>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77" name="Oval 42"/>
                <p:cNvSpPr>
                  <a:spLocks noChangeArrowheads="1"/>
                </p:cNvSpPr>
                <p:nvPr/>
              </p:nvSpPr>
              <p:spPr bwMode="auto">
                <a:xfrm>
                  <a:off x="3744" y="1632"/>
                  <a:ext cx="336" cy="96"/>
                </a:xfrm>
                <a:prstGeom prst="ellipse">
                  <a:avLst/>
                </a:prstGeom>
                <a:solidFill>
                  <a:srgbClr val="C56D41"/>
                </a:solidFill>
                <a:ln w="12700" algn="ctr">
                  <a:solidFill>
                    <a:srgbClr val="64351E"/>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78" name="Oval 43"/>
                <p:cNvSpPr>
                  <a:spLocks noChangeArrowheads="1"/>
                </p:cNvSpPr>
                <p:nvPr/>
              </p:nvSpPr>
              <p:spPr bwMode="auto">
                <a:xfrm>
                  <a:off x="3744" y="1584"/>
                  <a:ext cx="336" cy="96"/>
                </a:xfrm>
                <a:prstGeom prst="ellipse">
                  <a:avLst/>
                </a:prstGeom>
                <a:solidFill>
                  <a:srgbClr val="C56D41"/>
                </a:solidFill>
                <a:ln w="12700" algn="ctr">
                  <a:solidFill>
                    <a:srgbClr val="64351E"/>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grpSp>
          <p:sp>
            <p:nvSpPr>
              <p:cNvPr id="73" name="Rounded Rectangle 72"/>
              <p:cNvSpPr/>
              <p:nvPr/>
            </p:nvSpPr>
            <p:spPr>
              <a:xfrm>
                <a:off x="6553200" y="3581400"/>
                <a:ext cx="609600" cy="457200"/>
              </a:xfrm>
              <a:prstGeom prst="roundRect">
                <a:avLst/>
              </a:prstGeom>
              <a:solidFill>
                <a:srgbClr val="C9F7C9"/>
              </a:solidFill>
              <a:ln w="12700">
                <a:solidFill>
                  <a:srgbClr val="15A715"/>
                </a:solidFill>
                <a:miter lim="800000"/>
                <a:headEnd/>
                <a:tailEnd/>
              </a:ln>
              <a:effectLst/>
            </p:spPr>
            <p:txBody>
              <a:bodyPr wrap="none" anchor="ctr"/>
              <a:lstStyle/>
              <a:p>
                <a:endParaRPr lang="en-US" dirty="0">
                  <a:solidFill>
                    <a:schemeClr val="accent1">
                      <a:lumMod val="75000"/>
                      <a:lumOff val="25000"/>
                    </a:schemeClr>
                  </a:solidFill>
                  <a:latin typeface="Arial" charset="0"/>
                </a:endParaRPr>
              </a:p>
            </p:txBody>
          </p:sp>
          <p:sp>
            <p:nvSpPr>
              <p:cNvPr id="74" name="AutoShape 44"/>
              <p:cNvSpPr>
                <a:spLocks noChangeArrowheads="1"/>
              </p:cNvSpPr>
              <p:nvPr/>
            </p:nvSpPr>
            <p:spPr bwMode="auto">
              <a:xfrm>
                <a:off x="6705600" y="3995603"/>
                <a:ext cx="304800" cy="276225"/>
              </a:xfrm>
              <a:prstGeom prst="upArrow">
                <a:avLst>
                  <a:gd name="adj1" fmla="val 50000"/>
                  <a:gd name="adj2" fmla="val 58046"/>
                </a:avLst>
              </a:prstGeom>
              <a:solidFill>
                <a:srgbClr val="F4DEC8"/>
              </a:solidFill>
              <a:ln w="12700" algn="ctr">
                <a:solidFill>
                  <a:srgbClr val="90561C"/>
                </a:solidFill>
                <a:miter lim="800000"/>
                <a:headEnd/>
                <a:tailEnd/>
              </a:ln>
              <a:effectLst/>
            </p:spPr>
            <p:txBody>
              <a:bodyPr wrap="none" anchor="ctr"/>
              <a:lstStyle/>
              <a:p>
                <a:endParaRPr lang="en-US" dirty="0"/>
              </a:p>
            </p:txBody>
          </p:sp>
        </p:grpSp>
        <p:grpSp>
          <p:nvGrpSpPr>
            <p:cNvPr id="79" name="Group 78"/>
            <p:cNvGrpSpPr/>
            <p:nvPr>
              <p:custDataLst>
                <p:tags r:id="rId54"/>
              </p:custDataLst>
            </p:nvPr>
          </p:nvGrpSpPr>
          <p:grpSpPr>
            <a:xfrm>
              <a:off x="1857597" y="1447800"/>
              <a:ext cx="609600" cy="936625"/>
              <a:chOff x="6553200" y="3581400"/>
              <a:chExt cx="609600" cy="936625"/>
            </a:xfrm>
          </p:grpSpPr>
          <p:grpSp>
            <p:nvGrpSpPr>
              <p:cNvPr id="80" name="Group 39"/>
              <p:cNvGrpSpPr>
                <a:grpSpLocks/>
              </p:cNvGrpSpPr>
              <p:nvPr/>
            </p:nvGrpSpPr>
            <p:grpSpPr bwMode="auto">
              <a:xfrm>
                <a:off x="6629400" y="4191000"/>
                <a:ext cx="457200" cy="327025"/>
                <a:chOff x="3744" y="1584"/>
                <a:chExt cx="336" cy="240"/>
              </a:xfrm>
            </p:grpSpPr>
            <p:sp>
              <p:nvSpPr>
                <p:cNvPr id="83" name="Oval 40"/>
                <p:cNvSpPr>
                  <a:spLocks noChangeArrowheads="1"/>
                </p:cNvSpPr>
                <p:nvPr/>
              </p:nvSpPr>
              <p:spPr bwMode="auto">
                <a:xfrm>
                  <a:off x="3744" y="1728"/>
                  <a:ext cx="336" cy="96"/>
                </a:xfrm>
                <a:prstGeom prst="ellipse">
                  <a:avLst/>
                </a:prstGeom>
                <a:solidFill>
                  <a:srgbClr val="C56D41"/>
                </a:solidFill>
                <a:ln w="12700" algn="ctr">
                  <a:solidFill>
                    <a:srgbClr val="64351E"/>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84" name="Oval 41"/>
                <p:cNvSpPr>
                  <a:spLocks noChangeArrowheads="1"/>
                </p:cNvSpPr>
                <p:nvPr/>
              </p:nvSpPr>
              <p:spPr bwMode="auto">
                <a:xfrm>
                  <a:off x="3744" y="1680"/>
                  <a:ext cx="336" cy="96"/>
                </a:xfrm>
                <a:prstGeom prst="ellipse">
                  <a:avLst/>
                </a:prstGeom>
                <a:solidFill>
                  <a:srgbClr val="C56D41"/>
                </a:solidFill>
                <a:ln w="12700" algn="ctr">
                  <a:solidFill>
                    <a:srgbClr val="64351E"/>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85" name="Oval 42"/>
                <p:cNvSpPr>
                  <a:spLocks noChangeArrowheads="1"/>
                </p:cNvSpPr>
                <p:nvPr/>
              </p:nvSpPr>
              <p:spPr bwMode="auto">
                <a:xfrm>
                  <a:off x="3744" y="1632"/>
                  <a:ext cx="336" cy="96"/>
                </a:xfrm>
                <a:prstGeom prst="ellipse">
                  <a:avLst/>
                </a:prstGeom>
                <a:solidFill>
                  <a:srgbClr val="C56D41"/>
                </a:solidFill>
                <a:ln w="12700" algn="ctr">
                  <a:solidFill>
                    <a:srgbClr val="64351E"/>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86" name="Oval 43"/>
                <p:cNvSpPr>
                  <a:spLocks noChangeArrowheads="1"/>
                </p:cNvSpPr>
                <p:nvPr/>
              </p:nvSpPr>
              <p:spPr bwMode="auto">
                <a:xfrm>
                  <a:off x="3744" y="1584"/>
                  <a:ext cx="336" cy="96"/>
                </a:xfrm>
                <a:prstGeom prst="ellipse">
                  <a:avLst/>
                </a:prstGeom>
                <a:solidFill>
                  <a:srgbClr val="C56D41"/>
                </a:solidFill>
                <a:ln w="12700" algn="ctr">
                  <a:solidFill>
                    <a:srgbClr val="64351E"/>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grpSp>
          <p:sp>
            <p:nvSpPr>
              <p:cNvPr id="81" name="Rounded Rectangle 80"/>
              <p:cNvSpPr/>
              <p:nvPr/>
            </p:nvSpPr>
            <p:spPr>
              <a:xfrm>
                <a:off x="6553200" y="3581400"/>
                <a:ext cx="609600" cy="457200"/>
              </a:xfrm>
              <a:prstGeom prst="roundRect">
                <a:avLst/>
              </a:prstGeom>
              <a:solidFill>
                <a:srgbClr val="C9F7C9"/>
              </a:solidFill>
              <a:ln w="12700">
                <a:solidFill>
                  <a:srgbClr val="15A715"/>
                </a:solidFill>
                <a:miter lim="800000"/>
                <a:headEnd/>
                <a:tailEnd/>
              </a:ln>
              <a:effectLst/>
            </p:spPr>
            <p:txBody>
              <a:bodyPr wrap="none" anchor="ctr"/>
              <a:lstStyle/>
              <a:p>
                <a:endParaRPr lang="en-US" dirty="0">
                  <a:solidFill>
                    <a:schemeClr val="accent1">
                      <a:lumMod val="75000"/>
                      <a:lumOff val="25000"/>
                    </a:schemeClr>
                  </a:solidFill>
                  <a:latin typeface="Arial" charset="0"/>
                </a:endParaRPr>
              </a:p>
            </p:txBody>
          </p:sp>
          <p:sp>
            <p:nvSpPr>
              <p:cNvPr id="82" name="AutoShape 44"/>
              <p:cNvSpPr>
                <a:spLocks noChangeArrowheads="1"/>
              </p:cNvSpPr>
              <p:nvPr/>
            </p:nvSpPr>
            <p:spPr bwMode="auto">
              <a:xfrm>
                <a:off x="6705600" y="3995603"/>
                <a:ext cx="304800" cy="276225"/>
              </a:xfrm>
              <a:prstGeom prst="upArrow">
                <a:avLst>
                  <a:gd name="adj1" fmla="val 50000"/>
                  <a:gd name="adj2" fmla="val 58046"/>
                </a:avLst>
              </a:prstGeom>
              <a:solidFill>
                <a:srgbClr val="F4DEC8"/>
              </a:solidFill>
              <a:ln w="12700" algn="ctr">
                <a:solidFill>
                  <a:srgbClr val="90561C"/>
                </a:solidFill>
                <a:miter lim="800000"/>
                <a:headEnd/>
                <a:tailEnd/>
              </a:ln>
              <a:effectLst/>
            </p:spPr>
            <p:txBody>
              <a:bodyPr wrap="none" anchor="ctr"/>
              <a:lstStyle/>
              <a:p>
                <a:endParaRPr lang="en-US" dirty="0"/>
              </a:p>
            </p:txBody>
          </p:sp>
        </p:grpSp>
        <p:grpSp>
          <p:nvGrpSpPr>
            <p:cNvPr id="95" name="Group 94"/>
            <p:cNvGrpSpPr/>
            <p:nvPr>
              <p:custDataLst>
                <p:tags r:id="rId55"/>
              </p:custDataLst>
            </p:nvPr>
          </p:nvGrpSpPr>
          <p:grpSpPr>
            <a:xfrm>
              <a:off x="2518459" y="1447800"/>
              <a:ext cx="609600" cy="936625"/>
              <a:chOff x="6553200" y="3581400"/>
              <a:chExt cx="609600" cy="936625"/>
            </a:xfrm>
          </p:grpSpPr>
          <p:grpSp>
            <p:nvGrpSpPr>
              <p:cNvPr id="96" name="Group 39"/>
              <p:cNvGrpSpPr>
                <a:grpSpLocks/>
              </p:cNvGrpSpPr>
              <p:nvPr/>
            </p:nvGrpSpPr>
            <p:grpSpPr bwMode="auto">
              <a:xfrm>
                <a:off x="6629400" y="4191000"/>
                <a:ext cx="457200" cy="327025"/>
                <a:chOff x="3744" y="1584"/>
                <a:chExt cx="336" cy="240"/>
              </a:xfrm>
            </p:grpSpPr>
            <p:sp>
              <p:nvSpPr>
                <p:cNvPr id="99" name="Oval 40"/>
                <p:cNvSpPr>
                  <a:spLocks noChangeArrowheads="1"/>
                </p:cNvSpPr>
                <p:nvPr/>
              </p:nvSpPr>
              <p:spPr bwMode="auto">
                <a:xfrm>
                  <a:off x="3744" y="1728"/>
                  <a:ext cx="336" cy="96"/>
                </a:xfrm>
                <a:prstGeom prst="ellipse">
                  <a:avLst/>
                </a:prstGeom>
                <a:solidFill>
                  <a:srgbClr val="C56D41"/>
                </a:solidFill>
                <a:ln w="12700" algn="ctr">
                  <a:solidFill>
                    <a:srgbClr val="64351E"/>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100" name="Oval 41"/>
                <p:cNvSpPr>
                  <a:spLocks noChangeArrowheads="1"/>
                </p:cNvSpPr>
                <p:nvPr/>
              </p:nvSpPr>
              <p:spPr bwMode="auto">
                <a:xfrm>
                  <a:off x="3744" y="1680"/>
                  <a:ext cx="336" cy="96"/>
                </a:xfrm>
                <a:prstGeom prst="ellipse">
                  <a:avLst/>
                </a:prstGeom>
                <a:solidFill>
                  <a:srgbClr val="C56D41"/>
                </a:solidFill>
                <a:ln w="12700" algn="ctr">
                  <a:solidFill>
                    <a:srgbClr val="64351E"/>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101" name="Oval 42"/>
                <p:cNvSpPr>
                  <a:spLocks noChangeArrowheads="1"/>
                </p:cNvSpPr>
                <p:nvPr/>
              </p:nvSpPr>
              <p:spPr bwMode="auto">
                <a:xfrm>
                  <a:off x="3744" y="1632"/>
                  <a:ext cx="336" cy="96"/>
                </a:xfrm>
                <a:prstGeom prst="ellipse">
                  <a:avLst/>
                </a:prstGeom>
                <a:solidFill>
                  <a:srgbClr val="C56D41"/>
                </a:solidFill>
                <a:ln w="12700" algn="ctr">
                  <a:solidFill>
                    <a:srgbClr val="64351E"/>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102" name="Oval 43"/>
                <p:cNvSpPr>
                  <a:spLocks noChangeArrowheads="1"/>
                </p:cNvSpPr>
                <p:nvPr/>
              </p:nvSpPr>
              <p:spPr bwMode="auto">
                <a:xfrm>
                  <a:off x="3744" y="1584"/>
                  <a:ext cx="336" cy="96"/>
                </a:xfrm>
                <a:prstGeom prst="ellipse">
                  <a:avLst/>
                </a:prstGeom>
                <a:solidFill>
                  <a:srgbClr val="C56D41"/>
                </a:solidFill>
                <a:ln w="12700" algn="ctr">
                  <a:solidFill>
                    <a:srgbClr val="64351E"/>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grpSp>
          <p:sp>
            <p:nvSpPr>
              <p:cNvPr id="97" name="Rounded Rectangle 96"/>
              <p:cNvSpPr/>
              <p:nvPr/>
            </p:nvSpPr>
            <p:spPr>
              <a:xfrm>
                <a:off x="6553200" y="3581400"/>
                <a:ext cx="609600" cy="457200"/>
              </a:xfrm>
              <a:prstGeom prst="roundRect">
                <a:avLst/>
              </a:prstGeom>
              <a:solidFill>
                <a:srgbClr val="C9F7C9"/>
              </a:solidFill>
              <a:ln w="12700">
                <a:solidFill>
                  <a:srgbClr val="15A715"/>
                </a:solidFill>
                <a:miter lim="800000"/>
                <a:headEnd/>
                <a:tailEnd/>
              </a:ln>
              <a:effectLst/>
            </p:spPr>
            <p:txBody>
              <a:bodyPr wrap="none" anchor="ctr"/>
              <a:lstStyle/>
              <a:p>
                <a:endParaRPr lang="en-US" dirty="0">
                  <a:solidFill>
                    <a:schemeClr val="accent1">
                      <a:lumMod val="75000"/>
                      <a:lumOff val="25000"/>
                    </a:schemeClr>
                  </a:solidFill>
                  <a:latin typeface="Arial" charset="0"/>
                </a:endParaRPr>
              </a:p>
            </p:txBody>
          </p:sp>
          <p:sp>
            <p:nvSpPr>
              <p:cNvPr id="98" name="AutoShape 44"/>
              <p:cNvSpPr>
                <a:spLocks noChangeArrowheads="1"/>
              </p:cNvSpPr>
              <p:nvPr/>
            </p:nvSpPr>
            <p:spPr bwMode="auto">
              <a:xfrm>
                <a:off x="6705600" y="3995603"/>
                <a:ext cx="304800" cy="276225"/>
              </a:xfrm>
              <a:prstGeom prst="upArrow">
                <a:avLst>
                  <a:gd name="adj1" fmla="val 50000"/>
                  <a:gd name="adj2" fmla="val 58046"/>
                </a:avLst>
              </a:prstGeom>
              <a:solidFill>
                <a:srgbClr val="F4DEC8"/>
              </a:solidFill>
              <a:ln w="12700" algn="ctr">
                <a:solidFill>
                  <a:srgbClr val="90561C"/>
                </a:solidFill>
                <a:miter lim="800000"/>
                <a:headEnd/>
                <a:tailEnd/>
              </a:ln>
              <a:effectLst/>
            </p:spPr>
            <p:txBody>
              <a:bodyPr wrap="none" anchor="ctr"/>
              <a:lstStyle/>
              <a:p>
                <a:endParaRPr lang="en-US" dirty="0"/>
              </a:p>
            </p:txBody>
          </p:sp>
        </p:grpSp>
        <p:grpSp>
          <p:nvGrpSpPr>
            <p:cNvPr id="103" name="Group 102"/>
            <p:cNvGrpSpPr/>
            <p:nvPr>
              <p:custDataLst>
                <p:tags r:id="rId56"/>
              </p:custDataLst>
            </p:nvPr>
          </p:nvGrpSpPr>
          <p:grpSpPr>
            <a:xfrm>
              <a:off x="3179321" y="1447800"/>
              <a:ext cx="609600" cy="936625"/>
              <a:chOff x="6553200" y="3581400"/>
              <a:chExt cx="609600" cy="936625"/>
            </a:xfrm>
          </p:grpSpPr>
          <p:grpSp>
            <p:nvGrpSpPr>
              <p:cNvPr id="104" name="Group 39"/>
              <p:cNvGrpSpPr>
                <a:grpSpLocks/>
              </p:cNvGrpSpPr>
              <p:nvPr/>
            </p:nvGrpSpPr>
            <p:grpSpPr bwMode="auto">
              <a:xfrm>
                <a:off x="6629400" y="4191000"/>
                <a:ext cx="457200" cy="327025"/>
                <a:chOff x="3744" y="1584"/>
                <a:chExt cx="336" cy="240"/>
              </a:xfrm>
            </p:grpSpPr>
            <p:sp>
              <p:nvSpPr>
                <p:cNvPr id="107" name="Oval 40"/>
                <p:cNvSpPr>
                  <a:spLocks noChangeArrowheads="1"/>
                </p:cNvSpPr>
                <p:nvPr/>
              </p:nvSpPr>
              <p:spPr bwMode="auto">
                <a:xfrm>
                  <a:off x="3744" y="1728"/>
                  <a:ext cx="336" cy="96"/>
                </a:xfrm>
                <a:prstGeom prst="ellipse">
                  <a:avLst/>
                </a:prstGeom>
                <a:solidFill>
                  <a:srgbClr val="C56D41"/>
                </a:solidFill>
                <a:ln w="12700" algn="ctr">
                  <a:solidFill>
                    <a:srgbClr val="64351E"/>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108" name="Oval 41"/>
                <p:cNvSpPr>
                  <a:spLocks noChangeArrowheads="1"/>
                </p:cNvSpPr>
                <p:nvPr/>
              </p:nvSpPr>
              <p:spPr bwMode="auto">
                <a:xfrm>
                  <a:off x="3744" y="1680"/>
                  <a:ext cx="336" cy="96"/>
                </a:xfrm>
                <a:prstGeom prst="ellipse">
                  <a:avLst/>
                </a:prstGeom>
                <a:solidFill>
                  <a:srgbClr val="C56D41"/>
                </a:solidFill>
                <a:ln w="12700" algn="ctr">
                  <a:solidFill>
                    <a:srgbClr val="64351E"/>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109" name="Oval 42"/>
                <p:cNvSpPr>
                  <a:spLocks noChangeArrowheads="1"/>
                </p:cNvSpPr>
                <p:nvPr/>
              </p:nvSpPr>
              <p:spPr bwMode="auto">
                <a:xfrm>
                  <a:off x="3744" y="1632"/>
                  <a:ext cx="336" cy="96"/>
                </a:xfrm>
                <a:prstGeom prst="ellipse">
                  <a:avLst/>
                </a:prstGeom>
                <a:solidFill>
                  <a:srgbClr val="C56D41"/>
                </a:solidFill>
                <a:ln w="12700" algn="ctr">
                  <a:solidFill>
                    <a:srgbClr val="64351E"/>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110" name="Oval 43"/>
                <p:cNvSpPr>
                  <a:spLocks noChangeArrowheads="1"/>
                </p:cNvSpPr>
                <p:nvPr/>
              </p:nvSpPr>
              <p:spPr bwMode="auto">
                <a:xfrm>
                  <a:off x="3744" y="1584"/>
                  <a:ext cx="336" cy="96"/>
                </a:xfrm>
                <a:prstGeom prst="ellipse">
                  <a:avLst/>
                </a:prstGeom>
                <a:solidFill>
                  <a:srgbClr val="C56D41"/>
                </a:solidFill>
                <a:ln w="12700" algn="ctr">
                  <a:solidFill>
                    <a:srgbClr val="64351E"/>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grpSp>
          <p:sp>
            <p:nvSpPr>
              <p:cNvPr id="105" name="Rounded Rectangle 104"/>
              <p:cNvSpPr/>
              <p:nvPr/>
            </p:nvSpPr>
            <p:spPr>
              <a:xfrm>
                <a:off x="6553200" y="3581400"/>
                <a:ext cx="609600" cy="457200"/>
              </a:xfrm>
              <a:prstGeom prst="roundRect">
                <a:avLst/>
              </a:prstGeom>
              <a:solidFill>
                <a:srgbClr val="C9F7C9"/>
              </a:solidFill>
              <a:ln w="12700">
                <a:solidFill>
                  <a:srgbClr val="15A715"/>
                </a:solidFill>
                <a:miter lim="800000"/>
                <a:headEnd/>
                <a:tailEnd/>
              </a:ln>
              <a:effectLst/>
            </p:spPr>
            <p:txBody>
              <a:bodyPr wrap="none" anchor="ctr"/>
              <a:lstStyle/>
              <a:p>
                <a:endParaRPr lang="en-US" dirty="0">
                  <a:solidFill>
                    <a:schemeClr val="accent1">
                      <a:lumMod val="75000"/>
                      <a:lumOff val="25000"/>
                    </a:schemeClr>
                  </a:solidFill>
                  <a:latin typeface="Arial" charset="0"/>
                </a:endParaRPr>
              </a:p>
            </p:txBody>
          </p:sp>
          <p:sp>
            <p:nvSpPr>
              <p:cNvPr id="106" name="AutoShape 44"/>
              <p:cNvSpPr>
                <a:spLocks noChangeArrowheads="1"/>
              </p:cNvSpPr>
              <p:nvPr/>
            </p:nvSpPr>
            <p:spPr bwMode="auto">
              <a:xfrm>
                <a:off x="6705600" y="3995603"/>
                <a:ext cx="304800" cy="276225"/>
              </a:xfrm>
              <a:prstGeom prst="upArrow">
                <a:avLst>
                  <a:gd name="adj1" fmla="val 50000"/>
                  <a:gd name="adj2" fmla="val 58046"/>
                </a:avLst>
              </a:prstGeom>
              <a:solidFill>
                <a:srgbClr val="F4DEC8"/>
              </a:solidFill>
              <a:ln w="12700" algn="ctr">
                <a:solidFill>
                  <a:srgbClr val="90561C"/>
                </a:solidFill>
                <a:miter lim="800000"/>
                <a:headEnd/>
                <a:tailEnd/>
              </a:ln>
              <a:effectLst/>
            </p:spPr>
            <p:txBody>
              <a:bodyPr wrap="none" anchor="ctr"/>
              <a:lstStyle/>
              <a:p>
                <a:endParaRPr lang="en-US" dirty="0"/>
              </a:p>
            </p:txBody>
          </p:sp>
        </p:grpSp>
        <p:grpSp>
          <p:nvGrpSpPr>
            <p:cNvPr id="111" name="Group 110"/>
            <p:cNvGrpSpPr/>
            <p:nvPr>
              <p:custDataLst>
                <p:tags r:id="rId57"/>
              </p:custDataLst>
            </p:nvPr>
          </p:nvGrpSpPr>
          <p:grpSpPr>
            <a:xfrm>
              <a:off x="3840183" y="1447800"/>
              <a:ext cx="609600" cy="936625"/>
              <a:chOff x="6553200" y="3581400"/>
              <a:chExt cx="609600" cy="936625"/>
            </a:xfrm>
          </p:grpSpPr>
          <p:grpSp>
            <p:nvGrpSpPr>
              <p:cNvPr id="112" name="Group 39"/>
              <p:cNvGrpSpPr>
                <a:grpSpLocks/>
              </p:cNvGrpSpPr>
              <p:nvPr/>
            </p:nvGrpSpPr>
            <p:grpSpPr bwMode="auto">
              <a:xfrm>
                <a:off x="6629400" y="4191000"/>
                <a:ext cx="457200" cy="327025"/>
                <a:chOff x="3744" y="1584"/>
                <a:chExt cx="336" cy="240"/>
              </a:xfrm>
            </p:grpSpPr>
            <p:sp>
              <p:nvSpPr>
                <p:cNvPr id="115" name="Oval 40"/>
                <p:cNvSpPr>
                  <a:spLocks noChangeArrowheads="1"/>
                </p:cNvSpPr>
                <p:nvPr/>
              </p:nvSpPr>
              <p:spPr bwMode="auto">
                <a:xfrm>
                  <a:off x="3744" y="1728"/>
                  <a:ext cx="336" cy="96"/>
                </a:xfrm>
                <a:prstGeom prst="ellipse">
                  <a:avLst/>
                </a:prstGeom>
                <a:solidFill>
                  <a:srgbClr val="C56D41"/>
                </a:solidFill>
                <a:ln w="12700" algn="ctr">
                  <a:solidFill>
                    <a:srgbClr val="64351E"/>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116" name="Oval 41"/>
                <p:cNvSpPr>
                  <a:spLocks noChangeArrowheads="1"/>
                </p:cNvSpPr>
                <p:nvPr/>
              </p:nvSpPr>
              <p:spPr bwMode="auto">
                <a:xfrm>
                  <a:off x="3744" y="1680"/>
                  <a:ext cx="336" cy="96"/>
                </a:xfrm>
                <a:prstGeom prst="ellipse">
                  <a:avLst/>
                </a:prstGeom>
                <a:solidFill>
                  <a:srgbClr val="C56D41"/>
                </a:solidFill>
                <a:ln w="12700" algn="ctr">
                  <a:solidFill>
                    <a:srgbClr val="64351E"/>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117" name="Oval 42"/>
                <p:cNvSpPr>
                  <a:spLocks noChangeArrowheads="1"/>
                </p:cNvSpPr>
                <p:nvPr/>
              </p:nvSpPr>
              <p:spPr bwMode="auto">
                <a:xfrm>
                  <a:off x="3744" y="1632"/>
                  <a:ext cx="336" cy="96"/>
                </a:xfrm>
                <a:prstGeom prst="ellipse">
                  <a:avLst/>
                </a:prstGeom>
                <a:solidFill>
                  <a:srgbClr val="C56D41"/>
                </a:solidFill>
                <a:ln w="12700" algn="ctr">
                  <a:solidFill>
                    <a:srgbClr val="64351E"/>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118" name="Oval 43"/>
                <p:cNvSpPr>
                  <a:spLocks noChangeArrowheads="1"/>
                </p:cNvSpPr>
                <p:nvPr/>
              </p:nvSpPr>
              <p:spPr bwMode="auto">
                <a:xfrm>
                  <a:off x="3744" y="1584"/>
                  <a:ext cx="336" cy="96"/>
                </a:xfrm>
                <a:prstGeom prst="ellipse">
                  <a:avLst/>
                </a:prstGeom>
                <a:solidFill>
                  <a:srgbClr val="C56D41"/>
                </a:solidFill>
                <a:ln w="12700" algn="ctr">
                  <a:solidFill>
                    <a:srgbClr val="64351E"/>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grpSp>
          <p:sp>
            <p:nvSpPr>
              <p:cNvPr id="113" name="Rounded Rectangle 112"/>
              <p:cNvSpPr/>
              <p:nvPr/>
            </p:nvSpPr>
            <p:spPr>
              <a:xfrm>
                <a:off x="6553200" y="3581400"/>
                <a:ext cx="609600" cy="457200"/>
              </a:xfrm>
              <a:prstGeom prst="roundRect">
                <a:avLst/>
              </a:prstGeom>
              <a:solidFill>
                <a:srgbClr val="C9F7C9"/>
              </a:solidFill>
              <a:ln w="12700">
                <a:solidFill>
                  <a:srgbClr val="15A715"/>
                </a:solidFill>
                <a:miter lim="800000"/>
                <a:headEnd/>
                <a:tailEnd/>
              </a:ln>
              <a:effectLst/>
            </p:spPr>
            <p:txBody>
              <a:bodyPr wrap="none" anchor="ctr"/>
              <a:lstStyle/>
              <a:p>
                <a:endParaRPr lang="en-US" dirty="0">
                  <a:solidFill>
                    <a:schemeClr val="accent1">
                      <a:lumMod val="75000"/>
                      <a:lumOff val="25000"/>
                    </a:schemeClr>
                  </a:solidFill>
                  <a:latin typeface="Arial" charset="0"/>
                </a:endParaRPr>
              </a:p>
            </p:txBody>
          </p:sp>
          <p:sp>
            <p:nvSpPr>
              <p:cNvPr id="114" name="AutoShape 44"/>
              <p:cNvSpPr>
                <a:spLocks noChangeArrowheads="1"/>
              </p:cNvSpPr>
              <p:nvPr/>
            </p:nvSpPr>
            <p:spPr bwMode="auto">
              <a:xfrm>
                <a:off x="6705600" y="3995603"/>
                <a:ext cx="304800" cy="276225"/>
              </a:xfrm>
              <a:prstGeom prst="upArrow">
                <a:avLst>
                  <a:gd name="adj1" fmla="val 50000"/>
                  <a:gd name="adj2" fmla="val 58046"/>
                </a:avLst>
              </a:prstGeom>
              <a:solidFill>
                <a:srgbClr val="F4DEC8"/>
              </a:solidFill>
              <a:ln w="12700" algn="ctr">
                <a:solidFill>
                  <a:srgbClr val="90561C"/>
                </a:solidFill>
                <a:miter lim="800000"/>
                <a:headEnd/>
                <a:tailEnd/>
              </a:ln>
              <a:effectLst/>
            </p:spPr>
            <p:txBody>
              <a:bodyPr wrap="none" anchor="ctr"/>
              <a:lstStyle/>
              <a:p>
                <a:endParaRPr lang="en-US" dirty="0"/>
              </a:p>
            </p:txBody>
          </p:sp>
        </p:grpSp>
        <p:grpSp>
          <p:nvGrpSpPr>
            <p:cNvPr id="119" name="Group 118"/>
            <p:cNvGrpSpPr/>
            <p:nvPr>
              <p:custDataLst>
                <p:tags r:id="rId58"/>
              </p:custDataLst>
            </p:nvPr>
          </p:nvGrpSpPr>
          <p:grpSpPr>
            <a:xfrm>
              <a:off x="4501045" y="1447800"/>
              <a:ext cx="609600" cy="936625"/>
              <a:chOff x="6553200" y="3581400"/>
              <a:chExt cx="609600" cy="936625"/>
            </a:xfrm>
          </p:grpSpPr>
          <p:grpSp>
            <p:nvGrpSpPr>
              <p:cNvPr id="120" name="Group 39"/>
              <p:cNvGrpSpPr>
                <a:grpSpLocks/>
              </p:cNvGrpSpPr>
              <p:nvPr/>
            </p:nvGrpSpPr>
            <p:grpSpPr bwMode="auto">
              <a:xfrm>
                <a:off x="6629400" y="4191000"/>
                <a:ext cx="457200" cy="327025"/>
                <a:chOff x="3744" y="1584"/>
                <a:chExt cx="336" cy="240"/>
              </a:xfrm>
            </p:grpSpPr>
            <p:sp>
              <p:nvSpPr>
                <p:cNvPr id="123" name="Oval 40"/>
                <p:cNvSpPr>
                  <a:spLocks noChangeArrowheads="1"/>
                </p:cNvSpPr>
                <p:nvPr/>
              </p:nvSpPr>
              <p:spPr bwMode="auto">
                <a:xfrm>
                  <a:off x="3744" y="1728"/>
                  <a:ext cx="336" cy="96"/>
                </a:xfrm>
                <a:prstGeom prst="ellipse">
                  <a:avLst/>
                </a:prstGeom>
                <a:solidFill>
                  <a:srgbClr val="C56D41"/>
                </a:solidFill>
                <a:ln w="12700" algn="ctr">
                  <a:solidFill>
                    <a:srgbClr val="64351E"/>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124" name="Oval 41"/>
                <p:cNvSpPr>
                  <a:spLocks noChangeArrowheads="1"/>
                </p:cNvSpPr>
                <p:nvPr/>
              </p:nvSpPr>
              <p:spPr bwMode="auto">
                <a:xfrm>
                  <a:off x="3744" y="1680"/>
                  <a:ext cx="336" cy="96"/>
                </a:xfrm>
                <a:prstGeom prst="ellipse">
                  <a:avLst/>
                </a:prstGeom>
                <a:solidFill>
                  <a:srgbClr val="C56D41"/>
                </a:solidFill>
                <a:ln w="12700" algn="ctr">
                  <a:solidFill>
                    <a:srgbClr val="64351E"/>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125" name="Oval 42"/>
                <p:cNvSpPr>
                  <a:spLocks noChangeArrowheads="1"/>
                </p:cNvSpPr>
                <p:nvPr/>
              </p:nvSpPr>
              <p:spPr bwMode="auto">
                <a:xfrm>
                  <a:off x="3744" y="1632"/>
                  <a:ext cx="336" cy="96"/>
                </a:xfrm>
                <a:prstGeom prst="ellipse">
                  <a:avLst/>
                </a:prstGeom>
                <a:solidFill>
                  <a:srgbClr val="C56D41"/>
                </a:solidFill>
                <a:ln w="12700" algn="ctr">
                  <a:solidFill>
                    <a:srgbClr val="64351E"/>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126" name="Oval 43"/>
                <p:cNvSpPr>
                  <a:spLocks noChangeArrowheads="1"/>
                </p:cNvSpPr>
                <p:nvPr/>
              </p:nvSpPr>
              <p:spPr bwMode="auto">
                <a:xfrm>
                  <a:off x="3744" y="1584"/>
                  <a:ext cx="336" cy="96"/>
                </a:xfrm>
                <a:prstGeom prst="ellipse">
                  <a:avLst/>
                </a:prstGeom>
                <a:solidFill>
                  <a:srgbClr val="C56D41"/>
                </a:solidFill>
                <a:ln w="12700" algn="ctr">
                  <a:solidFill>
                    <a:srgbClr val="64351E"/>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grpSp>
          <p:sp>
            <p:nvSpPr>
              <p:cNvPr id="121" name="Rounded Rectangle 120"/>
              <p:cNvSpPr/>
              <p:nvPr/>
            </p:nvSpPr>
            <p:spPr>
              <a:xfrm>
                <a:off x="6553200" y="3581400"/>
                <a:ext cx="609600" cy="457200"/>
              </a:xfrm>
              <a:prstGeom prst="roundRect">
                <a:avLst/>
              </a:prstGeom>
              <a:solidFill>
                <a:srgbClr val="C9F7C9"/>
              </a:solidFill>
              <a:ln w="12700">
                <a:solidFill>
                  <a:srgbClr val="15A715"/>
                </a:solidFill>
                <a:miter lim="800000"/>
                <a:headEnd/>
                <a:tailEnd/>
              </a:ln>
              <a:effectLst/>
            </p:spPr>
            <p:txBody>
              <a:bodyPr wrap="none" anchor="ctr"/>
              <a:lstStyle/>
              <a:p>
                <a:endParaRPr lang="en-US" dirty="0">
                  <a:solidFill>
                    <a:schemeClr val="accent1">
                      <a:lumMod val="75000"/>
                      <a:lumOff val="25000"/>
                    </a:schemeClr>
                  </a:solidFill>
                  <a:latin typeface="Arial" charset="0"/>
                </a:endParaRPr>
              </a:p>
            </p:txBody>
          </p:sp>
          <p:sp>
            <p:nvSpPr>
              <p:cNvPr id="122" name="AutoShape 44"/>
              <p:cNvSpPr>
                <a:spLocks noChangeArrowheads="1"/>
              </p:cNvSpPr>
              <p:nvPr/>
            </p:nvSpPr>
            <p:spPr bwMode="auto">
              <a:xfrm>
                <a:off x="6705600" y="3995603"/>
                <a:ext cx="304800" cy="276225"/>
              </a:xfrm>
              <a:prstGeom prst="upArrow">
                <a:avLst>
                  <a:gd name="adj1" fmla="val 50000"/>
                  <a:gd name="adj2" fmla="val 58046"/>
                </a:avLst>
              </a:prstGeom>
              <a:solidFill>
                <a:srgbClr val="F4DEC8"/>
              </a:solidFill>
              <a:ln w="12700" algn="ctr">
                <a:solidFill>
                  <a:srgbClr val="90561C"/>
                </a:solidFill>
                <a:miter lim="800000"/>
                <a:headEnd/>
                <a:tailEnd/>
              </a:ln>
              <a:effectLst/>
            </p:spPr>
            <p:txBody>
              <a:bodyPr wrap="none" anchor="ctr"/>
              <a:lstStyle/>
              <a:p>
                <a:endParaRPr lang="en-US" dirty="0"/>
              </a:p>
            </p:txBody>
          </p:sp>
        </p:grpSp>
        <p:grpSp>
          <p:nvGrpSpPr>
            <p:cNvPr id="127" name="Group 126"/>
            <p:cNvGrpSpPr/>
            <p:nvPr>
              <p:custDataLst>
                <p:tags r:id="rId59"/>
              </p:custDataLst>
            </p:nvPr>
          </p:nvGrpSpPr>
          <p:grpSpPr>
            <a:xfrm>
              <a:off x="5161907" y="1447800"/>
              <a:ext cx="609600" cy="936625"/>
              <a:chOff x="6553200" y="3581400"/>
              <a:chExt cx="609600" cy="936625"/>
            </a:xfrm>
          </p:grpSpPr>
          <p:grpSp>
            <p:nvGrpSpPr>
              <p:cNvPr id="128" name="Group 39"/>
              <p:cNvGrpSpPr>
                <a:grpSpLocks/>
              </p:cNvGrpSpPr>
              <p:nvPr/>
            </p:nvGrpSpPr>
            <p:grpSpPr bwMode="auto">
              <a:xfrm>
                <a:off x="6629400" y="4191000"/>
                <a:ext cx="457200" cy="327025"/>
                <a:chOff x="3744" y="1584"/>
                <a:chExt cx="336" cy="240"/>
              </a:xfrm>
            </p:grpSpPr>
            <p:sp>
              <p:nvSpPr>
                <p:cNvPr id="131" name="Oval 40"/>
                <p:cNvSpPr>
                  <a:spLocks noChangeArrowheads="1"/>
                </p:cNvSpPr>
                <p:nvPr/>
              </p:nvSpPr>
              <p:spPr bwMode="auto">
                <a:xfrm>
                  <a:off x="3744" y="1728"/>
                  <a:ext cx="336" cy="96"/>
                </a:xfrm>
                <a:prstGeom prst="ellipse">
                  <a:avLst/>
                </a:prstGeom>
                <a:solidFill>
                  <a:srgbClr val="C56D41"/>
                </a:solidFill>
                <a:ln w="12700" algn="ctr">
                  <a:solidFill>
                    <a:srgbClr val="64351E"/>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132" name="Oval 41"/>
                <p:cNvSpPr>
                  <a:spLocks noChangeArrowheads="1"/>
                </p:cNvSpPr>
                <p:nvPr/>
              </p:nvSpPr>
              <p:spPr bwMode="auto">
                <a:xfrm>
                  <a:off x="3744" y="1680"/>
                  <a:ext cx="336" cy="96"/>
                </a:xfrm>
                <a:prstGeom prst="ellipse">
                  <a:avLst/>
                </a:prstGeom>
                <a:solidFill>
                  <a:srgbClr val="C56D41"/>
                </a:solidFill>
                <a:ln w="12700" algn="ctr">
                  <a:solidFill>
                    <a:srgbClr val="64351E"/>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133" name="Oval 42"/>
                <p:cNvSpPr>
                  <a:spLocks noChangeArrowheads="1"/>
                </p:cNvSpPr>
                <p:nvPr/>
              </p:nvSpPr>
              <p:spPr bwMode="auto">
                <a:xfrm>
                  <a:off x="3744" y="1632"/>
                  <a:ext cx="336" cy="96"/>
                </a:xfrm>
                <a:prstGeom prst="ellipse">
                  <a:avLst/>
                </a:prstGeom>
                <a:solidFill>
                  <a:srgbClr val="C56D41"/>
                </a:solidFill>
                <a:ln w="12700" algn="ctr">
                  <a:solidFill>
                    <a:srgbClr val="64351E"/>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134" name="Oval 43"/>
                <p:cNvSpPr>
                  <a:spLocks noChangeArrowheads="1"/>
                </p:cNvSpPr>
                <p:nvPr/>
              </p:nvSpPr>
              <p:spPr bwMode="auto">
                <a:xfrm>
                  <a:off x="3744" y="1584"/>
                  <a:ext cx="336" cy="96"/>
                </a:xfrm>
                <a:prstGeom prst="ellipse">
                  <a:avLst/>
                </a:prstGeom>
                <a:solidFill>
                  <a:srgbClr val="C56D41"/>
                </a:solidFill>
                <a:ln w="12700" algn="ctr">
                  <a:solidFill>
                    <a:srgbClr val="64351E"/>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grpSp>
          <p:sp>
            <p:nvSpPr>
              <p:cNvPr id="129" name="Rounded Rectangle 128"/>
              <p:cNvSpPr/>
              <p:nvPr/>
            </p:nvSpPr>
            <p:spPr>
              <a:xfrm>
                <a:off x="6553200" y="3581400"/>
                <a:ext cx="609600" cy="457200"/>
              </a:xfrm>
              <a:prstGeom prst="roundRect">
                <a:avLst/>
              </a:prstGeom>
              <a:solidFill>
                <a:srgbClr val="C9F7C9"/>
              </a:solidFill>
              <a:ln w="12700">
                <a:solidFill>
                  <a:srgbClr val="15A715"/>
                </a:solidFill>
                <a:miter lim="800000"/>
                <a:headEnd/>
                <a:tailEnd/>
              </a:ln>
              <a:effectLst/>
            </p:spPr>
            <p:txBody>
              <a:bodyPr wrap="none" anchor="ctr"/>
              <a:lstStyle/>
              <a:p>
                <a:endParaRPr lang="en-US" dirty="0">
                  <a:solidFill>
                    <a:schemeClr val="accent1">
                      <a:lumMod val="75000"/>
                      <a:lumOff val="25000"/>
                    </a:schemeClr>
                  </a:solidFill>
                  <a:latin typeface="Arial" charset="0"/>
                </a:endParaRPr>
              </a:p>
            </p:txBody>
          </p:sp>
          <p:sp>
            <p:nvSpPr>
              <p:cNvPr id="130" name="AutoShape 44"/>
              <p:cNvSpPr>
                <a:spLocks noChangeArrowheads="1"/>
              </p:cNvSpPr>
              <p:nvPr/>
            </p:nvSpPr>
            <p:spPr bwMode="auto">
              <a:xfrm>
                <a:off x="6705600" y="3995603"/>
                <a:ext cx="304800" cy="276225"/>
              </a:xfrm>
              <a:prstGeom prst="upArrow">
                <a:avLst>
                  <a:gd name="adj1" fmla="val 50000"/>
                  <a:gd name="adj2" fmla="val 58046"/>
                </a:avLst>
              </a:prstGeom>
              <a:solidFill>
                <a:srgbClr val="F4DEC8"/>
              </a:solidFill>
              <a:ln w="12700" algn="ctr">
                <a:solidFill>
                  <a:srgbClr val="90561C"/>
                </a:solidFill>
                <a:miter lim="800000"/>
                <a:headEnd/>
                <a:tailEnd/>
              </a:ln>
              <a:effectLst/>
            </p:spPr>
            <p:txBody>
              <a:bodyPr wrap="none" anchor="ctr"/>
              <a:lstStyle/>
              <a:p>
                <a:endParaRPr lang="en-US" dirty="0"/>
              </a:p>
            </p:txBody>
          </p:sp>
        </p:grpSp>
        <p:grpSp>
          <p:nvGrpSpPr>
            <p:cNvPr id="135" name="Group 134"/>
            <p:cNvGrpSpPr/>
            <p:nvPr>
              <p:custDataLst>
                <p:tags r:id="rId60"/>
              </p:custDataLst>
            </p:nvPr>
          </p:nvGrpSpPr>
          <p:grpSpPr>
            <a:xfrm>
              <a:off x="5822769" y="1447800"/>
              <a:ext cx="609600" cy="936625"/>
              <a:chOff x="6553200" y="3581400"/>
              <a:chExt cx="609600" cy="936625"/>
            </a:xfrm>
          </p:grpSpPr>
          <p:grpSp>
            <p:nvGrpSpPr>
              <p:cNvPr id="136" name="Group 39"/>
              <p:cNvGrpSpPr>
                <a:grpSpLocks/>
              </p:cNvGrpSpPr>
              <p:nvPr/>
            </p:nvGrpSpPr>
            <p:grpSpPr bwMode="auto">
              <a:xfrm>
                <a:off x="6629400" y="4191000"/>
                <a:ext cx="457200" cy="327025"/>
                <a:chOff x="3744" y="1584"/>
                <a:chExt cx="336" cy="240"/>
              </a:xfrm>
            </p:grpSpPr>
            <p:sp>
              <p:nvSpPr>
                <p:cNvPr id="139" name="Oval 40"/>
                <p:cNvSpPr>
                  <a:spLocks noChangeArrowheads="1"/>
                </p:cNvSpPr>
                <p:nvPr/>
              </p:nvSpPr>
              <p:spPr bwMode="auto">
                <a:xfrm>
                  <a:off x="3744" y="1728"/>
                  <a:ext cx="336" cy="96"/>
                </a:xfrm>
                <a:prstGeom prst="ellipse">
                  <a:avLst/>
                </a:prstGeom>
                <a:solidFill>
                  <a:srgbClr val="C56D41"/>
                </a:solidFill>
                <a:ln w="12700" algn="ctr">
                  <a:solidFill>
                    <a:srgbClr val="64351E"/>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140" name="Oval 41"/>
                <p:cNvSpPr>
                  <a:spLocks noChangeArrowheads="1"/>
                </p:cNvSpPr>
                <p:nvPr/>
              </p:nvSpPr>
              <p:spPr bwMode="auto">
                <a:xfrm>
                  <a:off x="3744" y="1680"/>
                  <a:ext cx="336" cy="96"/>
                </a:xfrm>
                <a:prstGeom prst="ellipse">
                  <a:avLst/>
                </a:prstGeom>
                <a:solidFill>
                  <a:srgbClr val="C56D41"/>
                </a:solidFill>
                <a:ln w="12700" algn="ctr">
                  <a:solidFill>
                    <a:srgbClr val="64351E"/>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141" name="Oval 42"/>
                <p:cNvSpPr>
                  <a:spLocks noChangeArrowheads="1"/>
                </p:cNvSpPr>
                <p:nvPr/>
              </p:nvSpPr>
              <p:spPr bwMode="auto">
                <a:xfrm>
                  <a:off x="3744" y="1632"/>
                  <a:ext cx="336" cy="96"/>
                </a:xfrm>
                <a:prstGeom prst="ellipse">
                  <a:avLst/>
                </a:prstGeom>
                <a:solidFill>
                  <a:srgbClr val="C56D41"/>
                </a:solidFill>
                <a:ln w="12700" algn="ctr">
                  <a:solidFill>
                    <a:srgbClr val="64351E"/>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142" name="Oval 43"/>
                <p:cNvSpPr>
                  <a:spLocks noChangeArrowheads="1"/>
                </p:cNvSpPr>
                <p:nvPr/>
              </p:nvSpPr>
              <p:spPr bwMode="auto">
                <a:xfrm>
                  <a:off x="3744" y="1584"/>
                  <a:ext cx="336" cy="96"/>
                </a:xfrm>
                <a:prstGeom prst="ellipse">
                  <a:avLst/>
                </a:prstGeom>
                <a:solidFill>
                  <a:srgbClr val="C56D41"/>
                </a:solidFill>
                <a:ln w="12700" algn="ctr">
                  <a:solidFill>
                    <a:srgbClr val="64351E"/>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grpSp>
          <p:sp>
            <p:nvSpPr>
              <p:cNvPr id="137" name="Rounded Rectangle 136"/>
              <p:cNvSpPr/>
              <p:nvPr/>
            </p:nvSpPr>
            <p:spPr>
              <a:xfrm>
                <a:off x="6553200" y="3581400"/>
                <a:ext cx="609600" cy="457200"/>
              </a:xfrm>
              <a:prstGeom prst="roundRect">
                <a:avLst/>
              </a:prstGeom>
              <a:solidFill>
                <a:srgbClr val="C9F7C9"/>
              </a:solidFill>
              <a:ln w="12700">
                <a:solidFill>
                  <a:srgbClr val="15A715"/>
                </a:solidFill>
                <a:miter lim="800000"/>
                <a:headEnd/>
                <a:tailEnd/>
              </a:ln>
              <a:effectLst/>
            </p:spPr>
            <p:txBody>
              <a:bodyPr wrap="none" anchor="ctr"/>
              <a:lstStyle/>
              <a:p>
                <a:endParaRPr lang="en-US" dirty="0">
                  <a:solidFill>
                    <a:schemeClr val="accent1">
                      <a:lumMod val="75000"/>
                      <a:lumOff val="25000"/>
                    </a:schemeClr>
                  </a:solidFill>
                  <a:latin typeface="Arial" charset="0"/>
                </a:endParaRPr>
              </a:p>
            </p:txBody>
          </p:sp>
          <p:sp>
            <p:nvSpPr>
              <p:cNvPr id="138" name="AutoShape 44"/>
              <p:cNvSpPr>
                <a:spLocks noChangeArrowheads="1"/>
              </p:cNvSpPr>
              <p:nvPr/>
            </p:nvSpPr>
            <p:spPr bwMode="auto">
              <a:xfrm>
                <a:off x="6705600" y="3995603"/>
                <a:ext cx="304800" cy="276225"/>
              </a:xfrm>
              <a:prstGeom prst="upArrow">
                <a:avLst>
                  <a:gd name="adj1" fmla="val 50000"/>
                  <a:gd name="adj2" fmla="val 58046"/>
                </a:avLst>
              </a:prstGeom>
              <a:solidFill>
                <a:srgbClr val="F4DEC8"/>
              </a:solidFill>
              <a:ln w="12700" algn="ctr">
                <a:solidFill>
                  <a:srgbClr val="90561C"/>
                </a:solidFill>
                <a:miter lim="800000"/>
                <a:headEnd/>
                <a:tailEnd/>
              </a:ln>
              <a:effectLst/>
            </p:spPr>
            <p:txBody>
              <a:bodyPr wrap="none" anchor="ctr"/>
              <a:lstStyle/>
              <a:p>
                <a:endParaRPr lang="en-US" dirty="0"/>
              </a:p>
            </p:txBody>
          </p:sp>
        </p:grpSp>
      </p:grpSp>
      <p:sp>
        <p:nvSpPr>
          <p:cNvPr id="143" name="TextBox 142"/>
          <p:cNvSpPr txBox="1"/>
          <p:nvPr>
            <p:custDataLst>
              <p:tags r:id="rId5"/>
            </p:custDataLst>
          </p:nvPr>
        </p:nvSpPr>
        <p:spPr>
          <a:xfrm>
            <a:off x="3910602" y="5486400"/>
            <a:ext cx="1322798" cy="338554"/>
          </a:xfrm>
          <a:prstGeom prst="rect">
            <a:avLst/>
          </a:prstGeom>
          <a:noFill/>
        </p:spPr>
        <p:txBody>
          <a:bodyPr wrap="none" rtlCol="0">
            <a:spAutoFit/>
          </a:bodyPr>
          <a:lstStyle/>
          <a:p>
            <a:pPr algn="ctr"/>
            <a:r>
              <a:rPr lang="en-US" sz="1600" b="1" dirty="0" smtClean="0">
                <a:solidFill>
                  <a:srgbClr val="006C00"/>
                </a:solidFill>
              </a:rPr>
              <a:t>12 Backups</a:t>
            </a:r>
            <a:endParaRPr lang="en-US" sz="1600" b="1" dirty="0">
              <a:solidFill>
                <a:srgbClr val="006C00"/>
              </a:solidFill>
            </a:endParaRPr>
          </a:p>
        </p:txBody>
      </p:sp>
      <p:grpSp>
        <p:nvGrpSpPr>
          <p:cNvPr id="15" name="Group 14"/>
          <p:cNvGrpSpPr/>
          <p:nvPr>
            <p:custDataLst>
              <p:tags r:id="rId6"/>
            </p:custDataLst>
          </p:nvPr>
        </p:nvGrpSpPr>
        <p:grpSpPr>
          <a:xfrm>
            <a:off x="578096" y="1828800"/>
            <a:ext cx="8261922" cy="1752600"/>
            <a:chOff x="407392" y="1524000"/>
            <a:chExt cx="8261922" cy="1752600"/>
          </a:xfrm>
        </p:grpSpPr>
        <p:grpSp>
          <p:nvGrpSpPr>
            <p:cNvPr id="13" name="Group 12"/>
            <p:cNvGrpSpPr/>
            <p:nvPr/>
          </p:nvGrpSpPr>
          <p:grpSpPr>
            <a:xfrm>
              <a:off x="407392" y="1524000"/>
              <a:ext cx="2524302" cy="1752600"/>
              <a:chOff x="407392" y="1524000"/>
              <a:chExt cx="2524302" cy="1752600"/>
            </a:xfrm>
          </p:grpSpPr>
          <p:sp>
            <p:nvSpPr>
              <p:cNvPr id="38" name="TextBox 37"/>
              <p:cNvSpPr txBox="1"/>
              <p:nvPr>
                <p:custDataLst>
                  <p:tags r:id="rId47"/>
                </p:custDataLst>
              </p:nvPr>
            </p:nvSpPr>
            <p:spPr>
              <a:xfrm>
                <a:off x="407392" y="1524000"/>
                <a:ext cx="1003801" cy="584775"/>
              </a:xfrm>
              <a:prstGeom prst="rect">
                <a:avLst/>
              </a:prstGeom>
              <a:noFill/>
            </p:spPr>
            <p:txBody>
              <a:bodyPr wrap="none" rtlCol="0">
                <a:spAutoFit/>
              </a:bodyPr>
              <a:lstStyle/>
              <a:p>
                <a:pPr algn="r"/>
                <a:r>
                  <a:rPr lang="en-US" sz="1600" b="1" dirty="0" smtClean="0">
                    <a:solidFill>
                      <a:srgbClr val="204B98"/>
                    </a:solidFill>
                  </a:rPr>
                  <a:t>Crashed</a:t>
                </a:r>
              </a:p>
              <a:p>
                <a:pPr algn="r"/>
                <a:r>
                  <a:rPr lang="en-US" sz="1600" b="1" dirty="0" smtClean="0">
                    <a:solidFill>
                      <a:srgbClr val="204B98"/>
                    </a:solidFill>
                  </a:rPr>
                  <a:t>Master</a:t>
                </a:r>
                <a:endParaRPr lang="en-US" sz="1600" b="1" dirty="0">
                  <a:solidFill>
                    <a:srgbClr val="204B98"/>
                  </a:solidFill>
                </a:endParaRPr>
              </a:p>
            </p:txBody>
          </p:sp>
          <p:grpSp>
            <p:nvGrpSpPr>
              <p:cNvPr id="11" name="Group 10"/>
              <p:cNvGrpSpPr/>
              <p:nvPr/>
            </p:nvGrpSpPr>
            <p:grpSpPr>
              <a:xfrm>
                <a:off x="1411193" y="1568738"/>
                <a:ext cx="1520501" cy="1707862"/>
                <a:chOff x="1411193" y="1568738"/>
                <a:chExt cx="2037604" cy="1707862"/>
              </a:xfrm>
            </p:grpSpPr>
            <p:sp>
              <p:nvSpPr>
                <p:cNvPr id="36" name="Rounded Rectangle 35"/>
                <p:cNvSpPr/>
                <p:nvPr>
                  <p:custDataLst>
                    <p:tags r:id="rId48"/>
                  </p:custDataLst>
                </p:nvPr>
              </p:nvSpPr>
              <p:spPr>
                <a:xfrm>
                  <a:off x="1411193" y="1568738"/>
                  <a:ext cx="2037604" cy="1707862"/>
                </a:xfrm>
                <a:prstGeom prst="roundRect">
                  <a:avLst>
                    <a:gd name="adj" fmla="val 6609"/>
                  </a:avLst>
                </a:prstGeom>
                <a:solidFill>
                  <a:srgbClr val="C9D8F3"/>
                </a:solidFill>
                <a:ln w="12700">
                  <a:solidFill>
                    <a:srgbClr val="4177D7"/>
                  </a:solidFill>
                  <a:miter lim="800000"/>
                  <a:headEnd/>
                  <a:tailEnd/>
                </a:ln>
                <a:effectLst/>
              </p:spPr>
              <p:txBody>
                <a:bodyPr wrap="none" anchor="ctr"/>
                <a:lstStyle/>
                <a:p>
                  <a:endParaRPr lang="en-US" dirty="0">
                    <a:solidFill>
                      <a:schemeClr val="tx1"/>
                    </a:solidFill>
                    <a:latin typeface="Arial" charset="0"/>
                  </a:endParaRPr>
                </a:p>
              </p:txBody>
            </p:sp>
            <p:sp>
              <p:nvSpPr>
                <p:cNvPr id="5" name="Rounded Rectangle 4"/>
                <p:cNvSpPr/>
                <p:nvPr/>
              </p:nvSpPr>
              <p:spPr>
                <a:xfrm>
                  <a:off x="1553695" y="2213119"/>
                  <a:ext cx="1752600" cy="933450"/>
                </a:xfrm>
                <a:prstGeom prst="roundRect">
                  <a:avLst>
                    <a:gd name="adj" fmla="val 8222"/>
                  </a:avLst>
                </a:prstGeom>
                <a:ln w="12700"/>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b="1" dirty="0" smtClean="0"/>
                    <a:t>1200 MB</a:t>
                  </a:r>
                  <a:endParaRPr lang="en-US" b="1" dirty="0"/>
                </a:p>
              </p:txBody>
            </p:sp>
          </p:grpSp>
        </p:grpSp>
        <p:grpSp>
          <p:nvGrpSpPr>
            <p:cNvPr id="12" name="Group 11"/>
            <p:cNvGrpSpPr/>
            <p:nvPr/>
          </p:nvGrpSpPr>
          <p:grpSpPr>
            <a:xfrm>
              <a:off x="4211925" y="1524000"/>
              <a:ext cx="4457389" cy="1752600"/>
              <a:chOff x="4211925" y="1524000"/>
              <a:chExt cx="4457389" cy="1752600"/>
            </a:xfrm>
          </p:grpSpPr>
          <p:sp>
            <p:nvSpPr>
              <p:cNvPr id="145" name="TextBox 144"/>
              <p:cNvSpPr txBox="1"/>
              <p:nvPr>
                <p:custDataLst>
                  <p:tags r:id="rId44"/>
                </p:custDataLst>
              </p:nvPr>
            </p:nvSpPr>
            <p:spPr>
              <a:xfrm>
                <a:off x="7391400" y="1524000"/>
                <a:ext cx="1277914" cy="584775"/>
              </a:xfrm>
              <a:prstGeom prst="rect">
                <a:avLst/>
              </a:prstGeom>
              <a:noFill/>
            </p:spPr>
            <p:txBody>
              <a:bodyPr wrap="none" rtlCol="0">
                <a:spAutoFit/>
              </a:bodyPr>
              <a:lstStyle/>
              <a:p>
                <a:r>
                  <a:rPr lang="en-US" sz="1600" b="1" dirty="0" smtClean="0">
                    <a:solidFill>
                      <a:srgbClr val="204B98"/>
                    </a:solidFill>
                  </a:rPr>
                  <a:t>2 Recovery</a:t>
                </a:r>
              </a:p>
              <a:p>
                <a:r>
                  <a:rPr lang="en-US" sz="1600" b="1" dirty="0" smtClean="0">
                    <a:solidFill>
                      <a:srgbClr val="204B98"/>
                    </a:solidFill>
                  </a:rPr>
                  <a:t>Masters</a:t>
                </a:r>
                <a:endParaRPr lang="en-US" sz="1600" b="1" dirty="0">
                  <a:solidFill>
                    <a:srgbClr val="204B98"/>
                  </a:solidFill>
                </a:endParaRPr>
              </a:p>
            </p:txBody>
          </p:sp>
          <p:grpSp>
            <p:nvGrpSpPr>
              <p:cNvPr id="156" name="Group 155"/>
              <p:cNvGrpSpPr/>
              <p:nvPr/>
            </p:nvGrpSpPr>
            <p:grpSpPr>
              <a:xfrm>
                <a:off x="4211925" y="1568738"/>
                <a:ext cx="3175976" cy="1707862"/>
                <a:chOff x="-807288" y="1568738"/>
                <a:chExt cx="4256085" cy="1707862"/>
              </a:xfrm>
            </p:grpSpPr>
            <p:sp>
              <p:nvSpPr>
                <p:cNvPr id="157" name="Rounded Rectangle 156"/>
                <p:cNvSpPr/>
                <p:nvPr>
                  <p:custDataLst>
                    <p:tags r:id="rId45"/>
                  </p:custDataLst>
                </p:nvPr>
              </p:nvSpPr>
              <p:spPr>
                <a:xfrm>
                  <a:off x="1411193" y="1568738"/>
                  <a:ext cx="2037604" cy="1707862"/>
                </a:xfrm>
                <a:prstGeom prst="roundRect">
                  <a:avLst>
                    <a:gd name="adj" fmla="val 6609"/>
                  </a:avLst>
                </a:prstGeom>
                <a:solidFill>
                  <a:srgbClr val="C9D8F3"/>
                </a:solidFill>
                <a:ln w="12700">
                  <a:solidFill>
                    <a:srgbClr val="4177D7"/>
                  </a:solidFill>
                  <a:miter lim="800000"/>
                  <a:headEnd/>
                  <a:tailEnd/>
                </a:ln>
                <a:effectLst/>
              </p:spPr>
              <p:txBody>
                <a:bodyPr wrap="none" anchor="ctr"/>
                <a:lstStyle/>
                <a:p>
                  <a:endParaRPr lang="en-US" dirty="0">
                    <a:solidFill>
                      <a:schemeClr val="tx1"/>
                    </a:solidFill>
                    <a:latin typeface="Arial" charset="0"/>
                  </a:endParaRPr>
                </a:p>
              </p:txBody>
            </p:sp>
            <p:sp>
              <p:nvSpPr>
                <p:cNvPr id="144" name="Rounded Rectangle 143"/>
                <p:cNvSpPr/>
                <p:nvPr>
                  <p:custDataLst>
                    <p:tags r:id="rId46"/>
                  </p:custDataLst>
                </p:nvPr>
              </p:nvSpPr>
              <p:spPr>
                <a:xfrm>
                  <a:off x="-807288" y="1568738"/>
                  <a:ext cx="2037604" cy="1707862"/>
                </a:xfrm>
                <a:prstGeom prst="roundRect">
                  <a:avLst>
                    <a:gd name="adj" fmla="val 6609"/>
                  </a:avLst>
                </a:prstGeom>
                <a:solidFill>
                  <a:srgbClr val="C9D8F3"/>
                </a:solidFill>
                <a:ln w="12700">
                  <a:solidFill>
                    <a:srgbClr val="4177D7"/>
                  </a:solidFill>
                  <a:miter lim="800000"/>
                  <a:headEnd/>
                  <a:tailEnd/>
                </a:ln>
                <a:effectLst/>
              </p:spPr>
              <p:txBody>
                <a:bodyPr wrap="none" anchor="ctr"/>
                <a:lstStyle/>
                <a:p>
                  <a:endParaRPr lang="en-US" dirty="0">
                    <a:solidFill>
                      <a:schemeClr val="tx1"/>
                    </a:solidFill>
                    <a:latin typeface="Arial" charset="0"/>
                  </a:endParaRPr>
                </a:p>
              </p:txBody>
            </p:sp>
            <p:grpSp>
              <p:nvGrpSpPr>
                <p:cNvPr id="158" name="Group 157"/>
                <p:cNvGrpSpPr/>
                <p:nvPr/>
              </p:nvGrpSpPr>
              <p:grpSpPr>
                <a:xfrm>
                  <a:off x="-664786" y="2727469"/>
                  <a:ext cx="3971081" cy="419100"/>
                  <a:chOff x="-873849" y="2705100"/>
                  <a:chExt cx="3971081" cy="419100"/>
                </a:xfrm>
              </p:grpSpPr>
              <p:sp>
                <p:nvSpPr>
                  <p:cNvPr id="159" name="Rounded Rectangle 158"/>
                  <p:cNvSpPr/>
                  <p:nvPr/>
                </p:nvSpPr>
                <p:spPr>
                  <a:xfrm>
                    <a:off x="1344632" y="2705100"/>
                    <a:ext cx="1752600" cy="419100"/>
                  </a:xfrm>
                  <a:prstGeom prst="roundRect">
                    <a:avLst/>
                  </a:prstGeom>
                  <a:ln w="12700"/>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b="1" dirty="0" smtClean="0"/>
                      <a:t>600 MB</a:t>
                    </a:r>
                    <a:endParaRPr lang="en-US" b="1" dirty="0"/>
                  </a:p>
                </p:txBody>
              </p:sp>
              <p:sp>
                <p:nvSpPr>
                  <p:cNvPr id="160" name="Rounded Rectangle 159"/>
                  <p:cNvSpPr/>
                  <p:nvPr/>
                </p:nvSpPr>
                <p:spPr>
                  <a:xfrm>
                    <a:off x="-873849" y="2705100"/>
                    <a:ext cx="1752600" cy="419100"/>
                  </a:xfrm>
                  <a:prstGeom prst="roundRect">
                    <a:avLst/>
                  </a:prstGeom>
                  <a:ln w="12700"/>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b="1" dirty="0" smtClean="0"/>
                      <a:t>600 MB</a:t>
                    </a:r>
                    <a:endParaRPr lang="en-US" b="1" dirty="0"/>
                  </a:p>
                </p:txBody>
              </p:sp>
            </p:grpSp>
          </p:grpSp>
        </p:grpSp>
      </p:grpSp>
      <p:cxnSp>
        <p:nvCxnSpPr>
          <p:cNvPr id="152" name="Straight Arrow Connector 151"/>
          <p:cNvCxnSpPr>
            <a:stCxn id="113" idx="0"/>
            <a:endCxn id="157" idx="2"/>
          </p:cNvCxnSpPr>
          <p:nvPr>
            <p:custDataLst>
              <p:tags r:id="rId7"/>
            </p:custDataLst>
          </p:nvPr>
        </p:nvCxnSpPr>
        <p:spPr>
          <a:xfrm flipV="1">
            <a:off x="6236004" y="3581400"/>
            <a:ext cx="562351" cy="990600"/>
          </a:xfrm>
          <a:prstGeom prst="straightConnector1">
            <a:avLst/>
          </a:prstGeom>
          <a:ln w="25400">
            <a:tailEnd type="triangle"/>
          </a:ln>
        </p:spPr>
        <p:style>
          <a:lnRef idx="1">
            <a:schemeClr val="accent6"/>
          </a:lnRef>
          <a:fillRef idx="0">
            <a:schemeClr val="accent6"/>
          </a:fillRef>
          <a:effectRef idx="0">
            <a:schemeClr val="accent6"/>
          </a:effectRef>
          <a:fontRef idx="minor">
            <a:schemeClr val="tx1"/>
          </a:fontRef>
        </p:style>
      </p:cxnSp>
      <p:cxnSp>
        <p:nvCxnSpPr>
          <p:cNvPr id="153" name="Straight Arrow Connector 152"/>
          <p:cNvCxnSpPr>
            <a:endCxn id="157" idx="2"/>
          </p:cNvCxnSpPr>
          <p:nvPr>
            <p:custDataLst>
              <p:tags r:id="rId8"/>
            </p:custDataLst>
          </p:nvPr>
        </p:nvCxnSpPr>
        <p:spPr>
          <a:xfrm flipV="1">
            <a:off x="4761880" y="3581400"/>
            <a:ext cx="2036475" cy="990600"/>
          </a:xfrm>
          <a:prstGeom prst="straightConnector1">
            <a:avLst/>
          </a:prstGeom>
          <a:ln w="25400">
            <a:tailEnd type="triangle"/>
          </a:ln>
        </p:spPr>
        <p:style>
          <a:lnRef idx="1">
            <a:schemeClr val="accent6"/>
          </a:lnRef>
          <a:fillRef idx="0">
            <a:schemeClr val="accent6"/>
          </a:fillRef>
          <a:effectRef idx="0">
            <a:schemeClr val="accent6"/>
          </a:effectRef>
          <a:fontRef idx="minor">
            <a:schemeClr val="tx1"/>
          </a:fontRef>
        </p:style>
      </p:cxnSp>
      <p:cxnSp>
        <p:nvCxnSpPr>
          <p:cNvPr id="154" name="Straight Arrow Connector 153"/>
          <p:cNvCxnSpPr>
            <a:stCxn id="81" idx="0"/>
            <a:endCxn id="157" idx="2"/>
          </p:cNvCxnSpPr>
          <p:nvPr>
            <p:custDataLst>
              <p:tags r:id="rId9"/>
            </p:custDataLst>
          </p:nvPr>
        </p:nvCxnSpPr>
        <p:spPr>
          <a:xfrm flipV="1">
            <a:off x="4253418" y="3581400"/>
            <a:ext cx="2544937" cy="990600"/>
          </a:xfrm>
          <a:prstGeom prst="straightConnector1">
            <a:avLst/>
          </a:prstGeom>
          <a:ln w="25400">
            <a:tailEnd type="triangle"/>
          </a:ln>
        </p:spPr>
        <p:style>
          <a:lnRef idx="1">
            <a:schemeClr val="accent6"/>
          </a:lnRef>
          <a:fillRef idx="0">
            <a:schemeClr val="accent6"/>
          </a:fillRef>
          <a:effectRef idx="0">
            <a:schemeClr val="accent6"/>
          </a:effectRef>
          <a:fontRef idx="minor">
            <a:schemeClr val="tx1"/>
          </a:fontRef>
        </p:style>
      </p:cxnSp>
      <p:cxnSp>
        <p:nvCxnSpPr>
          <p:cNvPr id="155" name="Straight Arrow Connector 154"/>
          <p:cNvCxnSpPr>
            <a:stCxn id="105" idx="0"/>
            <a:endCxn id="157" idx="2"/>
          </p:cNvCxnSpPr>
          <p:nvPr>
            <p:custDataLst>
              <p:tags r:id="rId10"/>
            </p:custDataLst>
          </p:nvPr>
        </p:nvCxnSpPr>
        <p:spPr>
          <a:xfrm flipV="1">
            <a:off x="5575142" y="3581400"/>
            <a:ext cx="1223213" cy="990600"/>
          </a:xfrm>
          <a:prstGeom prst="straightConnector1">
            <a:avLst/>
          </a:prstGeom>
          <a:ln w="25400">
            <a:tailEnd type="triangle"/>
          </a:ln>
        </p:spPr>
        <p:style>
          <a:lnRef idx="1">
            <a:schemeClr val="accent6"/>
          </a:lnRef>
          <a:fillRef idx="0">
            <a:schemeClr val="accent6"/>
          </a:fillRef>
          <a:effectRef idx="0">
            <a:schemeClr val="accent6"/>
          </a:effectRef>
          <a:fontRef idx="minor">
            <a:schemeClr val="tx1"/>
          </a:fontRef>
        </p:style>
      </p:cxnSp>
      <p:cxnSp>
        <p:nvCxnSpPr>
          <p:cNvPr id="162" name="Straight Arrow Connector 161"/>
          <p:cNvCxnSpPr>
            <a:endCxn id="157" idx="2"/>
          </p:cNvCxnSpPr>
          <p:nvPr>
            <p:custDataLst>
              <p:tags r:id="rId11"/>
            </p:custDataLst>
          </p:nvPr>
        </p:nvCxnSpPr>
        <p:spPr>
          <a:xfrm flipV="1">
            <a:off x="2779294" y="3581400"/>
            <a:ext cx="4019061" cy="990600"/>
          </a:xfrm>
          <a:prstGeom prst="straightConnector1">
            <a:avLst/>
          </a:prstGeom>
          <a:ln w="25400">
            <a:tailEnd type="triangle"/>
          </a:ln>
        </p:spPr>
        <p:style>
          <a:lnRef idx="1">
            <a:schemeClr val="accent6"/>
          </a:lnRef>
          <a:fillRef idx="0">
            <a:schemeClr val="accent6"/>
          </a:fillRef>
          <a:effectRef idx="0">
            <a:schemeClr val="accent6"/>
          </a:effectRef>
          <a:fontRef idx="minor">
            <a:schemeClr val="tx1"/>
          </a:fontRef>
        </p:style>
      </p:cxnSp>
      <p:cxnSp>
        <p:nvCxnSpPr>
          <p:cNvPr id="163" name="Straight Arrow Connector 162"/>
          <p:cNvCxnSpPr>
            <a:stCxn id="73" idx="0"/>
            <a:endCxn id="157" idx="2"/>
          </p:cNvCxnSpPr>
          <p:nvPr>
            <p:custDataLst>
              <p:tags r:id="rId12"/>
            </p:custDataLst>
          </p:nvPr>
        </p:nvCxnSpPr>
        <p:spPr>
          <a:xfrm flipV="1">
            <a:off x="3592556" y="3581400"/>
            <a:ext cx="3205799" cy="990600"/>
          </a:xfrm>
          <a:prstGeom prst="straightConnector1">
            <a:avLst/>
          </a:prstGeom>
          <a:ln w="25400">
            <a:tailEnd type="triangle"/>
          </a:ln>
        </p:spPr>
        <p:style>
          <a:lnRef idx="1">
            <a:schemeClr val="accent6"/>
          </a:lnRef>
          <a:fillRef idx="0">
            <a:schemeClr val="accent6"/>
          </a:fillRef>
          <a:effectRef idx="0">
            <a:schemeClr val="accent6"/>
          </a:effectRef>
          <a:fontRef idx="minor">
            <a:schemeClr val="tx1"/>
          </a:fontRef>
        </p:style>
      </p:cxnSp>
      <p:cxnSp>
        <p:nvCxnSpPr>
          <p:cNvPr id="164" name="Straight Arrow Connector 163"/>
          <p:cNvCxnSpPr>
            <a:stCxn id="26" idx="0"/>
            <a:endCxn id="157" idx="2"/>
          </p:cNvCxnSpPr>
          <p:nvPr>
            <p:custDataLst>
              <p:tags r:id="rId13"/>
            </p:custDataLst>
          </p:nvPr>
        </p:nvCxnSpPr>
        <p:spPr>
          <a:xfrm flipV="1">
            <a:off x="949108" y="3581400"/>
            <a:ext cx="5849247" cy="990600"/>
          </a:xfrm>
          <a:prstGeom prst="straightConnector1">
            <a:avLst/>
          </a:prstGeom>
          <a:ln w="25400">
            <a:tailEnd type="triangle"/>
          </a:ln>
        </p:spPr>
        <p:style>
          <a:lnRef idx="1">
            <a:schemeClr val="accent6"/>
          </a:lnRef>
          <a:fillRef idx="0">
            <a:schemeClr val="accent6"/>
          </a:fillRef>
          <a:effectRef idx="0">
            <a:schemeClr val="accent6"/>
          </a:effectRef>
          <a:fontRef idx="minor">
            <a:schemeClr val="tx1"/>
          </a:fontRef>
        </p:style>
      </p:cxnSp>
      <p:cxnSp>
        <p:nvCxnSpPr>
          <p:cNvPr id="165" name="Straight Arrow Connector 164"/>
          <p:cNvCxnSpPr>
            <a:stCxn id="49" idx="0"/>
            <a:endCxn id="157" idx="2"/>
          </p:cNvCxnSpPr>
          <p:nvPr>
            <p:custDataLst>
              <p:tags r:id="rId14"/>
            </p:custDataLst>
          </p:nvPr>
        </p:nvCxnSpPr>
        <p:spPr>
          <a:xfrm flipV="1">
            <a:off x="1609970" y="3581400"/>
            <a:ext cx="5188385" cy="990600"/>
          </a:xfrm>
          <a:prstGeom prst="straightConnector1">
            <a:avLst/>
          </a:prstGeom>
          <a:ln w="25400">
            <a:tailEnd type="triangle"/>
          </a:ln>
        </p:spPr>
        <p:style>
          <a:lnRef idx="1">
            <a:schemeClr val="accent6"/>
          </a:lnRef>
          <a:fillRef idx="0">
            <a:schemeClr val="accent6"/>
          </a:fillRef>
          <a:effectRef idx="0">
            <a:schemeClr val="accent6"/>
          </a:effectRef>
          <a:fontRef idx="minor">
            <a:schemeClr val="tx1"/>
          </a:fontRef>
        </p:style>
      </p:cxnSp>
      <p:cxnSp>
        <p:nvCxnSpPr>
          <p:cNvPr id="166" name="Straight Arrow Connector 165"/>
          <p:cNvCxnSpPr>
            <a:stCxn id="57" idx="0"/>
            <a:endCxn id="157" idx="2"/>
          </p:cNvCxnSpPr>
          <p:nvPr>
            <p:custDataLst>
              <p:tags r:id="rId15"/>
            </p:custDataLst>
          </p:nvPr>
        </p:nvCxnSpPr>
        <p:spPr>
          <a:xfrm flipV="1">
            <a:off x="2270832" y="3581400"/>
            <a:ext cx="4527523" cy="990600"/>
          </a:xfrm>
          <a:prstGeom prst="straightConnector1">
            <a:avLst/>
          </a:prstGeom>
          <a:ln w="25400">
            <a:tailEnd type="triangle"/>
          </a:ln>
        </p:spPr>
        <p:style>
          <a:lnRef idx="1">
            <a:schemeClr val="accent6"/>
          </a:lnRef>
          <a:fillRef idx="0">
            <a:schemeClr val="accent6"/>
          </a:fillRef>
          <a:effectRef idx="0">
            <a:schemeClr val="accent6"/>
          </a:effectRef>
          <a:fontRef idx="minor">
            <a:schemeClr val="tx1"/>
          </a:fontRef>
        </p:style>
      </p:cxnSp>
      <p:cxnSp>
        <p:nvCxnSpPr>
          <p:cNvPr id="167" name="Straight Arrow Connector 166"/>
          <p:cNvCxnSpPr>
            <a:stCxn id="121" idx="0"/>
            <a:endCxn id="157" idx="2"/>
          </p:cNvCxnSpPr>
          <p:nvPr>
            <p:custDataLst>
              <p:tags r:id="rId16"/>
            </p:custDataLst>
          </p:nvPr>
        </p:nvCxnSpPr>
        <p:spPr>
          <a:xfrm flipH="1" flipV="1">
            <a:off x="6798355" y="3581400"/>
            <a:ext cx="98511" cy="990600"/>
          </a:xfrm>
          <a:prstGeom prst="straightConnector1">
            <a:avLst/>
          </a:prstGeom>
          <a:ln w="25400">
            <a:tailEnd type="triangle"/>
          </a:ln>
        </p:spPr>
        <p:style>
          <a:lnRef idx="1">
            <a:schemeClr val="accent6"/>
          </a:lnRef>
          <a:fillRef idx="0">
            <a:schemeClr val="accent6"/>
          </a:fillRef>
          <a:effectRef idx="0">
            <a:schemeClr val="accent6"/>
          </a:effectRef>
          <a:fontRef idx="minor">
            <a:schemeClr val="tx1"/>
          </a:fontRef>
        </p:style>
      </p:cxnSp>
      <p:cxnSp>
        <p:nvCxnSpPr>
          <p:cNvPr id="168" name="Straight Arrow Connector 167"/>
          <p:cNvCxnSpPr>
            <a:stCxn id="129" idx="0"/>
            <a:endCxn id="157" idx="2"/>
          </p:cNvCxnSpPr>
          <p:nvPr>
            <p:custDataLst>
              <p:tags r:id="rId17"/>
            </p:custDataLst>
          </p:nvPr>
        </p:nvCxnSpPr>
        <p:spPr>
          <a:xfrm flipH="1" flipV="1">
            <a:off x="6798355" y="3581400"/>
            <a:ext cx="759373" cy="990600"/>
          </a:xfrm>
          <a:prstGeom prst="straightConnector1">
            <a:avLst/>
          </a:prstGeom>
          <a:ln w="25400">
            <a:tailEnd type="triangle"/>
          </a:ln>
        </p:spPr>
        <p:style>
          <a:lnRef idx="1">
            <a:schemeClr val="accent6"/>
          </a:lnRef>
          <a:fillRef idx="0">
            <a:schemeClr val="accent6"/>
          </a:fillRef>
          <a:effectRef idx="0">
            <a:schemeClr val="accent6"/>
          </a:effectRef>
          <a:fontRef idx="minor">
            <a:schemeClr val="tx1"/>
          </a:fontRef>
        </p:style>
      </p:cxnSp>
      <p:cxnSp>
        <p:nvCxnSpPr>
          <p:cNvPr id="169" name="Straight Arrow Connector 168"/>
          <p:cNvCxnSpPr>
            <a:stCxn id="137" idx="0"/>
            <a:endCxn id="157" idx="2"/>
          </p:cNvCxnSpPr>
          <p:nvPr>
            <p:custDataLst>
              <p:tags r:id="rId18"/>
            </p:custDataLst>
          </p:nvPr>
        </p:nvCxnSpPr>
        <p:spPr>
          <a:xfrm flipH="1" flipV="1">
            <a:off x="6798355" y="3581400"/>
            <a:ext cx="1420235" cy="990600"/>
          </a:xfrm>
          <a:prstGeom prst="straightConnector1">
            <a:avLst/>
          </a:prstGeom>
          <a:ln w="25400">
            <a:tailEnd type="triangle"/>
          </a:ln>
        </p:spPr>
        <p:style>
          <a:lnRef idx="1">
            <a:schemeClr val="accent6"/>
          </a:lnRef>
          <a:fillRef idx="0">
            <a:schemeClr val="accent6"/>
          </a:fillRef>
          <a:effectRef idx="0">
            <a:schemeClr val="accent6"/>
          </a:effectRef>
          <a:fontRef idx="minor">
            <a:schemeClr val="tx1"/>
          </a:fontRef>
        </p:style>
      </p:cxnSp>
      <p:cxnSp>
        <p:nvCxnSpPr>
          <p:cNvPr id="170" name="Straight Arrow Connector 169"/>
          <p:cNvCxnSpPr>
            <a:stCxn id="137" idx="0"/>
            <a:endCxn id="144" idx="2"/>
          </p:cNvCxnSpPr>
          <p:nvPr>
            <p:custDataLst>
              <p:tags r:id="rId19"/>
            </p:custDataLst>
          </p:nvPr>
        </p:nvCxnSpPr>
        <p:spPr>
          <a:xfrm flipH="1" flipV="1">
            <a:off x="5142880" y="3581400"/>
            <a:ext cx="3075710" cy="990600"/>
          </a:xfrm>
          <a:prstGeom prst="straightConnector1">
            <a:avLst/>
          </a:prstGeom>
          <a:ln w="25400">
            <a:tailEnd type="triangle"/>
          </a:ln>
        </p:spPr>
        <p:style>
          <a:lnRef idx="1">
            <a:schemeClr val="accent6"/>
          </a:lnRef>
          <a:fillRef idx="0">
            <a:schemeClr val="accent6"/>
          </a:fillRef>
          <a:effectRef idx="0">
            <a:schemeClr val="accent6"/>
          </a:effectRef>
          <a:fontRef idx="minor">
            <a:schemeClr val="tx1"/>
          </a:fontRef>
        </p:style>
      </p:cxnSp>
      <p:cxnSp>
        <p:nvCxnSpPr>
          <p:cNvPr id="171" name="Straight Arrow Connector 170"/>
          <p:cNvCxnSpPr>
            <a:stCxn id="129" idx="0"/>
            <a:endCxn id="144" idx="2"/>
          </p:cNvCxnSpPr>
          <p:nvPr>
            <p:custDataLst>
              <p:tags r:id="rId20"/>
            </p:custDataLst>
          </p:nvPr>
        </p:nvCxnSpPr>
        <p:spPr>
          <a:xfrm flipH="1" flipV="1">
            <a:off x="5142880" y="3581400"/>
            <a:ext cx="2414848" cy="990600"/>
          </a:xfrm>
          <a:prstGeom prst="straightConnector1">
            <a:avLst/>
          </a:prstGeom>
          <a:ln w="25400">
            <a:tailEnd type="triangle"/>
          </a:ln>
        </p:spPr>
        <p:style>
          <a:lnRef idx="1">
            <a:schemeClr val="accent6"/>
          </a:lnRef>
          <a:fillRef idx="0">
            <a:schemeClr val="accent6"/>
          </a:fillRef>
          <a:effectRef idx="0">
            <a:schemeClr val="accent6"/>
          </a:effectRef>
          <a:fontRef idx="minor">
            <a:schemeClr val="tx1"/>
          </a:fontRef>
        </p:style>
      </p:cxnSp>
      <p:cxnSp>
        <p:nvCxnSpPr>
          <p:cNvPr id="172" name="Straight Arrow Connector 171"/>
          <p:cNvCxnSpPr>
            <a:stCxn id="121" idx="0"/>
            <a:endCxn id="144" idx="2"/>
          </p:cNvCxnSpPr>
          <p:nvPr>
            <p:custDataLst>
              <p:tags r:id="rId21"/>
            </p:custDataLst>
          </p:nvPr>
        </p:nvCxnSpPr>
        <p:spPr>
          <a:xfrm flipH="1" flipV="1">
            <a:off x="5142880" y="3581400"/>
            <a:ext cx="1753986" cy="990600"/>
          </a:xfrm>
          <a:prstGeom prst="straightConnector1">
            <a:avLst/>
          </a:prstGeom>
          <a:ln w="25400">
            <a:tailEnd type="triangle"/>
          </a:ln>
        </p:spPr>
        <p:style>
          <a:lnRef idx="1">
            <a:schemeClr val="accent6"/>
          </a:lnRef>
          <a:fillRef idx="0">
            <a:schemeClr val="accent6"/>
          </a:fillRef>
          <a:effectRef idx="0">
            <a:schemeClr val="accent6"/>
          </a:effectRef>
          <a:fontRef idx="minor">
            <a:schemeClr val="tx1"/>
          </a:fontRef>
        </p:style>
      </p:cxnSp>
      <p:cxnSp>
        <p:nvCxnSpPr>
          <p:cNvPr id="173" name="Straight Arrow Connector 172"/>
          <p:cNvCxnSpPr>
            <a:stCxn id="113" idx="0"/>
            <a:endCxn id="144" idx="2"/>
          </p:cNvCxnSpPr>
          <p:nvPr>
            <p:custDataLst>
              <p:tags r:id="rId22"/>
            </p:custDataLst>
          </p:nvPr>
        </p:nvCxnSpPr>
        <p:spPr>
          <a:xfrm flipH="1" flipV="1">
            <a:off x="5142880" y="3581400"/>
            <a:ext cx="1093124" cy="990600"/>
          </a:xfrm>
          <a:prstGeom prst="straightConnector1">
            <a:avLst/>
          </a:prstGeom>
          <a:ln w="25400">
            <a:tailEnd type="triangle"/>
          </a:ln>
        </p:spPr>
        <p:style>
          <a:lnRef idx="1">
            <a:schemeClr val="accent6"/>
          </a:lnRef>
          <a:fillRef idx="0">
            <a:schemeClr val="accent6"/>
          </a:fillRef>
          <a:effectRef idx="0">
            <a:schemeClr val="accent6"/>
          </a:effectRef>
          <a:fontRef idx="minor">
            <a:schemeClr val="tx1"/>
          </a:fontRef>
        </p:style>
      </p:cxnSp>
      <p:cxnSp>
        <p:nvCxnSpPr>
          <p:cNvPr id="174" name="Straight Arrow Connector 173"/>
          <p:cNvCxnSpPr>
            <a:stCxn id="105" idx="0"/>
            <a:endCxn id="144" idx="2"/>
          </p:cNvCxnSpPr>
          <p:nvPr>
            <p:custDataLst>
              <p:tags r:id="rId23"/>
            </p:custDataLst>
          </p:nvPr>
        </p:nvCxnSpPr>
        <p:spPr>
          <a:xfrm flipH="1" flipV="1">
            <a:off x="5142880" y="3581400"/>
            <a:ext cx="432262" cy="990600"/>
          </a:xfrm>
          <a:prstGeom prst="straightConnector1">
            <a:avLst/>
          </a:prstGeom>
          <a:ln w="25400">
            <a:tailEnd type="triangle"/>
          </a:ln>
        </p:spPr>
        <p:style>
          <a:lnRef idx="1">
            <a:schemeClr val="accent6"/>
          </a:lnRef>
          <a:fillRef idx="0">
            <a:schemeClr val="accent6"/>
          </a:fillRef>
          <a:effectRef idx="0">
            <a:schemeClr val="accent6"/>
          </a:effectRef>
          <a:fontRef idx="minor">
            <a:schemeClr val="tx1"/>
          </a:fontRef>
        </p:style>
      </p:cxnSp>
      <p:cxnSp>
        <p:nvCxnSpPr>
          <p:cNvPr id="175" name="Straight Arrow Connector 174"/>
          <p:cNvCxnSpPr>
            <a:stCxn id="97" idx="0"/>
            <a:endCxn id="144" idx="2"/>
          </p:cNvCxnSpPr>
          <p:nvPr>
            <p:custDataLst>
              <p:tags r:id="rId24"/>
            </p:custDataLst>
          </p:nvPr>
        </p:nvCxnSpPr>
        <p:spPr>
          <a:xfrm flipV="1">
            <a:off x="4914280" y="3581400"/>
            <a:ext cx="228600" cy="990600"/>
          </a:xfrm>
          <a:prstGeom prst="straightConnector1">
            <a:avLst/>
          </a:prstGeom>
          <a:ln w="25400">
            <a:tailEnd type="triangle"/>
          </a:ln>
        </p:spPr>
        <p:style>
          <a:lnRef idx="1">
            <a:schemeClr val="accent6"/>
          </a:lnRef>
          <a:fillRef idx="0">
            <a:schemeClr val="accent6"/>
          </a:fillRef>
          <a:effectRef idx="0">
            <a:schemeClr val="accent6"/>
          </a:effectRef>
          <a:fontRef idx="minor">
            <a:schemeClr val="tx1"/>
          </a:fontRef>
        </p:style>
      </p:cxnSp>
      <p:cxnSp>
        <p:nvCxnSpPr>
          <p:cNvPr id="176" name="Straight Arrow Connector 175"/>
          <p:cNvCxnSpPr>
            <a:stCxn id="81" idx="0"/>
            <a:endCxn id="144" idx="2"/>
          </p:cNvCxnSpPr>
          <p:nvPr>
            <p:custDataLst>
              <p:tags r:id="rId25"/>
            </p:custDataLst>
          </p:nvPr>
        </p:nvCxnSpPr>
        <p:spPr>
          <a:xfrm flipV="1">
            <a:off x="4253418" y="3581400"/>
            <a:ext cx="889462" cy="990600"/>
          </a:xfrm>
          <a:prstGeom prst="straightConnector1">
            <a:avLst/>
          </a:prstGeom>
          <a:ln w="25400">
            <a:tailEnd type="triangle"/>
          </a:ln>
        </p:spPr>
        <p:style>
          <a:lnRef idx="1">
            <a:schemeClr val="accent6"/>
          </a:lnRef>
          <a:fillRef idx="0">
            <a:schemeClr val="accent6"/>
          </a:fillRef>
          <a:effectRef idx="0">
            <a:schemeClr val="accent6"/>
          </a:effectRef>
          <a:fontRef idx="minor">
            <a:schemeClr val="tx1"/>
          </a:fontRef>
        </p:style>
      </p:cxnSp>
      <p:cxnSp>
        <p:nvCxnSpPr>
          <p:cNvPr id="177" name="Straight Arrow Connector 176"/>
          <p:cNvCxnSpPr>
            <a:stCxn id="73" idx="0"/>
            <a:endCxn id="144" idx="2"/>
          </p:cNvCxnSpPr>
          <p:nvPr>
            <p:custDataLst>
              <p:tags r:id="rId26"/>
            </p:custDataLst>
          </p:nvPr>
        </p:nvCxnSpPr>
        <p:spPr>
          <a:xfrm flipV="1">
            <a:off x="3592556" y="3581400"/>
            <a:ext cx="1550324" cy="990600"/>
          </a:xfrm>
          <a:prstGeom prst="straightConnector1">
            <a:avLst/>
          </a:prstGeom>
          <a:ln w="25400">
            <a:tailEnd type="triangle"/>
          </a:ln>
        </p:spPr>
        <p:style>
          <a:lnRef idx="1">
            <a:schemeClr val="accent6"/>
          </a:lnRef>
          <a:fillRef idx="0">
            <a:schemeClr val="accent6"/>
          </a:fillRef>
          <a:effectRef idx="0">
            <a:schemeClr val="accent6"/>
          </a:effectRef>
          <a:fontRef idx="minor">
            <a:schemeClr val="tx1"/>
          </a:fontRef>
        </p:style>
      </p:cxnSp>
      <p:cxnSp>
        <p:nvCxnSpPr>
          <p:cNvPr id="178" name="Straight Arrow Connector 177"/>
          <p:cNvCxnSpPr>
            <a:stCxn id="65" idx="0"/>
            <a:endCxn id="144" idx="2"/>
          </p:cNvCxnSpPr>
          <p:nvPr>
            <p:custDataLst>
              <p:tags r:id="rId27"/>
            </p:custDataLst>
          </p:nvPr>
        </p:nvCxnSpPr>
        <p:spPr>
          <a:xfrm flipV="1">
            <a:off x="2931694" y="3581400"/>
            <a:ext cx="2211186" cy="990600"/>
          </a:xfrm>
          <a:prstGeom prst="straightConnector1">
            <a:avLst/>
          </a:prstGeom>
          <a:ln w="25400">
            <a:tailEnd type="triangle"/>
          </a:ln>
        </p:spPr>
        <p:style>
          <a:lnRef idx="1">
            <a:schemeClr val="accent6"/>
          </a:lnRef>
          <a:fillRef idx="0">
            <a:schemeClr val="accent6"/>
          </a:fillRef>
          <a:effectRef idx="0">
            <a:schemeClr val="accent6"/>
          </a:effectRef>
          <a:fontRef idx="minor">
            <a:schemeClr val="tx1"/>
          </a:fontRef>
        </p:style>
      </p:cxnSp>
      <p:cxnSp>
        <p:nvCxnSpPr>
          <p:cNvPr id="181" name="Straight Arrow Connector 180"/>
          <p:cNvCxnSpPr>
            <a:stCxn id="57" idx="0"/>
            <a:endCxn id="144" idx="2"/>
          </p:cNvCxnSpPr>
          <p:nvPr>
            <p:custDataLst>
              <p:tags r:id="rId28"/>
            </p:custDataLst>
          </p:nvPr>
        </p:nvCxnSpPr>
        <p:spPr>
          <a:xfrm flipV="1">
            <a:off x="2270832" y="3581400"/>
            <a:ext cx="2872048" cy="990600"/>
          </a:xfrm>
          <a:prstGeom prst="straightConnector1">
            <a:avLst/>
          </a:prstGeom>
          <a:ln w="25400">
            <a:tailEnd type="triangle"/>
          </a:ln>
        </p:spPr>
        <p:style>
          <a:lnRef idx="1">
            <a:schemeClr val="accent6"/>
          </a:lnRef>
          <a:fillRef idx="0">
            <a:schemeClr val="accent6"/>
          </a:fillRef>
          <a:effectRef idx="0">
            <a:schemeClr val="accent6"/>
          </a:effectRef>
          <a:fontRef idx="minor">
            <a:schemeClr val="tx1"/>
          </a:fontRef>
        </p:style>
      </p:cxnSp>
      <p:cxnSp>
        <p:nvCxnSpPr>
          <p:cNvPr id="184" name="Straight Arrow Connector 183"/>
          <p:cNvCxnSpPr>
            <a:stCxn id="49" idx="0"/>
            <a:endCxn id="144" idx="2"/>
          </p:cNvCxnSpPr>
          <p:nvPr>
            <p:custDataLst>
              <p:tags r:id="rId29"/>
            </p:custDataLst>
          </p:nvPr>
        </p:nvCxnSpPr>
        <p:spPr>
          <a:xfrm flipV="1">
            <a:off x="1609970" y="3581400"/>
            <a:ext cx="3532910" cy="990600"/>
          </a:xfrm>
          <a:prstGeom prst="straightConnector1">
            <a:avLst/>
          </a:prstGeom>
          <a:ln w="25400">
            <a:tailEnd type="triangle"/>
          </a:ln>
        </p:spPr>
        <p:style>
          <a:lnRef idx="1">
            <a:schemeClr val="accent6"/>
          </a:lnRef>
          <a:fillRef idx="0">
            <a:schemeClr val="accent6"/>
          </a:fillRef>
          <a:effectRef idx="0">
            <a:schemeClr val="accent6"/>
          </a:effectRef>
          <a:fontRef idx="minor">
            <a:schemeClr val="tx1"/>
          </a:fontRef>
        </p:style>
      </p:cxnSp>
      <p:cxnSp>
        <p:nvCxnSpPr>
          <p:cNvPr id="187" name="Straight Arrow Connector 186"/>
          <p:cNvCxnSpPr>
            <a:stCxn id="26" idx="0"/>
            <a:endCxn id="144" idx="2"/>
          </p:cNvCxnSpPr>
          <p:nvPr>
            <p:custDataLst>
              <p:tags r:id="rId30"/>
            </p:custDataLst>
          </p:nvPr>
        </p:nvCxnSpPr>
        <p:spPr>
          <a:xfrm flipV="1">
            <a:off x="949108" y="3581400"/>
            <a:ext cx="4193772" cy="990600"/>
          </a:xfrm>
          <a:prstGeom prst="straightConnector1">
            <a:avLst/>
          </a:prstGeom>
          <a:ln w="25400">
            <a:tailEnd type="triangle"/>
          </a:ln>
        </p:spPr>
        <p:style>
          <a:lnRef idx="1">
            <a:schemeClr val="accent6"/>
          </a:lnRef>
          <a:fillRef idx="0">
            <a:schemeClr val="accent6"/>
          </a:fillRef>
          <a:effectRef idx="0">
            <a:schemeClr val="accent6"/>
          </a:effectRef>
          <a:fontRef idx="minor">
            <a:schemeClr val="tx1"/>
          </a:fontRef>
        </p:style>
      </p:cxnSp>
      <p:cxnSp>
        <p:nvCxnSpPr>
          <p:cNvPr id="146" name="Straight Arrow Connector 145"/>
          <p:cNvCxnSpPr/>
          <p:nvPr>
            <p:custDataLst>
              <p:tags r:id="rId31"/>
            </p:custDataLst>
          </p:nvPr>
        </p:nvCxnSpPr>
        <p:spPr>
          <a:xfrm>
            <a:off x="2342148" y="3581400"/>
            <a:ext cx="3893856" cy="990600"/>
          </a:xfrm>
          <a:prstGeom prst="straightConnector1">
            <a:avLst/>
          </a:prstGeom>
          <a:ln w="25400">
            <a:tailEnd type="triangle"/>
          </a:ln>
        </p:spPr>
        <p:style>
          <a:lnRef idx="1">
            <a:schemeClr val="accent6"/>
          </a:lnRef>
          <a:fillRef idx="0">
            <a:schemeClr val="accent6"/>
          </a:fillRef>
          <a:effectRef idx="0">
            <a:schemeClr val="accent6"/>
          </a:effectRef>
          <a:fontRef idx="minor">
            <a:schemeClr val="tx1"/>
          </a:fontRef>
        </p:style>
      </p:cxnSp>
      <p:cxnSp>
        <p:nvCxnSpPr>
          <p:cNvPr id="147" name="Straight Arrow Connector 146"/>
          <p:cNvCxnSpPr/>
          <p:nvPr>
            <p:custDataLst>
              <p:tags r:id="rId32"/>
            </p:custDataLst>
          </p:nvPr>
        </p:nvCxnSpPr>
        <p:spPr>
          <a:xfrm>
            <a:off x="2342148" y="3581400"/>
            <a:ext cx="2572132" cy="990600"/>
          </a:xfrm>
          <a:prstGeom prst="straightConnector1">
            <a:avLst/>
          </a:prstGeom>
          <a:ln w="25400">
            <a:tailEnd type="triangle"/>
          </a:ln>
        </p:spPr>
        <p:style>
          <a:lnRef idx="1">
            <a:schemeClr val="accent6"/>
          </a:lnRef>
          <a:fillRef idx="0">
            <a:schemeClr val="accent6"/>
          </a:fillRef>
          <a:effectRef idx="0">
            <a:schemeClr val="accent6"/>
          </a:effectRef>
          <a:fontRef idx="minor">
            <a:schemeClr val="tx1"/>
          </a:fontRef>
        </p:style>
      </p:cxnSp>
      <p:cxnSp>
        <p:nvCxnSpPr>
          <p:cNvPr id="148" name="Straight Arrow Connector 147"/>
          <p:cNvCxnSpPr/>
          <p:nvPr>
            <p:custDataLst>
              <p:tags r:id="rId33"/>
            </p:custDataLst>
          </p:nvPr>
        </p:nvCxnSpPr>
        <p:spPr>
          <a:xfrm>
            <a:off x="2342148" y="3581400"/>
            <a:ext cx="1911270" cy="990600"/>
          </a:xfrm>
          <a:prstGeom prst="straightConnector1">
            <a:avLst/>
          </a:prstGeom>
          <a:ln w="25400">
            <a:tailEnd type="triangle"/>
          </a:ln>
        </p:spPr>
        <p:style>
          <a:lnRef idx="1">
            <a:schemeClr val="accent6"/>
          </a:lnRef>
          <a:fillRef idx="0">
            <a:schemeClr val="accent6"/>
          </a:fillRef>
          <a:effectRef idx="0">
            <a:schemeClr val="accent6"/>
          </a:effectRef>
          <a:fontRef idx="minor">
            <a:schemeClr val="tx1"/>
          </a:fontRef>
        </p:style>
      </p:cxnSp>
      <p:cxnSp>
        <p:nvCxnSpPr>
          <p:cNvPr id="149" name="Straight Arrow Connector 148"/>
          <p:cNvCxnSpPr/>
          <p:nvPr>
            <p:custDataLst>
              <p:tags r:id="rId34"/>
            </p:custDataLst>
          </p:nvPr>
        </p:nvCxnSpPr>
        <p:spPr>
          <a:xfrm>
            <a:off x="2342148" y="3581400"/>
            <a:ext cx="3232994" cy="990600"/>
          </a:xfrm>
          <a:prstGeom prst="straightConnector1">
            <a:avLst/>
          </a:prstGeom>
          <a:ln w="25400">
            <a:tailEnd type="triangle"/>
          </a:ln>
        </p:spPr>
        <p:style>
          <a:lnRef idx="1">
            <a:schemeClr val="accent6"/>
          </a:lnRef>
          <a:fillRef idx="0">
            <a:schemeClr val="accent6"/>
          </a:fillRef>
          <a:effectRef idx="0">
            <a:schemeClr val="accent6"/>
          </a:effectRef>
          <a:fontRef idx="minor">
            <a:schemeClr val="tx1"/>
          </a:fontRef>
        </p:style>
      </p:cxnSp>
      <p:cxnSp>
        <p:nvCxnSpPr>
          <p:cNvPr id="150" name="Straight Arrow Connector 149"/>
          <p:cNvCxnSpPr/>
          <p:nvPr>
            <p:custDataLst>
              <p:tags r:id="rId35"/>
            </p:custDataLst>
          </p:nvPr>
        </p:nvCxnSpPr>
        <p:spPr>
          <a:xfrm>
            <a:off x="2342148" y="3581400"/>
            <a:ext cx="589546" cy="990600"/>
          </a:xfrm>
          <a:prstGeom prst="straightConnector1">
            <a:avLst/>
          </a:prstGeom>
          <a:ln w="25400">
            <a:tailEnd type="triangle"/>
          </a:ln>
        </p:spPr>
        <p:style>
          <a:lnRef idx="1">
            <a:schemeClr val="accent6"/>
          </a:lnRef>
          <a:fillRef idx="0">
            <a:schemeClr val="accent6"/>
          </a:fillRef>
          <a:effectRef idx="0">
            <a:schemeClr val="accent6"/>
          </a:effectRef>
          <a:fontRef idx="minor">
            <a:schemeClr val="tx1"/>
          </a:fontRef>
        </p:style>
      </p:cxnSp>
      <p:cxnSp>
        <p:nvCxnSpPr>
          <p:cNvPr id="151" name="Straight Arrow Connector 150"/>
          <p:cNvCxnSpPr/>
          <p:nvPr>
            <p:custDataLst>
              <p:tags r:id="rId36"/>
            </p:custDataLst>
          </p:nvPr>
        </p:nvCxnSpPr>
        <p:spPr>
          <a:xfrm>
            <a:off x="2342148" y="3581400"/>
            <a:ext cx="1250408" cy="990600"/>
          </a:xfrm>
          <a:prstGeom prst="straightConnector1">
            <a:avLst/>
          </a:prstGeom>
          <a:ln w="25400">
            <a:tailEnd type="triangle"/>
          </a:ln>
        </p:spPr>
        <p:style>
          <a:lnRef idx="1">
            <a:schemeClr val="accent6"/>
          </a:lnRef>
          <a:fillRef idx="0">
            <a:schemeClr val="accent6"/>
          </a:fillRef>
          <a:effectRef idx="0">
            <a:schemeClr val="accent6"/>
          </a:effectRef>
          <a:fontRef idx="minor">
            <a:schemeClr val="tx1"/>
          </a:fontRef>
        </p:style>
      </p:cxnSp>
      <p:cxnSp>
        <p:nvCxnSpPr>
          <p:cNvPr id="161" name="Straight Arrow Connector 160"/>
          <p:cNvCxnSpPr/>
          <p:nvPr>
            <p:custDataLst>
              <p:tags r:id="rId37"/>
            </p:custDataLst>
          </p:nvPr>
        </p:nvCxnSpPr>
        <p:spPr>
          <a:xfrm flipH="1">
            <a:off x="949108" y="3581400"/>
            <a:ext cx="1393040" cy="990600"/>
          </a:xfrm>
          <a:prstGeom prst="straightConnector1">
            <a:avLst/>
          </a:prstGeom>
          <a:ln w="25400">
            <a:tailEnd type="triangle"/>
          </a:ln>
        </p:spPr>
        <p:style>
          <a:lnRef idx="1">
            <a:schemeClr val="accent6"/>
          </a:lnRef>
          <a:fillRef idx="0">
            <a:schemeClr val="accent6"/>
          </a:fillRef>
          <a:effectRef idx="0">
            <a:schemeClr val="accent6"/>
          </a:effectRef>
          <a:fontRef idx="minor">
            <a:schemeClr val="tx1"/>
          </a:fontRef>
        </p:style>
      </p:cxnSp>
      <p:cxnSp>
        <p:nvCxnSpPr>
          <p:cNvPr id="179" name="Straight Arrow Connector 178"/>
          <p:cNvCxnSpPr/>
          <p:nvPr>
            <p:custDataLst>
              <p:tags r:id="rId38"/>
            </p:custDataLst>
          </p:nvPr>
        </p:nvCxnSpPr>
        <p:spPr>
          <a:xfrm flipH="1">
            <a:off x="1609970" y="3581400"/>
            <a:ext cx="732178" cy="990600"/>
          </a:xfrm>
          <a:prstGeom prst="straightConnector1">
            <a:avLst/>
          </a:prstGeom>
          <a:ln w="25400">
            <a:tailEnd type="triangle"/>
          </a:ln>
        </p:spPr>
        <p:style>
          <a:lnRef idx="1">
            <a:schemeClr val="accent6"/>
          </a:lnRef>
          <a:fillRef idx="0">
            <a:schemeClr val="accent6"/>
          </a:fillRef>
          <a:effectRef idx="0">
            <a:schemeClr val="accent6"/>
          </a:effectRef>
          <a:fontRef idx="minor">
            <a:schemeClr val="tx1"/>
          </a:fontRef>
        </p:style>
      </p:cxnSp>
      <p:cxnSp>
        <p:nvCxnSpPr>
          <p:cNvPr id="180" name="Straight Arrow Connector 179"/>
          <p:cNvCxnSpPr/>
          <p:nvPr>
            <p:custDataLst>
              <p:tags r:id="rId39"/>
            </p:custDataLst>
          </p:nvPr>
        </p:nvCxnSpPr>
        <p:spPr>
          <a:xfrm flipH="1">
            <a:off x="2270832" y="3581400"/>
            <a:ext cx="71316" cy="990600"/>
          </a:xfrm>
          <a:prstGeom prst="straightConnector1">
            <a:avLst/>
          </a:prstGeom>
          <a:ln w="25400">
            <a:tailEnd type="triangle"/>
          </a:ln>
        </p:spPr>
        <p:style>
          <a:lnRef idx="1">
            <a:schemeClr val="accent6"/>
          </a:lnRef>
          <a:fillRef idx="0">
            <a:schemeClr val="accent6"/>
          </a:fillRef>
          <a:effectRef idx="0">
            <a:schemeClr val="accent6"/>
          </a:effectRef>
          <a:fontRef idx="minor">
            <a:schemeClr val="tx1"/>
          </a:fontRef>
        </p:style>
      </p:cxnSp>
      <p:cxnSp>
        <p:nvCxnSpPr>
          <p:cNvPr id="182" name="Straight Arrow Connector 181"/>
          <p:cNvCxnSpPr/>
          <p:nvPr>
            <p:custDataLst>
              <p:tags r:id="rId40"/>
            </p:custDataLst>
          </p:nvPr>
        </p:nvCxnSpPr>
        <p:spPr>
          <a:xfrm>
            <a:off x="2342148" y="3581400"/>
            <a:ext cx="4554718" cy="990600"/>
          </a:xfrm>
          <a:prstGeom prst="straightConnector1">
            <a:avLst/>
          </a:prstGeom>
          <a:ln w="25400">
            <a:tailEnd type="triangle"/>
          </a:ln>
        </p:spPr>
        <p:style>
          <a:lnRef idx="1">
            <a:schemeClr val="accent6"/>
          </a:lnRef>
          <a:fillRef idx="0">
            <a:schemeClr val="accent6"/>
          </a:fillRef>
          <a:effectRef idx="0">
            <a:schemeClr val="accent6"/>
          </a:effectRef>
          <a:fontRef idx="minor">
            <a:schemeClr val="tx1"/>
          </a:fontRef>
        </p:style>
      </p:cxnSp>
      <p:cxnSp>
        <p:nvCxnSpPr>
          <p:cNvPr id="183" name="Straight Arrow Connector 182"/>
          <p:cNvCxnSpPr/>
          <p:nvPr>
            <p:custDataLst>
              <p:tags r:id="rId41"/>
            </p:custDataLst>
          </p:nvPr>
        </p:nvCxnSpPr>
        <p:spPr>
          <a:xfrm>
            <a:off x="2342148" y="3581400"/>
            <a:ext cx="5215580" cy="990600"/>
          </a:xfrm>
          <a:prstGeom prst="straightConnector1">
            <a:avLst/>
          </a:prstGeom>
          <a:ln w="25400">
            <a:tailEnd type="triangle"/>
          </a:ln>
        </p:spPr>
        <p:style>
          <a:lnRef idx="1">
            <a:schemeClr val="accent6"/>
          </a:lnRef>
          <a:fillRef idx="0">
            <a:schemeClr val="accent6"/>
          </a:fillRef>
          <a:effectRef idx="0">
            <a:schemeClr val="accent6"/>
          </a:effectRef>
          <a:fontRef idx="minor">
            <a:schemeClr val="tx1"/>
          </a:fontRef>
        </p:style>
      </p:cxnSp>
      <p:cxnSp>
        <p:nvCxnSpPr>
          <p:cNvPr id="185" name="Straight Arrow Connector 184"/>
          <p:cNvCxnSpPr/>
          <p:nvPr>
            <p:custDataLst>
              <p:tags r:id="rId42"/>
            </p:custDataLst>
          </p:nvPr>
        </p:nvCxnSpPr>
        <p:spPr>
          <a:xfrm>
            <a:off x="2342148" y="3581400"/>
            <a:ext cx="5876442" cy="990600"/>
          </a:xfrm>
          <a:prstGeom prst="straightConnector1">
            <a:avLst/>
          </a:prstGeom>
          <a:ln w="25400">
            <a:tailEnd type="triangle"/>
          </a:ln>
        </p:spPr>
        <p:style>
          <a:lnRef idx="1">
            <a:schemeClr val="accent6"/>
          </a:lnRef>
          <a:fillRef idx="0">
            <a:schemeClr val="accent6"/>
          </a:fillRef>
          <a:effectRef idx="0">
            <a:schemeClr val="accent6"/>
          </a:effectRef>
          <a:fontRef idx="minor">
            <a:schemeClr val="tx1"/>
          </a:fontRef>
        </p:style>
      </p:cxnSp>
      <p:sp>
        <p:nvSpPr>
          <p:cNvPr id="188" name="Multiply 187"/>
          <p:cNvSpPr/>
          <p:nvPr>
            <p:custDataLst>
              <p:tags r:id="rId43"/>
            </p:custDataLst>
          </p:nvPr>
        </p:nvSpPr>
        <p:spPr>
          <a:xfrm>
            <a:off x="1168165" y="1385408"/>
            <a:ext cx="2347965" cy="2653192"/>
          </a:xfrm>
          <a:prstGeom prst="mathMultiply">
            <a:avLst/>
          </a:prstGeom>
          <a:solidFill>
            <a:schemeClr val="accent2">
              <a:alpha val="25000"/>
            </a:schemeClr>
          </a:solidFill>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dirty="0"/>
          </a:p>
        </p:txBody>
      </p:sp>
    </p:spTree>
    <p:custDataLst>
      <p:tags r:id="rId1"/>
    </p:custDataLst>
    <p:extLst>
      <p:ext uri="{BB962C8B-B14F-4D97-AF65-F5344CB8AC3E}">
        <p14:creationId xmlns:p14="http://schemas.microsoft.com/office/powerpoint/2010/main" val="1010019886"/>
      </p:ext>
    </p:extLst>
  </p:cSld>
  <p:clrMapOvr>
    <a:masterClrMapping/>
  </p:clrMapOvr>
  <mc:AlternateContent xmlns:mc="http://schemas.openxmlformats.org/markup-compatibility/2006" xmlns:p14="http://schemas.microsoft.com/office/powerpoint/2010/main">
    <mc:Choice Requires="p14">
      <p:transition spd="slow" p14:dur="2000" advTm="19818"/>
    </mc:Choice>
    <mc:Fallback xmlns="">
      <p:transition spd="slow" advTm="19818"/>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2"/>
            </p:custDataLst>
          </p:nvPr>
        </p:nvSpPr>
        <p:spPr/>
        <p:txBody>
          <a:bodyPr>
            <a:normAutofit/>
          </a:bodyPr>
          <a:lstStyle/>
          <a:p>
            <a:r>
              <a:rPr lang="en-US" dirty="0"/>
              <a:t>How well does recovery scale?</a:t>
            </a:r>
          </a:p>
        </p:txBody>
      </p:sp>
      <p:sp>
        <p:nvSpPr>
          <p:cNvPr id="4" name="Slide Number Placeholder 3"/>
          <p:cNvSpPr>
            <a:spLocks noGrp="1"/>
          </p:cNvSpPr>
          <p:nvPr>
            <p:ph type="sldNum" sz="quarter" idx="12"/>
            <p:custDataLst>
              <p:tags r:id="rId3"/>
            </p:custDataLst>
          </p:nvPr>
        </p:nvSpPr>
        <p:spPr>
          <a:xfrm>
            <a:off x="6044738" y="5986145"/>
            <a:ext cx="2133600" cy="365125"/>
          </a:xfrm>
        </p:spPr>
        <p:txBody>
          <a:bodyPr/>
          <a:lstStyle/>
          <a:p>
            <a:fld id="{E7A5B8A6-A355-495E-943D-2625EB1675EB}" type="slidenum">
              <a:rPr lang="en-US" smtClean="0"/>
              <a:t>29</a:t>
            </a:fld>
            <a:endParaRPr lang="en-US" dirty="0"/>
          </a:p>
        </p:txBody>
      </p:sp>
      <p:grpSp>
        <p:nvGrpSpPr>
          <p:cNvPr id="6" name="Group 5"/>
          <p:cNvGrpSpPr/>
          <p:nvPr>
            <p:custDataLst>
              <p:tags r:id="rId4"/>
            </p:custDataLst>
          </p:nvPr>
        </p:nvGrpSpPr>
        <p:grpSpPr>
          <a:xfrm>
            <a:off x="135846" y="4201795"/>
            <a:ext cx="7879082" cy="936625"/>
            <a:chOff x="-1446713" y="1447800"/>
            <a:chExt cx="7879082" cy="936625"/>
          </a:xfrm>
        </p:grpSpPr>
        <p:grpSp>
          <p:nvGrpSpPr>
            <p:cNvPr id="24" name="Group 23"/>
            <p:cNvGrpSpPr/>
            <p:nvPr>
              <p:custDataLst>
                <p:tags r:id="rId150"/>
              </p:custDataLst>
            </p:nvPr>
          </p:nvGrpSpPr>
          <p:grpSpPr>
            <a:xfrm>
              <a:off x="-1446713" y="1447800"/>
              <a:ext cx="609600" cy="936625"/>
              <a:chOff x="6553200" y="3581400"/>
              <a:chExt cx="609600" cy="936625"/>
            </a:xfrm>
          </p:grpSpPr>
          <p:grpSp>
            <p:nvGrpSpPr>
              <p:cNvPr id="25" name="Group 39"/>
              <p:cNvGrpSpPr>
                <a:grpSpLocks/>
              </p:cNvGrpSpPr>
              <p:nvPr/>
            </p:nvGrpSpPr>
            <p:grpSpPr bwMode="auto">
              <a:xfrm>
                <a:off x="6629400" y="4191000"/>
                <a:ext cx="457200" cy="327025"/>
                <a:chOff x="3744" y="1584"/>
                <a:chExt cx="336" cy="240"/>
              </a:xfrm>
            </p:grpSpPr>
            <p:sp>
              <p:nvSpPr>
                <p:cNvPr id="31" name="Oval 40"/>
                <p:cNvSpPr>
                  <a:spLocks noChangeArrowheads="1"/>
                </p:cNvSpPr>
                <p:nvPr/>
              </p:nvSpPr>
              <p:spPr bwMode="auto">
                <a:xfrm>
                  <a:off x="3744" y="1728"/>
                  <a:ext cx="336" cy="96"/>
                </a:xfrm>
                <a:prstGeom prst="ellipse">
                  <a:avLst/>
                </a:prstGeom>
                <a:solidFill>
                  <a:srgbClr val="C56D41"/>
                </a:solidFill>
                <a:ln w="12700" algn="ctr">
                  <a:solidFill>
                    <a:srgbClr val="64351E"/>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32" name="Oval 41"/>
                <p:cNvSpPr>
                  <a:spLocks noChangeArrowheads="1"/>
                </p:cNvSpPr>
                <p:nvPr/>
              </p:nvSpPr>
              <p:spPr bwMode="auto">
                <a:xfrm>
                  <a:off x="3744" y="1680"/>
                  <a:ext cx="336" cy="96"/>
                </a:xfrm>
                <a:prstGeom prst="ellipse">
                  <a:avLst/>
                </a:prstGeom>
                <a:solidFill>
                  <a:srgbClr val="C56D41"/>
                </a:solidFill>
                <a:ln w="12700" algn="ctr">
                  <a:solidFill>
                    <a:srgbClr val="64351E"/>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33" name="Oval 42"/>
                <p:cNvSpPr>
                  <a:spLocks noChangeArrowheads="1"/>
                </p:cNvSpPr>
                <p:nvPr/>
              </p:nvSpPr>
              <p:spPr bwMode="auto">
                <a:xfrm>
                  <a:off x="3744" y="1632"/>
                  <a:ext cx="336" cy="96"/>
                </a:xfrm>
                <a:prstGeom prst="ellipse">
                  <a:avLst/>
                </a:prstGeom>
                <a:solidFill>
                  <a:srgbClr val="C56D41"/>
                </a:solidFill>
                <a:ln w="12700" algn="ctr">
                  <a:solidFill>
                    <a:srgbClr val="64351E"/>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35" name="Oval 43"/>
                <p:cNvSpPr>
                  <a:spLocks noChangeArrowheads="1"/>
                </p:cNvSpPr>
                <p:nvPr/>
              </p:nvSpPr>
              <p:spPr bwMode="auto">
                <a:xfrm>
                  <a:off x="3744" y="1584"/>
                  <a:ext cx="336" cy="96"/>
                </a:xfrm>
                <a:prstGeom prst="ellipse">
                  <a:avLst/>
                </a:prstGeom>
                <a:solidFill>
                  <a:srgbClr val="C56D41"/>
                </a:solidFill>
                <a:ln w="12700" algn="ctr">
                  <a:solidFill>
                    <a:srgbClr val="64351E"/>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grpSp>
          <p:sp>
            <p:nvSpPr>
              <p:cNvPr id="26" name="Rounded Rectangle 25"/>
              <p:cNvSpPr/>
              <p:nvPr/>
            </p:nvSpPr>
            <p:spPr>
              <a:xfrm>
                <a:off x="6553200" y="3581400"/>
                <a:ext cx="609600" cy="457200"/>
              </a:xfrm>
              <a:prstGeom prst="roundRect">
                <a:avLst/>
              </a:prstGeom>
              <a:solidFill>
                <a:srgbClr val="C9F7C9"/>
              </a:solidFill>
              <a:ln w="12700">
                <a:solidFill>
                  <a:srgbClr val="15A715"/>
                </a:solidFill>
                <a:miter lim="800000"/>
                <a:headEnd/>
                <a:tailEnd/>
              </a:ln>
              <a:effectLst/>
            </p:spPr>
            <p:txBody>
              <a:bodyPr wrap="none" anchor="ctr"/>
              <a:lstStyle/>
              <a:p>
                <a:endParaRPr lang="en-US" dirty="0">
                  <a:solidFill>
                    <a:schemeClr val="accent1">
                      <a:lumMod val="75000"/>
                      <a:lumOff val="25000"/>
                    </a:schemeClr>
                  </a:solidFill>
                  <a:latin typeface="Arial" charset="0"/>
                </a:endParaRPr>
              </a:p>
            </p:txBody>
          </p:sp>
          <p:sp>
            <p:nvSpPr>
              <p:cNvPr id="30" name="AutoShape 44"/>
              <p:cNvSpPr>
                <a:spLocks noChangeArrowheads="1"/>
              </p:cNvSpPr>
              <p:nvPr/>
            </p:nvSpPr>
            <p:spPr bwMode="auto">
              <a:xfrm>
                <a:off x="6705600" y="3995603"/>
                <a:ext cx="304800" cy="276225"/>
              </a:xfrm>
              <a:prstGeom prst="upArrow">
                <a:avLst>
                  <a:gd name="adj1" fmla="val 50000"/>
                  <a:gd name="adj2" fmla="val 58046"/>
                </a:avLst>
              </a:prstGeom>
              <a:solidFill>
                <a:srgbClr val="F4DEC8"/>
              </a:solidFill>
              <a:ln w="12700" algn="ctr">
                <a:solidFill>
                  <a:srgbClr val="90561C"/>
                </a:solidFill>
                <a:miter lim="800000"/>
                <a:headEnd/>
                <a:tailEnd/>
              </a:ln>
              <a:effectLst/>
            </p:spPr>
            <p:txBody>
              <a:bodyPr wrap="none" anchor="ctr"/>
              <a:lstStyle/>
              <a:p>
                <a:endParaRPr lang="en-US" dirty="0"/>
              </a:p>
            </p:txBody>
          </p:sp>
        </p:grpSp>
        <p:grpSp>
          <p:nvGrpSpPr>
            <p:cNvPr id="47" name="Group 46"/>
            <p:cNvGrpSpPr/>
            <p:nvPr>
              <p:custDataLst>
                <p:tags r:id="rId151"/>
              </p:custDataLst>
            </p:nvPr>
          </p:nvGrpSpPr>
          <p:grpSpPr>
            <a:xfrm>
              <a:off x="-785851" y="1447800"/>
              <a:ext cx="609600" cy="936625"/>
              <a:chOff x="6553200" y="3581400"/>
              <a:chExt cx="609600" cy="936625"/>
            </a:xfrm>
          </p:grpSpPr>
          <p:grpSp>
            <p:nvGrpSpPr>
              <p:cNvPr id="48" name="Group 39"/>
              <p:cNvGrpSpPr>
                <a:grpSpLocks/>
              </p:cNvGrpSpPr>
              <p:nvPr/>
            </p:nvGrpSpPr>
            <p:grpSpPr bwMode="auto">
              <a:xfrm>
                <a:off x="6629400" y="4191000"/>
                <a:ext cx="457200" cy="327025"/>
                <a:chOff x="3744" y="1584"/>
                <a:chExt cx="336" cy="240"/>
              </a:xfrm>
            </p:grpSpPr>
            <p:sp>
              <p:nvSpPr>
                <p:cNvPr id="51" name="Oval 40"/>
                <p:cNvSpPr>
                  <a:spLocks noChangeArrowheads="1"/>
                </p:cNvSpPr>
                <p:nvPr/>
              </p:nvSpPr>
              <p:spPr bwMode="auto">
                <a:xfrm>
                  <a:off x="3744" y="1728"/>
                  <a:ext cx="336" cy="96"/>
                </a:xfrm>
                <a:prstGeom prst="ellipse">
                  <a:avLst/>
                </a:prstGeom>
                <a:solidFill>
                  <a:srgbClr val="C56D41"/>
                </a:solidFill>
                <a:ln w="12700" algn="ctr">
                  <a:solidFill>
                    <a:srgbClr val="64351E"/>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52" name="Oval 41"/>
                <p:cNvSpPr>
                  <a:spLocks noChangeArrowheads="1"/>
                </p:cNvSpPr>
                <p:nvPr/>
              </p:nvSpPr>
              <p:spPr bwMode="auto">
                <a:xfrm>
                  <a:off x="3744" y="1680"/>
                  <a:ext cx="336" cy="96"/>
                </a:xfrm>
                <a:prstGeom prst="ellipse">
                  <a:avLst/>
                </a:prstGeom>
                <a:solidFill>
                  <a:srgbClr val="C56D41"/>
                </a:solidFill>
                <a:ln w="12700" algn="ctr">
                  <a:solidFill>
                    <a:srgbClr val="64351E"/>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53" name="Oval 42"/>
                <p:cNvSpPr>
                  <a:spLocks noChangeArrowheads="1"/>
                </p:cNvSpPr>
                <p:nvPr/>
              </p:nvSpPr>
              <p:spPr bwMode="auto">
                <a:xfrm>
                  <a:off x="3744" y="1632"/>
                  <a:ext cx="336" cy="96"/>
                </a:xfrm>
                <a:prstGeom prst="ellipse">
                  <a:avLst/>
                </a:prstGeom>
                <a:solidFill>
                  <a:srgbClr val="C56D41"/>
                </a:solidFill>
                <a:ln w="12700" algn="ctr">
                  <a:solidFill>
                    <a:srgbClr val="64351E"/>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54" name="Oval 43"/>
                <p:cNvSpPr>
                  <a:spLocks noChangeArrowheads="1"/>
                </p:cNvSpPr>
                <p:nvPr/>
              </p:nvSpPr>
              <p:spPr bwMode="auto">
                <a:xfrm>
                  <a:off x="3744" y="1584"/>
                  <a:ext cx="336" cy="96"/>
                </a:xfrm>
                <a:prstGeom prst="ellipse">
                  <a:avLst/>
                </a:prstGeom>
                <a:solidFill>
                  <a:srgbClr val="C56D41"/>
                </a:solidFill>
                <a:ln w="12700" algn="ctr">
                  <a:solidFill>
                    <a:srgbClr val="64351E"/>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grpSp>
          <p:sp>
            <p:nvSpPr>
              <p:cNvPr id="49" name="Rounded Rectangle 48"/>
              <p:cNvSpPr/>
              <p:nvPr/>
            </p:nvSpPr>
            <p:spPr>
              <a:xfrm>
                <a:off x="6553200" y="3581400"/>
                <a:ext cx="609600" cy="457200"/>
              </a:xfrm>
              <a:prstGeom prst="roundRect">
                <a:avLst/>
              </a:prstGeom>
              <a:solidFill>
                <a:srgbClr val="C9F7C9"/>
              </a:solidFill>
              <a:ln w="12700">
                <a:solidFill>
                  <a:srgbClr val="15A715"/>
                </a:solidFill>
                <a:miter lim="800000"/>
                <a:headEnd/>
                <a:tailEnd/>
              </a:ln>
              <a:effectLst/>
            </p:spPr>
            <p:txBody>
              <a:bodyPr wrap="none" anchor="ctr"/>
              <a:lstStyle/>
              <a:p>
                <a:endParaRPr lang="en-US" dirty="0">
                  <a:solidFill>
                    <a:schemeClr val="accent1">
                      <a:lumMod val="75000"/>
                      <a:lumOff val="25000"/>
                    </a:schemeClr>
                  </a:solidFill>
                  <a:latin typeface="Arial" charset="0"/>
                </a:endParaRPr>
              </a:p>
            </p:txBody>
          </p:sp>
          <p:sp>
            <p:nvSpPr>
              <p:cNvPr id="50" name="AutoShape 44"/>
              <p:cNvSpPr>
                <a:spLocks noChangeArrowheads="1"/>
              </p:cNvSpPr>
              <p:nvPr/>
            </p:nvSpPr>
            <p:spPr bwMode="auto">
              <a:xfrm>
                <a:off x="6705600" y="3995603"/>
                <a:ext cx="304800" cy="276225"/>
              </a:xfrm>
              <a:prstGeom prst="upArrow">
                <a:avLst>
                  <a:gd name="adj1" fmla="val 50000"/>
                  <a:gd name="adj2" fmla="val 58046"/>
                </a:avLst>
              </a:prstGeom>
              <a:solidFill>
                <a:srgbClr val="F4DEC8"/>
              </a:solidFill>
              <a:ln w="12700" algn="ctr">
                <a:solidFill>
                  <a:srgbClr val="90561C"/>
                </a:solidFill>
                <a:miter lim="800000"/>
                <a:headEnd/>
                <a:tailEnd/>
              </a:ln>
              <a:effectLst/>
            </p:spPr>
            <p:txBody>
              <a:bodyPr wrap="none" anchor="ctr"/>
              <a:lstStyle/>
              <a:p>
                <a:endParaRPr lang="en-US" dirty="0"/>
              </a:p>
            </p:txBody>
          </p:sp>
        </p:grpSp>
        <p:grpSp>
          <p:nvGrpSpPr>
            <p:cNvPr id="55" name="Group 54"/>
            <p:cNvGrpSpPr/>
            <p:nvPr>
              <p:custDataLst>
                <p:tags r:id="rId152"/>
              </p:custDataLst>
            </p:nvPr>
          </p:nvGrpSpPr>
          <p:grpSpPr>
            <a:xfrm>
              <a:off x="-124989" y="1447800"/>
              <a:ext cx="609600" cy="936625"/>
              <a:chOff x="6553200" y="3581400"/>
              <a:chExt cx="609600" cy="936625"/>
            </a:xfrm>
          </p:grpSpPr>
          <p:grpSp>
            <p:nvGrpSpPr>
              <p:cNvPr id="56" name="Group 39"/>
              <p:cNvGrpSpPr>
                <a:grpSpLocks/>
              </p:cNvGrpSpPr>
              <p:nvPr/>
            </p:nvGrpSpPr>
            <p:grpSpPr bwMode="auto">
              <a:xfrm>
                <a:off x="6629400" y="4191000"/>
                <a:ext cx="457200" cy="327025"/>
                <a:chOff x="3744" y="1584"/>
                <a:chExt cx="336" cy="240"/>
              </a:xfrm>
            </p:grpSpPr>
            <p:sp>
              <p:nvSpPr>
                <p:cNvPr id="59" name="Oval 40"/>
                <p:cNvSpPr>
                  <a:spLocks noChangeArrowheads="1"/>
                </p:cNvSpPr>
                <p:nvPr/>
              </p:nvSpPr>
              <p:spPr bwMode="auto">
                <a:xfrm>
                  <a:off x="3744" y="1728"/>
                  <a:ext cx="336" cy="96"/>
                </a:xfrm>
                <a:prstGeom prst="ellipse">
                  <a:avLst/>
                </a:prstGeom>
                <a:solidFill>
                  <a:srgbClr val="C56D41"/>
                </a:solidFill>
                <a:ln w="12700" algn="ctr">
                  <a:solidFill>
                    <a:srgbClr val="64351E"/>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60" name="Oval 41"/>
                <p:cNvSpPr>
                  <a:spLocks noChangeArrowheads="1"/>
                </p:cNvSpPr>
                <p:nvPr/>
              </p:nvSpPr>
              <p:spPr bwMode="auto">
                <a:xfrm>
                  <a:off x="3744" y="1680"/>
                  <a:ext cx="336" cy="96"/>
                </a:xfrm>
                <a:prstGeom prst="ellipse">
                  <a:avLst/>
                </a:prstGeom>
                <a:solidFill>
                  <a:srgbClr val="C56D41"/>
                </a:solidFill>
                <a:ln w="12700" algn="ctr">
                  <a:solidFill>
                    <a:srgbClr val="64351E"/>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61" name="Oval 42"/>
                <p:cNvSpPr>
                  <a:spLocks noChangeArrowheads="1"/>
                </p:cNvSpPr>
                <p:nvPr/>
              </p:nvSpPr>
              <p:spPr bwMode="auto">
                <a:xfrm>
                  <a:off x="3744" y="1632"/>
                  <a:ext cx="336" cy="96"/>
                </a:xfrm>
                <a:prstGeom prst="ellipse">
                  <a:avLst/>
                </a:prstGeom>
                <a:solidFill>
                  <a:srgbClr val="C56D41"/>
                </a:solidFill>
                <a:ln w="12700" algn="ctr">
                  <a:solidFill>
                    <a:srgbClr val="64351E"/>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62" name="Oval 43"/>
                <p:cNvSpPr>
                  <a:spLocks noChangeArrowheads="1"/>
                </p:cNvSpPr>
                <p:nvPr/>
              </p:nvSpPr>
              <p:spPr bwMode="auto">
                <a:xfrm>
                  <a:off x="3744" y="1584"/>
                  <a:ext cx="336" cy="96"/>
                </a:xfrm>
                <a:prstGeom prst="ellipse">
                  <a:avLst/>
                </a:prstGeom>
                <a:solidFill>
                  <a:srgbClr val="C56D41"/>
                </a:solidFill>
                <a:ln w="12700" algn="ctr">
                  <a:solidFill>
                    <a:srgbClr val="64351E"/>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grpSp>
          <p:sp>
            <p:nvSpPr>
              <p:cNvPr id="57" name="Rounded Rectangle 56"/>
              <p:cNvSpPr/>
              <p:nvPr/>
            </p:nvSpPr>
            <p:spPr>
              <a:xfrm>
                <a:off x="6553200" y="3581400"/>
                <a:ext cx="609600" cy="457200"/>
              </a:xfrm>
              <a:prstGeom prst="roundRect">
                <a:avLst/>
              </a:prstGeom>
              <a:solidFill>
                <a:srgbClr val="C9F7C9"/>
              </a:solidFill>
              <a:ln w="12700">
                <a:solidFill>
                  <a:srgbClr val="15A715"/>
                </a:solidFill>
                <a:miter lim="800000"/>
                <a:headEnd/>
                <a:tailEnd/>
              </a:ln>
              <a:effectLst/>
            </p:spPr>
            <p:txBody>
              <a:bodyPr wrap="none" anchor="ctr"/>
              <a:lstStyle/>
              <a:p>
                <a:endParaRPr lang="en-US" dirty="0">
                  <a:solidFill>
                    <a:schemeClr val="accent1">
                      <a:lumMod val="75000"/>
                      <a:lumOff val="25000"/>
                    </a:schemeClr>
                  </a:solidFill>
                  <a:latin typeface="Arial" charset="0"/>
                </a:endParaRPr>
              </a:p>
            </p:txBody>
          </p:sp>
          <p:sp>
            <p:nvSpPr>
              <p:cNvPr id="58" name="AutoShape 44"/>
              <p:cNvSpPr>
                <a:spLocks noChangeArrowheads="1"/>
              </p:cNvSpPr>
              <p:nvPr/>
            </p:nvSpPr>
            <p:spPr bwMode="auto">
              <a:xfrm>
                <a:off x="6705600" y="3995603"/>
                <a:ext cx="304800" cy="276225"/>
              </a:xfrm>
              <a:prstGeom prst="upArrow">
                <a:avLst>
                  <a:gd name="adj1" fmla="val 50000"/>
                  <a:gd name="adj2" fmla="val 58046"/>
                </a:avLst>
              </a:prstGeom>
              <a:solidFill>
                <a:srgbClr val="F4DEC8"/>
              </a:solidFill>
              <a:ln w="12700" algn="ctr">
                <a:solidFill>
                  <a:srgbClr val="90561C"/>
                </a:solidFill>
                <a:miter lim="800000"/>
                <a:headEnd/>
                <a:tailEnd/>
              </a:ln>
              <a:effectLst/>
            </p:spPr>
            <p:txBody>
              <a:bodyPr wrap="none" anchor="ctr"/>
              <a:lstStyle/>
              <a:p>
                <a:endParaRPr lang="en-US" dirty="0"/>
              </a:p>
            </p:txBody>
          </p:sp>
        </p:grpSp>
        <p:grpSp>
          <p:nvGrpSpPr>
            <p:cNvPr id="63" name="Group 62"/>
            <p:cNvGrpSpPr/>
            <p:nvPr>
              <p:custDataLst>
                <p:tags r:id="rId153"/>
              </p:custDataLst>
            </p:nvPr>
          </p:nvGrpSpPr>
          <p:grpSpPr>
            <a:xfrm>
              <a:off x="535873" y="1447800"/>
              <a:ext cx="609600" cy="936625"/>
              <a:chOff x="6553200" y="3581400"/>
              <a:chExt cx="609600" cy="936625"/>
            </a:xfrm>
          </p:grpSpPr>
          <p:grpSp>
            <p:nvGrpSpPr>
              <p:cNvPr id="64" name="Group 39"/>
              <p:cNvGrpSpPr>
                <a:grpSpLocks/>
              </p:cNvGrpSpPr>
              <p:nvPr/>
            </p:nvGrpSpPr>
            <p:grpSpPr bwMode="auto">
              <a:xfrm>
                <a:off x="6629400" y="4191000"/>
                <a:ext cx="457200" cy="327025"/>
                <a:chOff x="3744" y="1584"/>
                <a:chExt cx="336" cy="240"/>
              </a:xfrm>
            </p:grpSpPr>
            <p:sp>
              <p:nvSpPr>
                <p:cNvPr id="67" name="Oval 40"/>
                <p:cNvSpPr>
                  <a:spLocks noChangeArrowheads="1"/>
                </p:cNvSpPr>
                <p:nvPr/>
              </p:nvSpPr>
              <p:spPr bwMode="auto">
                <a:xfrm>
                  <a:off x="3744" y="1728"/>
                  <a:ext cx="336" cy="96"/>
                </a:xfrm>
                <a:prstGeom prst="ellipse">
                  <a:avLst/>
                </a:prstGeom>
                <a:solidFill>
                  <a:srgbClr val="C56D41"/>
                </a:solidFill>
                <a:ln w="12700" algn="ctr">
                  <a:solidFill>
                    <a:srgbClr val="64351E"/>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68" name="Oval 41"/>
                <p:cNvSpPr>
                  <a:spLocks noChangeArrowheads="1"/>
                </p:cNvSpPr>
                <p:nvPr/>
              </p:nvSpPr>
              <p:spPr bwMode="auto">
                <a:xfrm>
                  <a:off x="3744" y="1680"/>
                  <a:ext cx="336" cy="96"/>
                </a:xfrm>
                <a:prstGeom prst="ellipse">
                  <a:avLst/>
                </a:prstGeom>
                <a:solidFill>
                  <a:srgbClr val="C56D41"/>
                </a:solidFill>
                <a:ln w="12700" algn="ctr">
                  <a:solidFill>
                    <a:srgbClr val="64351E"/>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69" name="Oval 42"/>
                <p:cNvSpPr>
                  <a:spLocks noChangeArrowheads="1"/>
                </p:cNvSpPr>
                <p:nvPr/>
              </p:nvSpPr>
              <p:spPr bwMode="auto">
                <a:xfrm>
                  <a:off x="3744" y="1632"/>
                  <a:ext cx="336" cy="96"/>
                </a:xfrm>
                <a:prstGeom prst="ellipse">
                  <a:avLst/>
                </a:prstGeom>
                <a:solidFill>
                  <a:srgbClr val="C56D41"/>
                </a:solidFill>
                <a:ln w="12700" algn="ctr">
                  <a:solidFill>
                    <a:srgbClr val="64351E"/>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70" name="Oval 43"/>
                <p:cNvSpPr>
                  <a:spLocks noChangeArrowheads="1"/>
                </p:cNvSpPr>
                <p:nvPr/>
              </p:nvSpPr>
              <p:spPr bwMode="auto">
                <a:xfrm>
                  <a:off x="3744" y="1584"/>
                  <a:ext cx="336" cy="96"/>
                </a:xfrm>
                <a:prstGeom prst="ellipse">
                  <a:avLst/>
                </a:prstGeom>
                <a:solidFill>
                  <a:srgbClr val="C56D41"/>
                </a:solidFill>
                <a:ln w="12700" algn="ctr">
                  <a:solidFill>
                    <a:srgbClr val="64351E"/>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grpSp>
          <p:sp>
            <p:nvSpPr>
              <p:cNvPr id="65" name="Rounded Rectangle 64"/>
              <p:cNvSpPr/>
              <p:nvPr/>
            </p:nvSpPr>
            <p:spPr>
              <a:xfrm>
                <a:off x="6553200" y="3581400"/>
                <a:ext cx="609600" cy="457200"/>
              </a:xfrm>
              <a:prstGeom prst="roundRect">
                <a:avLst/>
              </a:prstGeom>
              <a:solidFill>
                <a:srgbClr val="C9F7C9"/>
              </a:solidFill>
              <a:ln w="12700">
                <a:solidFill>
                  <a:srgbClr val="15A715"/>
                </a:solidFill>
                <a:miter lim="800000"/>
                <a:headEnd/>
                <a:tailEnd/>
              </a:ln>
              <a:effectLst/>
            </p:spPr>
            <p:txBody>
              <a:bodyPr wrap="none" anchor="ctr"/>
              <a:lstStyle/>
              <a:p>
                <a:endParaRPr lang="en-US" dirty="0">
                  <a:solidFill>
                    <a:schemeClr val="accent1">
                      <a:lumMod val="75000"/>
                      <a:lumOff val="25000"/>
                    </a:schemeClr>
                  </a:solidFill>
                  <a:latin typeface="Arial" charset="0"/>
                </a:endParaRPr>
              </a:p>
            </p:txBody>
          </p:sp>
          <p:sp>
            <p:nvSpPr>
              <p:cNvPr id="66" name="AutoShape 44"/>
              <p:cNvSpPr>
                <a:spLocks noChangeArrowheads="1"/>
              </p:cNvSpPr>
              <p:nvPr/>
            </p:nvSpPr>
            <p:spPr bwMode="auto">
              <a:xfrm>
                <a:off x="6705600" y="3995603"/>
                <a:ext cx="304800" cy="276225"/>
              </a:xfrm>
              <a:prstGeom prst="upArrow">
                <a:avLst>
                  <a:gd name="adj1" fmla="val 50000"/>
                  <a:gd name="adj2" fmla="val 58046"/>
                </a:avLst>
              </a:prstGeom>
              <a:solidFill>
                <a:srgbClr val="F4DEC8"/>
              </a:solidFill>
              <a:ln w="12700" algn="ctr">
                <a:solidFill>
                  <a:srgbClr val="90561C"/>
                </a:solidFill>
                <a:miter lim="800000"/>
                <a:headEnd/>
                <a:tailEnd/>
              </a:ln>
              <a:effectLst/>
            </p:spPr>
            <p:txBody>
              <a:bodyPr wrap="none" anchor="ctr"/>
              <a:lstStyle/>
              <a:p>
                <a:endParaRPr lang="en-US" dirty="0"/>
              </a:p>
            </p:txBody>
          </p:sp>
        </p:grpSp>
        <p:grpSp>
          <p:nvGrpSpPr>
            <p:cNvPr id="71" name="Group 70"/>
            <p:cNvGrpSpPr/>
            <p:nvPr>
              <p:custDataLst>
                <p:tags r:id="rId154"/>
              </p:custDataLst>
            </p:nvPr>
          </p:nvGrpSpPr>
          <p:grpSpPr>
            <a:xfrm>
              <a:off x="1196735" y="1447800"/>
              <a:ext cx="609600" cy="936625"/>
              <a:chOff x="6553200" y="3581400"/>
              <a:chExt cx="609600" cy="936625"/>
            </a:xfrm>
          </p:grpSpPr>
          <p:grpSp>
            <p:nvGrpSpPr>
              <p:cNvPr id="72" name="Group 39"/>
              <p:cNvGrpSpPr>
                <a:grpSpLocks/>
              </p:cNvGrpSpPr>
              <p:nvPr/>
            </p:nvGrpSpPr>
            <p:grpSpPr bwMode="auto">
              <a:xfrm>
                <a:off x="6629400" y="4191000"/>
                <a:ext cx="457200" cy="327025"/>
                <a:chOff x="3744" y="1584"/>
                <a:chExt cx="336" cy="240"/>
              </a:xfrm>
            </p:grpSpPr>
            <p:sp>
              <p:nvSpPr>
                <p:cNvPr id="75" name="Oval 40"/>
                <p:cNvSpPr>
                  <a:spLocks noChangeArrowheads="1"/>
                </p:cNvSpPr>
                <p:nvPr/>
              </p:nvSpPr>
              <p:spPr bwMode="auto">
                <a:xfrm>
                  <a:off x="3744" y="1728"/>
                  <a:ext cx="336" cy="96"/>
                </a:xfrm>
                <a:prstGeom prst="ellipse">
                  <a:avLst/>
                </a:prstGeom>
                <a:solidFill>
                  <a:srgbClr val="C56D41"/>
                </a:solidFill>
                <a:ln w="12700" algn="ctr">
                  <a:solidFill>
                    <a:srgbClr val="64351E"/>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76" name="Oval 41"/>
                <p:cNvSpPr>
                  <a:spLocks noChangeArrowheads="1"/>
                </p:cNvSpPr>
                <p:nvPr/>
              </p:nvSpPr>
              <p:spPr bwMode="auto">
                <a:xfrm>
                  <a:off x="3744" y="1680"/>
                  <a:ext cx="336" cy="96"/>
                </a:xfrm>
                <a:prstGeom prst="ellipse">
                  <a:avLst/>
                </a:prstGeom>
                <a:solidFill>
                  <a:srgbClr val="C56D41"/>
                </a:solidFill>
                <a:ln w="12700" algn="ctr">
                  <a:solidFill>
                    <a:srgbClr val="64351E"/>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77" name="Oval 42"/>
                <p:cNvSpPr>
                  <a:spLocks noChangeArrowheads="1"/>
                </p:cNvSpPr>
                <p:nvPr/>
              </p:nvSpPr>
              <p:spPr bwMode="auto">
                <a:xfrm>
                  <a:off x="3744" y="1632"/>
                  <a:ext cx="336" cy="96"/>
                </a:xfrm>
                <a:prstGeom prst="ellipse">
                  <a:avLst/>
                </a:prstGeom>
                <a:solidFill>
                  <a:srgbClr val="C56D41"/>
                </a:solidFill>
                <a:ln w="12700" algn="ctr">
                  <a:solidFill>
                    <a:srgbClr val="64351E"/>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78" name="Oval 43"/>
                <p:cNvSpPr>
                  <a:spLocks noChangeArrowheads="1"/>
                </p:cNvSpPr>
                <p:nvPr/>
              </p:nvSpPr>
              <p:spPr bwMode="auto">
                <a:xfrm>
                  <a:off x="3744" y="1584"/>
                  <a:ext cx="336" cy="96"/>
                </a:xfrm>
                <a:prstGeom prst="ellipse">
                  <a:avLst/>
                </a:prstGeom>
                <a:solidFill>
                  <a:srgbClr val="C56D41"/>
                </a:solidFill>
                <a:ln w="12700" algn="ctr">
                  <a:solidFill>
                    <a:srgbClr val="64351E"/>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grpSp>
          <p:sp>
            <p:nvSpPr>
              <p:cNvPr id="73" name="Rounded Rectangle 72"/>
              <p:cNvSpPr/>
              <p:nvPr/>
            </p:nvSpPr>
            <p:spPr>
              <a:xfrm>
                <a:off x="6553200" y="3581400"/>
                <a:ext cx="609600" cy="457200"/>
              </a:xfrm>
              <a:prstGeom prst="roundRect">
                <a:avLst/>
              </a:prstGeom>
              <a:solidFill>
                <a:srgbClr val="C9F7C9"/>
              </a:solidFill>
              <a:ln w="12700">
                <a:solidFill>
                  <a:srgbClr val="15A715"/>
                </a:solidFill>
                <a:miter lim="800000"/>
                <a:headEnd/>
                <a:tailEnd/>
              </a:ln>
              <a:effectLst/>
            </p:spPr>
            <p:txBody>
              <a:bodyPr wrap="none" anchor="ctr"/>
              <a:lstStyle/>
              <a:p>
                <a:endParaRPr lang="en-US" dirty="0">
                  <a:solidFill>
                    <a:schemeClr val="accent1">
                      <a:lumMod val="75000"/>
                      <a:lumOff val="25000"/>
                    </a:schemeClr>
                  </a:solidFill>
                  <a:latin typeface="Arial" charset="0"/>
                </a:endParaRPr>
              </a:p>
            </p:txBody>
          </p:sp>
          <p:sp>
            <p:nvSpPr>
              <p:cNvPr id="74" name="AutoShape 44"/>
              <p:cNvSpPr>
                <a:spLocks noChangeArrowheads="1"/>
              </p:cNvSpPr>
              <p:nvPr/>
            </p:nvSpPr>
            <p:spPr bwMode="auto">
              <a:xfrm>
                <a:off x="6705600" y="3995603"/>
                <a:ext cx="304800" cy="276225"/>
              </a:xfrm>
              <a:prstGeom prst="upArrow">
                <a:avLst>
                  <a:gd name="adj1" fmla="val 50000"/>
                  <a:gd name="adj2" fmla="val 58046"/>
                </a:avLst>
              </a:prstGeom>
              <a:solidFill>
                <a:srgbClr val="F4DEC8"/>
              </a:solidFill>
              <a:ln w="12700" algn="ctr">
                <a:solidFill>
                  <a:srgbClr val="90561C"/>
                </a:solidFill>
                <a:miter lim="800000"/>
                <a:headEnd/>
                <a:tailEnd/>
              </a:ln>
              <a:effectLst/>
            </p:spPr>
            <p:txBody>
              <a:bodyPr wrap="none" anchor="ctr"/>
              <a:lstStyle/>
              <a:p>
                <a:endParaRPr lang="en-US" dirty="0"/>
              </a:p>
            </p:txBody>
          </p:sp>
        </p:grpSp>
        <p:grpSp>
          <p:nvGrpSpPr>
            <p:cNvPr id="79" name="Group 78"/>
            <p:cNvGrpSpPr/>
            <p:nvPr>
              <p:custDataLst>
                <p:tags r:id="rId155"/>
              </p:custDataLst>
            </p:nvPr>
          </p:nvGrpSpPr>
          <p:grpSpPr>
            <a:xfrm>
              <a:off x="1857597" y="1447800"/>
              <a:ext cx="609600" cy="936625"/>
              <a:chOff x="6553200" y="3581400"/>
              <a:chExt cx="609600" cy="936625"/>
            </a:xfrm>
          </p:grpSpPr>
          <p:grpSp>
            <p:nvGrpSpPr>
              <p:cNvPr id="80" name="Group 39"/>
              <p:cNvGrpSpPr>
                <a:grpSpLocks/>
              </p:cNvGrpSpPr>
              <p:nvPr/>
            </p:nvGrpSpPr>
            <p:grpSpPr bwMode="auto">
              <a:xfrm>
                <a:off x="6629400" y="4191000"/>
                <a:ext cx="457200" cy="327025"/>
                <a:chOff x="3744" y="1584"/>
                <a:chExt cx="336" cy="240"/>
              </a:xfrm>
            </p:grpSpPr>
            <p:sp>
              <p:nvSpPr>
                <p:cNvPr id="83" name="Oval 40"/>
                <p:cNvSpPr>
                  <a:spLocks noChangeArrowheads="1"/>
                </p:cNvSpPr>
                <p:nvPr/>
              </p:nvSpPr>
              <p:spPr bwMode="auto">
                <a:xfrm>
                  <a:off x="3744" y="1728"/>
                  <a:ext cx="336" cy="96"/>
                </a:xfrm>
                <a:prstGeom prst="ellipse">
                  <a:avLst/>
                </a:prstGeom>
                <a:solidFill>
                  <a:srgbClr val="C56D41"/>
                </a:solidFill>
                <a:ln w="12700" algn="ctr">
                  <a:solidFill>
                    <a:srgbClr val="64351E"/>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84" name="Oval 41"/>
                <p:cNvSpPr>
                  <a:spLocks noChangeArrowheads="1"/>
                </p:cNvSpPr>
                <p:nvPr/>
              </p:nvSpPr>
              <p:spPr bwMode="auto">
                <a:xfrm>
                  <a:off x="3744" y="1680"/>
                  <a:ext cx="336" cy="96"/>
                </a:xfrm>
                <a:prstGeom prst="ellipse">
                  <a:avLst/>
                </a:prstGeom>
                <a:solidFill>
                  <a:srgbClr val="C56D41"/>
                </a:solidFill>
                <a:ln w="12700" algn="ctr">
                  <a:solidFill>
                    <a:srgbClr val="64351E"/>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85" name="Oval 42"/>
                <p:cNvSpPr>
                  <a:spLocks noChangeArrowheads="1"/>
                </p:cNvSpPr>
                <p:nvPr/>
              </p:nvSpPr>
              <p:spPr bwMode="auto">
                <a:xfrm>
                  <a:off x="3744" y="1632"/>
                  <a:ext cx="336" cy="96"/>
                </a:xfrm>
                <a:prstGeom prst="ellipse">
                  <a:avLst/>
                </a:prstGeom>
                <a:solidFill>
                  <a:srgbClr val="C56D41"/>
                </a:solidFill>
                <a:ln w="12700" algn="ctr">
                  <a:solidFill>
                    <a:srgbClr val="64351E"/>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86" name="Oval 43"/>
                <p:cNvSpPr>
                  <a:spLocks noChangeArrowheads="1"/>
                </p:cNvSpPr>
                <p:nvPr/>
              </p:nvSpPr>
              <p:spPr bwMode="auto">
                <a:xfrm>
                  <a:off x="3744" y="1584"/>
                  <a:ext cx="336" cy="96"/>
                </a:xfrm>
                <a:prstGeom prst="ellipse">
                  <a:avLst/>
                </a:prstGeom>
                <a:solidFill>
                  <a:srgbClr val="C56D41"/>
                </a:solidFill>
                <a:ln w="12700" algn="ctr">
                  <a:solidFill>
                    <a:srgbClr val="64351E"/>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grpSp>
          <p:sp>
            <p:nvSpPr>
              <p:cNvPr id="81" name="Rounded Rectangle 80"/>
              <p:cNvSpPr/>
              <p:nvPr/>
            </p:nvSpPr>
            <p:spPr>
              <a:xfrm>
                <a:off x="6553200" y="3581400"/>
                <a:ext cx="609600" cy="457200"/>
              </a:xfrm>
              <a:prstGeom prst="roundRect">
                <a:avLst/>
              </a:prstGeom>
              <a:solidFill>
                <a:srgbClr val="C9F7C9"/>
              </a:solidFill>
              <a:ln w="12700">
                <a:solidFill>
                  <a:srgbClr val="15A715"/>
                </a:solidFill>
                <a:miter lim="800000"/>
                <a:headEnd/>
                <a:tailEnd/>
              </a:ln>
              <a:effectLst/>
            </p:spPr>
            <p:txBody>
              <a:bodyPr wrap="none" anchor="ctr"/>
              <a:lstStyle/>
              <a:p>
                <a:endParaRPr lang="en-US" dirty="0">
                  <a:solidFill>
                    <a:schemeClr val="accent1">
                      <a:lumMod val="75000"/>
                      <a:lumOff val="25000"/>
                    </a:schemeClr>
                  </a:solidFill>
                  <a:latin typeface="Arial" charset="0"/>
                </a:endParaRPr>
              </a:p>
            </p:txBody>
          </p:sp>
          <p:sp>
            <p:nvSpPr>
              <p:cNvPr id="82" name="AutoShape 44"/>
              <p:cNvSpPr>
                <a:spLocks noChangeArrowheads="1"/>
              </p:cNvSpPr>
              <p:nvPr/>
            </p:nvSpPr>
            <p:spPr bwMode="auto">
              <a:xfrm>
                <a:off x="6705600" y="3995603"/>
                <a:ext cx="304800" cy="276225"/>
              </a:xfrm>
              <a:prstGeom prst="upArrow">
                <a:avLst>
                  <a:gd name="adj1" fmla="val 50000"/>
                  <a:gd name="adj2" fmla="val 58046"/>
                </a:avLst>
              </a:prstGeom>
              <a:solidFill>
                <a:srgbClr val="F4DEC8"/>
              </a:solidFill>
              <a:ln w="12700" algn="ctr">
                <a:solidFill>
                  <a:srgbClr val="90561C"/>
                </a:solidFill>
                <a:miter lim="800000"/>
                <a:headEnd/>
                <a:tailEnd/>
              </a:ln>
              <a:effectLst/>
            </p:spPr>
            <p:txBody>
              <a:bodyPr wrap="none" anchor="ctr"/>
              <a:lstStyle/>
              <a:p>
                <a:endParaRPr lang="en-US" dirty="0"/>
              </a:p>
            </p:txBody>
          </p:sp>
        </p:grpSp>
        <p:grpSp>
          <p:nvGrpSpPr>
            <p:cNvPr id="95" name="Group 94"/>
            <p:cNvGrpSpPr/>
            <p:nvPr>
              <p:custDataLst>
                <p:tags r:id="rId156"/>
              </p:custDataLst>
            </p:nvPr>
          </p:nvGrpSpPr>
          <p:grpSpPr>
            <a:xfrm>
              <a:off x="2518459" y="1447800"/>
              <a:ext cx="609600" cy="936625"/>
              <a:chOff x="6553200" y="3581400"/>
              <a:chExt cx="609600" cy="936625"/>
            </a:xfrm>
          </p:grpSpPr>
          <p:grpSp>
            <p:nvGrpSpPr>
              <p:cNvPr id="96" name="Group 39"/>
              <p:cNvGrpSpPr>
                <a:grpSpLocks/>
              </p:cNvGrpSpPr>
              <p:nvPr/>
            </p:nvGrpSpPr>
            <p:grpSpPr bwMode="auto">
              <a:xfrm>
                <a:off x="6629400" y="4191000"/>
                <a:ext cx="457200" cy="327025"/>
                <a:chOff x="3744" y="1584"/>
                <a:chExt cx="336" cy="240"/>
              </a:xfrm>
            </p:grpSpPr>
            <p:sp>
              <p:nvSpPr>
                <p:cNvPr id="99" name="Oval 40"/>
                <p:cNvSpPr>
                  <a:spLocks noChangeArrowheads="1"/>
                </p:cNvSpPr>
                <p:nvPr/>
              </p:nvSpPr>
              <p:spPr bwMode="auto">
                <a:xfrm>
                  <a:off x="3744" y="1728"/>
                  <a:ext cx="336" cy="96"/>
                </a:xfrm>
                <a:prstGeom prst="ellipse">
                  <a:avLst/>
                </a:prstGeom>
                <a:solidFill>
                  <a:srgbClr val="C56D41"/>
                </a:solidFill>
                <a:ln w="12700" algn="ctr">
                  <a:solidFill>
                    <a:srgbClr val="64351E"/>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100" name="Oval 41"/>
                <p:cNvSpPr>
                  <a:spLocks noChangeArrowheads="1"/>
                </p:cNvSpPr>
                <p:nvPr/>
              </p:nvSpPr>
              <p:spPr bwMode="auto">
                <a:xfrm>
                  <a:off x="3744" y="1680"/>
                  <a:ext cx="336" cy="96"/>
                </a:xfrm>
                <a:prstGeom prst="ellipse">
                  <a:avLst/>
                </a:prstGeom>
                <a:solidFill>
                  <a:srgbClr val="C56D41"/>
                </a:solidFill>
                <a:ln w="12700" algn="ctr">
                  <a:solidFill>
                    <a:srgbClr val="64351E"/>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101" name="Oval 42"/>
                <p:cNvSpPr>
                  <a:spLocks noChangeArrowheads="1"/>
                </p:cNvSpPr>
                <p:nvPr/>
              </p:nvSpPr>
              <p:spPr bwMode="auto">
                <a:xfrm>
                  <a:off x="3744" y="1632"/>
                  <a:ext cx="336" cy="96"/>
                </a:xfrm>
                <a:prstGeom prst="ellipse">
                  <a:avLst/>
                </a:prstGeom>
                <a:solidFill>
                  <a:srgbClr val="C56D41"/>
                </a:solidFill>
                <a:ln w="12700" algn="ctr">
                  <a:solidFill>
                    <a:srgbClr val="64351E"/>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102" name="Oval 43"/>
                <p:cNvSpPr>
                  <a:spLocks noChangeArrowheads="1"/>
                </p:cNvSpPr>
                <p:nvPr/>
              </p:nvSpPr>
              <p:spPr bwMode="auto">
                <a:xfrm>
                  <a:off x="3744" y="1584"/>
                  <a:ext cx="336" cy="96"/>
                </a:xfrm>
                <a:prstGeom prst="ellipse">
                  <a:avLst/>
                </a:prstGeom>
                <a:solidFill>
                  <a:srgbClr val="C56D41"/>
                </a:solidFill>
                <a:ln w="12700" algn="ctr">
                  <a:solidFill>
                    <a:srgbClr val="64351E"/>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grpSp>
          <p:sp>
            <p:nvSpPr>
              <p:cNvPr id="97" name="Rounded Rectangle 96"/>
              <p:cNvSpPr/>
              <p:nvPr/>
            </p:nvSpPr>
            <p:spPr>
              <a:xfrm>
                <a:off x="6553200" y="3581400"/>
                <a:ext cx="609600" cy="457200"/>
              </a:xfrm>
              <a:prstGeom prst="roundRect">
                <a:avLst/>
              </a:prstGeom>
              <a:solidFill>
                <a:srgbClr val="C9F7C9"/>
              </a:solidFill>
              <a:ln w="12700">
                <a:solidFill>
                  <a:srgbClr val="15A715"/>
                </a:solidFill>
                <a:miter lim="800000"/>
                <a:headEnd/>
                <a:tailEnd/>
              </a:ln>
              <a:effectLst/>
            </p:spPr>
            <p:txBody>
              <a:bodyPr wrap="none" anchor="ctr"/>
              <a:lstStyle/>
              <a:p>
                <a:endParaRPr lang="en-US" dirty="0">
                  <a:solidFill>
                    <a:schemeClr val="accent1">
                      <a:lumMod val="75000"/>
                      <a:lumOff val="25000"/>
                    </a:schemeClr>
                  </a:solidFill>
                  <a:latin typeface="Arial" charset="0"/>
                </a:endParaRPr>
              </a:p>
            </p:txBody>
          </p:sp>
          <p:sp>
            <p:nvSpPr>
              <p:cNvPr id="98" name="AutoShape 44"/>
              <p:cNvSpPr>
                <a:spLocks noChangeArrowheads="1"/>
              </p:cNvSpPr>
              <p:nvPr/>
            </p:nvSpPr>
            <p:spPr bwMode="auto">
              <a:xfrm>
                <a:off x="6705600" y="3995603"/>
                <a:ext cx="304800" cy="276225"/>
              </a:xfrm>
              <a:prstGeom prst="upArrow">
                <a:avLst>
                  <a:gd name="adj1" fmla="val 50000"/>
                  <a:gd name="adj2" fmla="val 58046"/>
                </a:avLst>
              </a:prstGeom>
              <a:solidFill>
                <a:srgbClr val="F4DEC8"/>
              </a:solidFill>
              <a:ln w="12700" algn="ctr">
                <a:solidFill>
                  <a:srgbClr val="90561C"/>
                </a:solidFill>
                <a:miter lim="800000"/>
                <a:headEnd/>
                <a:tailEnd/>
              </a:ln>
              <a:effectLst/>
            </p:spPr>
            <p:txBody>
              <a:bodyPr wrap="none" anchor="ctr"/>
              <a:lstStyle/>
              <a:p>
                <a:endParaRPr lang="en-US" dirty="0"/>
              </a:p>
            </p:txBody>
          </p:sp>
        </p:grpSp>
        <p:grpSp>
          <p:nvGrpSpPr>
            <p:cNvPr id="103" name="Group 102"/>
            <p:cNvGrpSpPr/>
            <p:nvPr>
              <p:custDataLst>
                <p:tags r:id="rId157"/>
              </p:custDataLst>
            </p:nvPr>
          </p:nvGrpSpPr>
          <p:grpSpPr>
            <a:xfrm>
              <a:off x="3179321" y="1447800"/>
              <a:ext cx="609600" cy="936625"/>
              <a:chOff x="6553200" y="3581400"/>
              <a:chExt cx="609600" cy="936625"/>
            </a:xfrm>
          </p:grpSpPr>
          <p:grpSp>
            <p:nvGrpSpPr>
              <p:cNvPr id="104" name="Group 39"/>
              <p:cNvGrpSpPr>
                <a:grpSpLocks/>
              </p:cNvGrpSpPr>
              <p:nvPr/>
            </p:nvGrpSpPr>
            <p:grpSpPr bwMode="auto">
              <a:xfrm>
                <a:off x="6629400" y="4191000"/>
                <a:ext cx="457200" cy="327025"/>
                <a:chOff x="3744" y="1584"/>
                <a:chExt cx="336" cy="240"/>
              </a:xfrm>
            </p:grpSpPr>
            <p:sp>
              <p:nvSpPr>
                <p:cNvPr id="107" name="Oval 40"/>
                <p:cNvSpPr>
                  <a:spLocks noChangeArrowheads="1"/>
                </p:cNvSpPr>
                <p:nvPr/>
              </p:nvSpPr>
              <p:spPr bwMode="auto">
                <a:xfrm>
                  <a:off x="3744" y="1728"/>
                  <a:ext cx="336" cy="96"/>
                </a:xfrm>
                <a:prstGeom prst="ellipse">
                  <a:avLst/>
                </a:prstGeom>
                <a:solidFill>
                  <a:srgbClr val="C56D41"/>
                </a:solidFill>
                <a:ln w="12700" algn="ctr">
                  <a:solidFill>
                    <a:srgbClr val="64351E"/>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108" name="Oval 41"/>
                <p:cNvSpPr>
                  <a:spLocks noChangeArrowheads="1"/>
                </p:cNvSpPr>
                <p:nvPr/>
              </p:nvSpPr>
              <p:spPr bwMode="auto">
                <a:xfrm>
                  <a:off x="3744" y="1680"/>
                  <a:ext cx="336" cy="96"/>
                </a:xfrm>
                <a:prstGeom prst="ellipse">
                  <a:avLst/>
                </a:prstGeom>
                <a:solidFill>
                  <a:srgbClr val="C56D41"/>
                </a:solidFill>
                <a:ln w="12700" algn="ctr">
                  <a:solidFill>
                    <a:srgbClr val="64351E"/>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109" name="Oval 42"/>
                <p:cNvSpPr>
                  <a:spLocks noChangeArrowheads="1"/>
                </p:cNvSpPr>
                <p:nvPr/>
              </p:nvSpPr>
              <p:spPr bwMode="auto">
                <a:xfrm>
                  <a:off x="3744" y="1632"/>
                  <a:ext cx="336" cy="96"/>
                </a:xfrm>
                <a:prstGeom prst="ellipse">
                  <a:avLst/>
                </a:prstGeom>
                <a:solidFill>
                  <a:srgbClr val="C56D41"/>
                </a:solidFill>
                <a:ln w="12700" algn="ctr">
                  <a:solidFill>
                    <a:srgbClr val="64351E"/>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110" name="Oval 43"/>
                <p:cNvSpPr>
                  <a:spLocks noChangeArrowheads="1"/>
                </p:cNvSpPr>
                <p:nvPr/>
              </p:nvSpPr>
              <p:spPr bwMode="auto">
                <a:xfrm>
                  <a:off x="3744" y="1584"/>
                  <a:ext cx="336" cy="96"/>
                </a:xfrm>
                <a:prstGeom prst="ellipse">
                  <a:avLst/>
                </a:prstGeom>
                <a:solidFill>
                  <a:srgbClr val="C56D41"/>
                </a:solidFill>
                <a:ln w="12700" algn="ctr">
                  <a:solidFill>
                    <a:srgbClr val="64351E"/>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grpSp>
          <p:sp>
            <p:nvSpPr>
              <p:cNvPr id="105" name="Rounded Rectangle 104"/>
              <p:cNvSpPr/>
              <p:nvPr/>
            </p:nvSpPr>
            <p:spPr>
              <a:xfrm>
                <a:off x="6553200" y="3581400"/>
                <a:ext cx="609600" cy="457200"/>
              </a:xfrm>
              <a:prstGeom prst="roundRect">
                <a:avLst/>
              </a:prstGeom>
              <a:solidFill>
                <a:srgbClr val="C9F7C9"/>
              </a:solidFill>
              <a:ln w="12700">
                <a:solidFill>
                  <a:srgbClr val="15A715"/>
                </a:solidFill>
                <a:miter lim="800000"/>
                <a:headEnd/>
                <a:tailEnd/>
              </a:ln>
              <a:effectLst/>
            </p:spPr>
            <p:txBody>
              <a:bodyPr wrap="none" anchor="ctr"/>
              <a:lstStyle/>
              <a:p>
                <a:endParaRPr lang="en-US" dirty="0">
                  <a:solidFill>
                    <a:schemeClr val="accent1">
                      <a:lumMod val="75000"/>
                      <a:lumOff val="25000"/>
                    </a:schemeClr>
                  </a:solidFill>
                  <a:latin typeface="Arial" charset="0"/>
                </a:endParaRPr>
              </a:p>
            </p:txBody>
          </p:sp>
          <p:sp>
            <p:nvSpPr>
              <p:cNvPr id="106" name="AutoShape 44"/>
              <p:cNvSpPr>
                <a:spLocks noChangeArrowheads="1"/>
              </p:cNvSpPr>
              <p:nvPr/>
            </p:nvSpPr>
            <p:spPr bwMode="auto">
              <a:xfrm>
                <a:off x="6705600" y="3995603"/>
                <a:ext cx="304800" cy="276225"/>
              </a:xfrm>
              <a:prstGeom prst="upArrow">
                <a:avLst>
                  <a:gd name="adj1" fmla="val 50000"/>
                  <a:gd name="adj2" fmla="val 58046"/>
                </a:avLst>
              </a:prstGeom>
              <a:solidFill>
                <a:srgbClr val="F4DEC8"/>
              </a:solidFill>
              <a:ln w="12700" algn="ctr">
                <a:solidFill>
                  <a:srgbClr val="90561C"/>
                </a:solidFill>
                <a:miter lim="800000"/>
                <a:headEnd/>
                <a:tailEnd/>
              </a:ln>
              <a:effectLst/>
            </p:spPr>
            <p:txBody>
              <a:bodyPr wrap="none" anchor="ctr"/>
              <a:lstStyle/>
              <a:p>
                <a:endParaRPr lang="en-US" dirty="0"/>
              </a:p>
            </p:txBody>
          </p:sp>
        </p:grpSp>
        <p:grpSp>
          <p:nvGrpSpPr>
            <p:cNvPr id="111" name="Group 110"/>
            <p:cNvGrpSpPr/>
            <p:nvPr>
              <p:custDataLst>
                <p:tags r:id="rId158"/>
              </p:custDataLst>
            </p:nvPr>
          </p:nvGrpSpPr>
          <p:grpSpPr>
            <a:xfrm>
              <a:off x="3840183" y="1447800"/>
              <a:ext cx="609600" cy="936625"/>
              <a:chOff x="6553200" y="3581400"/>
              <a:chExt cx="609600" cy="936625"/>
            </a:xfrm>
          </p:grpSpPr>
          <p:grpSp>
            <p:nvGrpSpPr>
              <p:cNvPr id="112" name="Group 39"/>
              <p:cNvGrpSpPr>
                <a:grpSpLocks/>
              </p:cNvGrpSpPr>
              <p:nvPr/>
            </p:nvGrpSpPr>
            <p:grpSpPr bwMode="auto">
              <a:xfrm>
                <a:off x="6629400" y="4191000"/>
                <a:ext cx="457200" cy="327025"/>
                <a:chOff x="3744" y="1584"/>
                <a:chExt cx="336" cy="240"/>
              </a:xfrm>
            </p:grpSpPr>
            <p:sp>
              <p:nvSpPr>
                <p:cNvPr id="115" name="Oval 40"/>
                <p:cNvSpPr>
                  <a:spLocks noChangeArrowheads="1"/>
                </p:cNvSpPr>
                <p:nvPr/>
              </p:nvSpPr>
              <p:spPr bwMode="auto">
                <a:xfrm>
                  <a:off x="3744" y="1728"/>
                  <a:ext cx="336" cy="96"/>
                </a:xfrm>
                <a:prstGeom prst="ellipse">
                  <a:avLst/>
                </a:prstGeom>
                <a:solidFill>
                  <a:srgbClr val="C56D41"/>
                </a:solidFill>
                <a:ln w="12700" algn="ctr">
                  <a:solidFill>
                    <a:srgbClr val="64351E"/>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116" name="Oval 41"/>
                <p:cNvSpPr>
                  <a:spLocks noChangeArrowheads="1"/>
                </p:cNvSpPr>
                <p:nvPr/>
              </p:nvSpPr>
              <p:spPr bwMode="auto">
                <a:xfrm>
                  <a:off x="3744" y="1680"/>
                  <a:ext cx="336" cy="96"/>
                </a:xfrm>
                <a:prstGeom prst="ellipse">
                  <a:avLst/>
                </a:prstGeom>
                <a:solidFill>
                  <a:srgbClr val="C56D41"/>
                </a:solidFill>
                <a:ln w="12700" algn="ctr">
                  <a:solidFill>
                    <a:srgbClr val="64351E"/>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117" name="Oval 42"/>
                <p:cNvSpPr>
                  <a:spLocks noChangeArrowheads="1"/>
                </p:cNvSpPr>
                <p:nvPr/>
              </p:nvSpPr>
              <p:spPr bwMode="auto">
                <a:xfrm>
                  <a:off x="3744" y="1632"/>
                  <a:ext cx="336" cy="96"/>
                </a:xfrm>
                <a:prstGeom prst="ellipse">
                  <a:avLst/>
                </a:prstGeom>
                <a:solidFill>
                  <a:srgbClr val="C56D41"/>
                </a:solidFill>
                <a:ln w="12700" algn="ctr">
                  <a:solidFill>
                    <a:srgbClr val="64351E"/>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118" name="Oval 43"/>
                <p:cNvSpPr>
                  <a:spLocks noChangeArrowheads="1"/>
                </p:cNvSpPr>
                <p:nvPr/>
              </p:nvSpPr>
              <p:spPr bwMode="auto">
                <a:xfrm>
                  <a:off x="3744" y="1584"/>
                  <a:ext cx="336" cy="96"/>
                </a:xfrm>
                <a:prstGeom prst="ellipse">
                  <a:avLst/>
                </a:prstGeom>
                <a:solidFill>
                  <a:srgbClr val="C56D41"/>
                </a:solidFill>
                <a:ln w="12700" algn="ctr">
                  <a:solidFill>
                    <a:srgbClr val="64351E"/>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grpSp>
          <p:sp>
            <p:nvSpPr>
              <p:cNvPr id="113" name="Rounded Rectangle 112"/>
              <p:cNvSpPr/>
              <p:nvPr/>
            </p:nvSpPr>
            <p:spPr>
              <a:xfrm>
                <a:off x="6553200" y="3581400"/>
                <a:ext cx="609600" cy="457200"/>
              </a:xfrm>
              <a:prstGeom prst="roundRect">
                <a:avLst/>
              </a:prstGeom>
              <a:solidFill>
                <a:srgbClr val="C9F7C9"/>
              </a:solidFill>
              <a:ln w="12700">
                <a:solidFill>
                  <a:srgbClr val="15A715"/>
                </a:solidFill>
                <a:miter lim="800000"/>
                <a:headEnd/>
                <a:tailEnd/>
              </a:ln>
              <a:effectLst/>
            </p:spPr>
            <p:txBody>
              <a:bodyPr wrap="none" anchor="ctr"/>
              <a:lstStyle/>
              <a:p>
                <a:endParaRPr lang="en-US" dirty="0">
                  <a:solidFill>
                    <a:schemeClr val="accent1">
                      <a:lumMod val="75000"/>
                      <a:lumOff val="25000"/>
                    </a:schemeClr>
                  </a:solidFill>
                  <a:latin typeface="Arial" charset="0"/>
                </a:endParaRPr>
              </a:p>
            </p:txBody>
          </p:sp>
          <p:sp>
            <p:nvSpPr>
              <p:cNvPr id="114" name="AutoShape 44"/>
              <p:cNvSpPr>
                <a:spLocks noChangeArrowheads="1"/>
              </p:cNvSpPr>
              <p:nvPr/>
            </p:nvSpPr>
            <p:spPr bwMode="auto">
              <a:xfrm>
                <a:off x="6705600" y="3995603"/>
                <a:ext cx="304800" cy="276225"/>
              </a:xfrm>
              <a:prstGeom prst="upArrow">
                <a:avLst>
                  <a:gd name="adj1" fmla="val 50000"/>
                  <a:gd name="adj2" fmla="val 58046"/>
                </a:avLst>
              </a:prstGeom>
              <a:solidFill>
                <a:srgbClr val="F4DEC8"/>
              </a:solidFill>
              <a:ln w="12700" algn="ctr">
                <a:solidFill>
                  <a:srgbClr val="90561C"/>
                </a:solidFill>
                <a:miter lim="800000"/>
                <a:headEnd/>
                <a:tailEnd/>
              </a:ln>
              <a:effectLst/>
            </p:spPr>
            <p:txBody>
              <a:bodyPr wrap="none" anchor="ctr"/>
              <a:lstStyle/>
              <a:p>
                <a:endParaRPr lang="en-US" dirty="0"/>
              </a:p>
            </p:txBody>
          </p:sp>
        </p:grpSp>
        <p:grpSp>
          <p:nvGrpSpPr>
            <p:cNvPr id="119" name="Group 118"/>
            <p:cNvGrpSpPr/>
            <p:nvPr>
              <p:custDataLst>
                <p:tags r:id="rId159"/>
              </p:custDataLst>
            </p:nvPr>
          </p:nvGrpSpPr>
          <p:grpSpPr>
            <a:xfrm>
              <a:off x="4501045" y="1447800"/>
              <a:ext cx="609600" cy="936625"/>
              <a:chOff x="6553200" y="3581400"/>
              <a:chExt cx="609600" cy="936625"/>
            </a:xfrm>
          </p:grpSpPr>
          <p:grpSp>
            <p:nvGrpSpPr>
              <p:cNvPr id="120" name="Group 39"/>
              <p:cNvGrpSpPr>
                <a:grpSpLocks/>
              </p:cNvGrpSpPr>
              <p:nvPr/>
            </p:nvGrpSpPr>
            <p:grpSpPr bwMode="auto">
              <a:xfrm>
                <a:off x="6629400" y="4191000"/>
                <a:ext cx="457200" cy="327025"/>
                <a:chOff x="3744" y="1584"/>
                <a:chExt cx="336" cy="240"/>
              </a:xfrm>
            </p:grpSpPr>
            <p:sp>
              <p:nvSpPr>
                <p:cNvPr id="123" name="Oval 40"/>
                <p:cNvSpPr>
                  <a:spLocks noChangeArrowheads="1"/>
                </p:cNvSpPr>
                <p:nvPr/>
              </p:nvSpPr>
              <p:spPr bwMode="auto">
                <a:xfrm>
                  <a:off x="3744" y="1728"/>
                  <a:ext cx="336" cy="96"/>
                </a:xfrm>
                <a:prstGeom prst="ellipse">
                  <a:avLst/>
                </a:prstGeom>
                <a:solidFill>
                  <a:srgbClr val="C56D41"/>
                </a:solidFill>
                <a:ln w="12700" algn="ctr">
                  <a:solidFill>
                    <a:srgbClr val="64351E"/>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124" name="Oval 41"/>
                <p:cNvSpPr>
                  <a:spLocks noChangeArrowheads="1"/>
                </p:cNvSpPr>
                <p:nvPr/>
              </p:nvSpPr>
              <p:spPr bwMode="auto">
                <a:xfrm>
                  <a:off x="3744" y="1680"/>
                  <a:ext cx="336" cy="96"/>
                </a:xfrm>
                <a:prstGeom prst="ellipse">
                  <a:avLst/>
                </a:prstGeom>
                <a:solidFill>
                  <a:srgbClr val="C56D41"/>
                </a:solidFill>
                <a:ln w="12700" algn="ctr">
                  <a:solidFill>
                    <a:srgbClr val="64351E"/>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125" name="Oval 42"/>
                <p:cNvSpPr>
                  <a:spLocks noChangeArrowheads="1"/>
                </p:cNvSpPr>
                <p:nvPr/>
              </p:nvSpPr>
              <p:spPr bwMode="auto">
                <a:xfrm>
                  <a:off x="3744" y="1632"/>
                  <a:ext cx="336" cy="96"/>
                </a:xfrm>
                <a:prstGeom prst="ellipse">
                  <a:avLst/>
                </a:prstGeom>
                <a:solidFill>
                  <a:srgbClr val="C56D41"/>
                </a:solidFill>
                <a:ln w="12700" algn="ctr">
                  <a:solidFill>
                    <a:srgbClr val="64351E"/>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126" name="Oval 43"/>
                <p:cNvSpPr>
                  <a:spLocks noChangeArrowheads="1"/>
                </p:cNvSpPr>
                <p:nvPr/>
              </p:nvSpPr>
              <p:spPr bwMode="auto">
                <a:xfrm>
                  <a:off x="3744" y="1584"/>
                  <a:ext cx="336" cy="96"/>
                </a:xfrm>
                <a:prstGeom prst="ellipse">
                  <a:avLst/>
                </a:prstGeom>
                <a:solidFill>
                  <a:srgbClr val="C56D41"/>
                </a:solidFill>
                <a:ln w="12700" algn="ctr">
                  <a:solidFill>
                    <a:srgbClr val="64351E"/>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grpSp>
          <p:sp>
            <p:nvSpPr>
              <p:cNvPr id="121" name="Rounded Rectangle 120"/>
              <p:cNvSpPr/>
              <p:nvPr/>
            </p:nvSpPr>
            <p:spPr>
              <a:xfrm>
                <a:off x="6553200" y="3581400"/>
                <a:ext cx="609600" cy="457200"/>
              </a:xfrm>
              <a:prstGeom prst="roundRect">
                <a:avLst/>
              </a:prstGeom>
              <a:solidFill>
                <a:srgbClr val="C9F7C9"/>
              </a:solidFill>
              <a:ln w="12700">
                <a:solidFill>
                  <a:srgbClr val="15A715"/>
                </a:solidFill>
                <a:miter lim="800000"/>
                <a:headEnd/>
                <a:tailEnd/>
              </a:ln>
              <a:effectLst/>
            </p:spPr>
            <p:txBody>
              <a:bodyPr wrap="none" anchor="ctr"/>
              <a:lstStyle/>
              <a:p>
                <a:endParaRPr lang="en-US" dirty="0">
                  <a:solidFill>
                    <a:schemeClr val="accent1">
                      <a:lumMod val="75000"/>
                      <a:lumOff val="25000"/>
                    </a:schemeClr>
                  </a:solidFill>
                  <a:latin typeface="Arial" charset="0"/>
                </a:endParaRPr>
              </a:p>
            </p:txBody>
          </p:sp>
          <p:sp>
            <p:nvSpPr>
              <p:cNvPr id="122" name="AutoShape 44"/>
              <p:cNvSpPr>
                <a:spLocks noChangeArrowheads="1"/>
              </p:cNvSpPr>
              <p:nvPr/>
            </p:nvSpPr>
            <p:spPr bwMode="auto">
              <a:xfrm>
                <a:off x="6705600" y="3995603"/>
                <a:ext cx="304800" cy="276225"/>
              </a:xfrm>
              <a:prstGeom prst="upArrow">
                <a:avLst>
                  <a:gd name="adj1" fmla="val 50000"/>
                  <a:gd name="adj2" fmla="val 58046"/>
                </a:avLst>
              </a:prstGeom>
              <a:solidFill>
                <a:srgbClr val="F4DEC8"/>
              </a:solidFill>
              <a:ln w="12700" algn="ctr">
                <a:solidFill>
                  <a:srgbClr val="90561C"/>
                </a:solidFill>
                <a:miter lim="800000"/>
                <a:headEnd/>
                <a:tailEnd/>
              </a:ln>
              <a:effectLst/>
            </p:spPr>
            <p:txBody>
              <a:bodyPr wrap="none" anchor="ctr"/>
              <a:lstStyle/>
              <a:p>
                <a:endParaRPr lang="en-US" dirty="0"/>
              </a:p>
            </p:txBody>
          </p:sp>
        </p:grpSp>
        <p:grpSp>
          <p:nvGrpSpPr>
            <p:cNvPr id="127" name="Group 126"/>
            <p:cNvGrpSpPr/>
            <p:nvPr>
              <p:custDataLst>
                <p:tags r:id="rId160"/>
              </p:custDataLst>
            </p:nvPr>
          </p:nvGrpSpPr>
          <p:grpSpPr>
            <a:xfrm>
              <a:off x="5161907" y="1447800"/>
              <a:ext cx="609600" cy="936625"/>
              <a:chOff x="6553200" y="3581400"/>
              <a:chExt cx="609600" cy="936625"/>
            </a:xfrm>
          </p:grpSpPr>
          <p:grpSp>
            <p:nvGrpSpPr>
              <p:cNvPr id="128" name="Group 39"/>
              <p:cNvGrpSpPr>
                <a:grpSpLocks/>
              </p:cNvGrpSpPr>
              <p:nvPr/>
            </p:nvGrpSpPr>
            <p:grpSpPr bwMode="auto">
              <a:xfrm>
                <a:off x="6629400" y="4191000"/>
                <a:ext cx="457200" cy="327025"/>
                <a:chOff x="3744" y="1584"/>
                <a:chExt cx="336" cy="240"/>
              </a:xfrm>
            </p:grpSpPr>
            <p:sp>
              <p:nvSpPr>
                <p:cNvPr id="131" name="Oval 40"/>
                <p:cNvSpPr>
                  <a:spLocks noChangeArrowheads="1"/>
                </p:cNvSpPr>
                <p:nvPr/>
              </p:nvSpPr>
              <p:spPr bwMode="auto">
                <a:xfrm>
                  <a:off x="3744" y="1728"/>
                  <a:ext cx="336" cy="96"/>
                </a:xfrm>
                <a:prstGeom prst="ellipse">
                  <a:avLst/>
                </a:prstGeom>
                <a:solidFill>
                  <a:srgbClr val="C56D41"/>
                </a:solidFill>
                <a:ln w="12700" algn="ctr">
                  <a:solidFill>
                    <a:srgbClr val="64351E"/>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132" name="Oval 41"/>
                <p:cNvSpPr>
                  <a:spLocks noChangeArrowheads="1"/>
                </p:cNvSpPr>
                <p:nvPr/>
              </p:nvSpPr>
              <p:spPr bwMode="auto">
                <a:xfrm>
                  <a:off x="3744" y="1680"/>
                  <a:ext cx="336" cy="96"/>
                </a:xfrm>
                <a:prstGeom prst="ellipse">
                  <a:avLst/>
                </a:prstGeom>
                <a:solidFill>
                  <a:srgbClr val="C56D41"/>
                </a:solidFill>
                <a:ln w="12700" algn="ctr">
                  <a:solidFill>
                    <a:srgbClr val="64351E"/>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133" name="Oval 42"/>
                <p:cNvSpPr>
                  <a:spLocks noChangeArrowheads="1"/>
                </p:cNvSpPr>
                <p:nvPr/>
              </p:nvSpPr>
              <p:spPr bwMode="auto">
                <a:xfrm>
                  <a:off x="3744" y="1632"/>
                  <a:ext cx="336" cy="96"/>
                </a:xfrm>
                <a:prstGeom prst="ellipse">
                  <a:avLst/>
                </a:prstGeom>
                <a:solidFill>
                  <a:srgbClr val="C56D41"/>
                </a:solidFill>
                <a:ln w="12700" algn="ctr">
                  <a:solidFill>
                    <a:srgbClr val="64351E"/>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134" name="Oval 43"/>
                <p:cNvSpPr>
                  <a:spLocks noChangeArrowheads="1"/>
                </p:cNvSpPr>
                <p:nvPr/>
              </p:nvSpPr>
              <p:spPr bwMode="auto">
                <a:xfrm>
                  <a:off x="3744" y="1584"/>
                  <a:ext cx="336" cy="96"/>
                </a:xfrm>
                <a:prstGeom prst="ellipse">
                  <a:avLst/>
                </a:prstGeom>
                <a:solidFill>
                  <a:srgbClr val="C56D41"/>
                </a:solidFill>
                <a:ln w="12700" algn="ctr">
                  <a:solidFill>
                    <a:srgbClr val="64351E"/>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grpSp>
          <p:sp>
            <p:nvSpPr>
              <p:cNvPr id="129" name="Rounded Rectangle 128"/>
              <p:cNvSpPr/>
              <p:nvPr/>
            </p:nvSpPr>
            <p:spPr>
              <a:xfrm>
                <a:off x="6553200" y="3581400"/>
                <a:ext cx="609600" cy="457200"/>
              </a:xfrm>
              <a:prstGeom prst="roundRect">
                <a:avLst/>
              </a:prstGeom>
              <a:solidFill>
                <a:srgbClr val="C9F7C9"/>
              </a:solidFill>
              <a:ln w="12700">
                <a:solidFill>
                  <a:srgbClr val="15A715"/>
                </a:solidFill>
                <a:miter lim="800000"/>
                <a:headEnd/>
                <a:tailEnd/>
              </a:ln>
              <a:effectLst/>
            </p:spPr>
            <p:txBody>
              <a:bodyPr wrap="none" anchor="ctr"/>
              <a:lstStyle/>
              <a:p>
                <a:endParaRPr lang="en-US" dirty="0">
                  <a:solidFill>
                    <a:schemeClr val="accent1">
                      <a:lumMod val="75000"/>
                      <a:lumOff val="25000"/>
                    </a:schemeClr>
                  </a:solidFill>
                  <a:latin typeface="Arial" charset="0"/>
                </a:endParaRPr>
              </a:p>
            </p:txBody>
          </p:sp>
          <p:sp>
            <p:nvSpPr>
              <p:cNvPr id="130" name="AutoShape 44"/>
              <p:cNvSpPr>
                <a:spLocks noChangeArrowheads="1"/>
              </p:cNvSpPr>
              <p:nvPr/>
            </p:nvSpPr>
            <p:spPr bwMode="auto">
              <a:xfrm>
                <a:off x="6705600" y="3995603"/>
                <a:ext cx="304800" cy="276225"/>
              </a:xfrm>
              <a:prstGeom prst="upArrow">
                <a:avLst>
                  <a:gd name="adj1" fmla="val 50000"/>
                  <a:gd name="adj2" fmla="val 58046"/>
                </a:avLst>
              </a:prstGeom>
              <a:solidFill>
                <a:srgbClr val="F4DEC8"/>
              </a:solidFill>
              <a:ln w="12700" algn="ctr">
                <a:solidFill>
                  <a:srgbClr val="90561C"/>
                </a:solidFill>
                <a:miter lim="800000"/>
                <a:headEnd/>
                <a:tailEnd/>
              </a:ln>
              <a:effectLst/>
            </p:spPr>
            <p:txBody>
              <a:bodyPr wrap="none" anchor="ctr"/>
              <a:lstStyle/>
              <a:p>
                <a:endParaRPr lang="en-US" dirty="0"/>
              </a:p>
            </p:txBody>
          </p:sp>
        </p:grpSp>
        <p:grpSp>
          <p:nvGrpSpPr>
            <p:cNvPr id="135" name="Group 134"/>
            <p:cNvGrpSpPr/>
            <p:nvPr>
              <p:custDataLst>
                <p:tags r:id="rId161"/>
              </p:custDataLst>
            </p:nvPr>
          </p:nvGrpSpPr>
          <p:grpSpPr>
            <a:xfrm>
              <a:off x="5822769" y="1447800"/>
              <a:ext cx="609600" cy="936625"/>
              <a:chOff x="6553200" y="3581400"/>
              <a:chExt cx="609600" cy="936625"/>
            </a:xfrm>
          </p:grpSpPr>
          <p:grpSp>
            <p:nvGrpSpPr>
              <p:cNvPr id="136" name="Group 39"/>
              <p:cNvGrpSpPr>
                <a:grpSpLocks/>
              </p:cNvGrpSpPr>
              <p:nvPr/>
            </p:nvGrpSpPr>
            <p:grpSpPr bwMode="auto">
              <a:xfrm>
                <a:off x="6629400" y="4191000"/>
                <a:ext cx="457200" cy="327025"/>
                <a:chOff x="3744" y="1584"/>
                <a:chExt cx="336" cy="240"/>
              </a:xfrm>
            </p:grpSpPr>
            <p:sp>
              <p:nvSpPr>
                <p:cNvPr id="139" name="Oval 40"/>
                <p:cNvSpPr>
                  <a:spLocks noChangeArrowheads="1"/>
                </p:cNvSpPr>
                <p:nvPr/>
              </p:nvSpPr>
              <p:spPr bwMode="auto">
                <a:xfrm>
                  <a:off x="3744" y="1728"/>
                  <a:ext cx="336" cy="96"/>
                </a:xfrm>
                <a:prstGeom prst="ellipse">
                  <a:avLst/>
                </a:prstGeom>
                <a:solidFill>
                  <a:srgbClr val="C56D41"/>
                </a:solidFill>
                <a:ln w="12700" algn="ctr">
                  <a:solidFill>
                    <a:srgbClr val="64351E"/>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140" name="Oval 41"/>
                <p:cNvSpPr>
                  <a:spLocks noChangeArrowheads="1"/>
                </p:cNvSpPr>
                <p:nvPr/>
              </p:nvSpPr>
              <p:spPr bwMode="auto">
                <a:xfrm>
                  <a:off x="3744" y="1680"/>
                  <a:ext cx="336" cy="96"/>
                </a:xfrm>
                <a:prstGeom prst="ellipse">
                  <a:avLst/>
                </a:prstGeom>
                <a:solidFill>
                  <a:srgbClr val="C56D41"/>
                </a:solidFill>
                <a:ln w="12700" algn="ctr">
                  <a:solidFill>
                    <a:srgbClr val="64351E"/>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141" name="Oval 42"/>
                <p:cNvSpPr>
                  <a:spLocks noChangeArrowheads="1"/>
                </p:cNvSpPr>
                <p:nvPr/>
              </p:nvSpPr>
              <p:spPr bwMode="auto">
                <a:xfrm>
                  <a:off x="3744" y="1632"/>
                  <a:ext cx="336" cy="96"/>
                </a:xfrm>
                <a:prstGeom prst="ellipse">
                  <a:avLst/>
                </a:prstGeom>
                <a:solidFill>
                  <a:srgbClr val="C56D41"/>
                </a:solidFill>
                <a:ln w="12700" algn="ctr">
                  <a:solidFill>
                    <a:srgbClr val="64351E"/>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142" name="Oval 43"/>
                <p:cNvSpPr>
                  <a:spLocks noChangeArrowheads="1"/>
                </p:cNvSpPr>
                <p:nvPr/>
              </p:nvSpPr>
              <p:spPr bwMode="auto">
                <a:xfrm>
                  <a:off x="3744" y="1584"/>
                  <a:ext cx="336" cy="96"/>
                </a:xfrm>
                <a:prstGeom prst="ellipse">
                  <a:avLst/>
                </a:prstGeom>
                <a:solidFill>
                  <a:srgbClr val="C56D41"/>
                </a:solidFill>
                <a:ln w="12700" algn="ctr">
                  <a:solidFill>
                    <a:srgbClr val="64351E"/>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grpSp>
          <p:sp>
            <p:nvSpPr>
              <p:cNvPr id="137" name="Rounded Rectangle 136"/>
              <p:cNvSpPr/>
              <p:nvPr/>
            </p:nvSpPr>
            <p:spPr>
              <a:xfrm>
                <a:off x="6553200" y="3581400"/>
                <a:ext cx="609600" cy="457200"/>
              </a:xfrm>
              <a:prstGeom prst="roundRect">
                <a:avLst/>
              </a:prstGeom>
              <a:solidFill>
                <a:srgbClr val="C9F7C9"/>
              </a:solidFill>
              <a:ln w="12700">
                <a:solidFill>
                  <a:srgbClr val="15A715"/>
                </a:solidFill>
                <a:miter lim="800000"/>
                <a:headEnd/>
                <a:tailEnd/>
              </a:ln>
              <a:effectLst/>
            </p:spPr>
            <p:txBody>
              <a:bodyPr wrap="none" anchor="ctr"/>
              <a:lstStyle/>
              <a:p>
                <a:endParaRPr lang="en-US" dirty="0">
                  <a:solidFill>
                    <a:schemeClr val="accent1">
                      <a:lumMod val="75000"/>
                      <a:lumOff val="25000"/>
                    </a:schemeClr>
                  </a:solidFill>
                  <a:latin typeface="Arial" charset="0"/>
                </a:endParaRPr>
              </a:p>
            </p:txBody>
          </p:sp>
          <p:sp>
            <p:nvSpPr>
              <p:cNvPr id="138" name="AutoShape 44"/>
              <p:cNvSpPr>
                <a:spLocks noChangeArrowheads="1"/>
              </p:cNvSpPr>
              <p:nvPr/>
            </p:nvSpPr>
            <p:spPr bwMode="auto">
              <a:xfrm>
                <a:off x="6705600" y="3995603"/>
                <a:ext cx="304800" cy="276225"/>
              </a:xfrm>
              <a:prstGeom prst="upArrow">
                <a:avLst>
                  <a:gd name="adj1" fmla="val 50000"/>
                  <a:gd name="adj2" fmla="val 58046"/>
                </a:avLst>
              </a:prstGeom>
              <a:solidFill>
                <a:srgbClr val="F4DEC8"/>
              </a:solidFill>
              <a:ln w="12700" algn="ctr">
                <a:solidFill>
                  <a:srgbClr val="90561C"/>
                </a:solidFill>
                <a:miter lim="800000"/>
                <a:headEnd/>
                <a:tailEnd/>
              </a:ln>
              <a:effectLst/>
            </p:spPr>
            <p:txBody>
              <a:bodyPr wrap="none" anchor="ctr"/>
              <a:lstStyle/>
              <a:p>
                <a:endParaRPr lang="en-US" dirty="0"/>
              </a:p>
            </p:txBody>
          </p:sp>
        </p:grpSp>
      </p:grpSp>
      <p:sp>
        <p:nvSpPr>
          <p:cNvPr id="143" name="TextBox 142"/>
          <p:cNvSpPr txBox="1"/>
          <p:nvPr>
            <p:custDataLst>
              <p:tags r:id="rId5"/>
            </p:custDataLst>
          </p:nvPr>
        </p:nvSpPr>
        <p:spPr>
          <a:xfrm>
            <a:off x="3668756" y="6528971"/>
            <a:ext cx="1436612" cy="338554"/>
          </a:xfrm>
          <a:prstGeom prst="rect">
            <a:avLst/>
          </a:prstGeom>
          <a:noFill/>
        </p:spPr>
        <p:txBody>
          <a:bodyPr wrap="none" rtlCol="0">
            <a:spAutoFit/>
          </a:bodyPr>
          <a:lstStyle/>
          <a:p>
            <a:pPr algn="ctr"/>
            <a:r>
              <a:rPr lang="en-US" sz="1600" b="1" dirty="0" smtClean="0">
                <a:solidFill>
                  <a:srgbClr val="006C00"/>
                </a:solidFill>
              </a:rPr>
              <a:t>120 Backups</a:t>
            </a:r>
            <a:endParaRPr lang="en-US" sz="1600" b="1" dirty="0">
              <a:solidFill>
                <a:srgbClr val="006C00"/>
              </a:solidFill>
            </a:endParaRPr>
          </a:p>
        </p:txBody>
      </p:sp>
      <p:grpSp>
        <p:nvGrpSpPr>
          <p:cNvPr id="254" name="Group 253"/>
          <p:cNvGrpSpPr/>
          <p:nvPr>
            <p:custDataLst>
              <p:tags r:id="rId6"/>
            </p:custDataLst>
          </p:nvPr>
        </p:nvGrpSpPr>
        <p:grpSpPr>
          <a:xfrm>
            <a:off x="288246" y="4354195"/>
            <a:ext cx="7879082" cy="936625"/>
            <a:chOff x="-1446713" y="1447800"/>
            <a:chExt cx="7879082" cy="936625"/>
          </a:xfrm>
        </p:grpSpPr>
        <p:grpSp>
          <p:nvGrpSpPr>
            <p:cNvPr id="255" name="Group 254"/>
            <p:cNvGrpSpPr/>
            <p:nvPr>
              <p:custDataLst>
                <p:tags r:id="rId138"/>
              </p:custDataLst>
            </p:nvPr>
          </p:nvGrpSpPr>
          <p:grpSpPr>
            <a:xfrm>
              <a:off x="-1446713" y="1447800"/>
              <a:ext cx="609600" cy="936625"/>
              <a:chOff x="6553200" y="3581400"/>
              <a:chExt cx="609600" cy="936625"/>
            </a:xfrm>
          </p:grpSpPr>
          <p:grpSp>
            <p:nvGrpSpPr>
              <p:cNvPr id="344" name="Group 39"/>
              <p:cNvGrpSpPr>
                <a:grpSpLocks/>
              </p:cNvGrpSpPr>
              <p:nvPr/>
            </p:nvGrpSpPr>
            <p:grpSpPr bwMode="auto">
              <a:xfrm>
                <a:off x="6629400" y="4191000"/>
                <a:ext cx="457200" cy="327025"/>
                <a:chOff x="3744" y="1584"/>
                <a:chExt cx="336" cy="240"/>
              </a:xfrm>
            </p:grpSpPr>
            <p:sp>
              <p:nvSpPr>
                <p:cNvPr id="347" name="Oval 40"/>
                <p:cNvSpPr>
                  <a:spLocks noChangeArrowheads="1"/>
                </p:cNvSpPr>
                <p:nvPr/>
              </p:nvSpPr>
              <p:spPr bwMode="auto">
                <a:xfrm>
                  <a:off x="3744" y="1728"/>
                  <a:ext cx="336" cy="96"/>
                </a:xfrm>
                <a:prstGeom prst="ellipse">
                  <a:avLst/>
                </a:prstGeom>
                <a:solidFill>
                  <a:srgbClr val="C56D41"/>
                </a:solidFill>
                <a:ln w="12700" algn="ctr">
                  <a:solidFill>
                    <a:srgbClr val="64351E"/>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348" name="Oval 41"/>
                <p:cNvSpPr>
                  <a:spLocks noChangeArrowheads="1"/>
                </p:cNvSpPr>
                <p:nvPr/>
              </p:nvSpPr>
              <p:spPr bwMode="auto">
                <a:xfrm>
                  <a:off x="3744" y="1680"/>
                  <a:ext cx="336" cy="96"/>
                </a:xfrm>
                <a:prstGeom prst="ellipse">
                  <a:avLst/>
                </a:prstGeom>
                <a:solidFill>
                  <a:srgbClr val="C56D41"/>
                </a:solidFill>
                <a:ln w="12700" algn="ctr">
                  <a:solidFill>
                    <a:srgbClr val="64351E"/>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349" name="Oval 42"/>
                <p:cNvSpPr>
                  <a:spLocks noChangeArrowheads="1"/>
                </p:cNvSpPr>
                <p:nvPr/>
              </p:nvSpPr>
              <p:spPr bwMode="auto">
                <a:xfrm>
                  <a:off x="3744" y="1632"/>
                  <a:ext cx="336" cy="96"/>
                </a:xfrm>
                <a:prstGeom prst="ellipse">
                  <a:avLst/>
                </a:prstGeom>
                <a:solidFill>
                  <a:srgbClr val="C56D41"/>
                </a:solidFill>
                <a:ln w="12700" algn="ctr">
                  <a:solidFill>
                    <a:srgbClr val="64351E"/>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350" name="Oval 43"/>
                <p:cNvSpPr>
                  <a:spLocks noChangeArrowheads="1"/>
                </p:cNvSpPr>
                <p:nvPr/>
              </p:nvSpPr>
              <p:spPr bwMode="auto">
                <a:xfrm>
                  <a:off x="3744" y="1584"/>
                  <a:ext cx="336" cy="96"/>
                </a:xfrm>
                <a:prstGeom prst="ellipse">
                  <a:avLst/>
                </a:prstGeom>
                <a:solidFill>
                  <a:srgbClr val="C56D41"/>
                </a:solidFill>
                <a:ln w="12700" algn="ctr">
                  <a:solidFill>
                    <a:srgbClr val="64351E"/>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grpSp>
          <p:sp>
            <p:nvSpPr>
              <p:cNvPr id="345" name="Rounded Rectangle 344"/>
              <p:cNvSpPr/>
              <p:nvPr/>
            </p:nvSpPr>
            <p:spPr>
              <a:xfrm>
                <a:off x="6553200" y="3581400"/>
                <a:ext cx="609600" cy="457200"/>
              </a:xfrm>
              <a:prstGeom prst="roundRect">
                <a:avLst/>
              </a:prstGeom>
              <a:solidFill>
                <a:srgbClr val="C9F7C9"/>
              </a:solidFill>
              <a:ln w="12700">
                <a:solidFill>
                  <a:srgbClr val="15A715"/>
                </a:solidFill>
                <a:miter lim="800000"/>
                <a:headEnd/>
                <a:tailEnd/>
              </a:ln>
              <a:effectLst/>
            </p:spPr>
            <p:txBody>
              <a:bodyPr wrap="none" anchor="ctr"/>
              <a:lstStyle/>
              <a:p>
                <a:endParaRPr lang="en-US" dirty="0">
                  <a:solidFill>
                    <a:schemeClr val="accent1">
                      <a:lumMod val="75000"/>
                      <a:lumOff val="25000"/>
                    </a:schemeClr>
                  </a:solidFill>
                  <a:latin typeface="Arial" charset="0"/>
                </a:endParaRPr>
              </a:p>
            </p:txBody>
          </p:sp>
          <p:sp>
            <p:nvSpPr>
              <p:cNvPr id="346" name="AutoShape 44"/>
              <p:cNvSpPr>
                <a:spLocks noChangeArrowheads="1"/>
              </p:cNvSpPr>
              <p:nvPr/>
            </p:nvSpPr>
            <p:spPr bwMode="auto">
              <a:xfrm>
                <a:off x="6705600" y="3995603"/>
                <a:ext cx="304800" cy="276225"/>
              </a:xfrm>
              <a:prstGeom prst="upArrow">
                <a:avLst>
                  <a:gd name="adj1" fmla="val 50000"/>
                  <a:gd name="adj2" fmla="val 58046"/>
                </a:avLst>
              </a:prstGeom>
              <a:solidFill>
                <a:srgbClr val="F4DEC8"/>
              </a:solidFill>
              <a:ln w="12700" algn="ctr">
                <a:solidFill>
                  <a:srgbClr val="90561C"/>
                </a:solidFill>
                <a:miter lim="800000"/>
                <a:headEnd/>
                <a:tailEnd/>
              </a:ln>
              <a:effectLst/>
            </p:spPr>
            <p:txBody>
              <a:bodyPr wrap="none" anchor="ctr"/>
              <a:lstStyle/>
              <a:p>
                <a:endParaRPr lang="en-US" dirty="0"/>
              </a:p>
            </p:txBody>
          </p:sp>
        </p:grpSp>
        <p:grpSp>
          <p:nvGrpSpPr>
            <p:cNvPr id="256" name="Group 255"/>
            <p:cNvGrpSpPr/>
            <p:nvPr>
              <p:custDataLst>
                <p:tags r:id="rId139"/>
              </p:custDataLst>
            </p:nvPr>
          </p:nvGrpSpPr>
          <p:grpSpPr>
            <a:xfrm>
              <a:off x="-785851" y="1447800"/>
              <a:ext cx="609600" cy="936625"/>
              <a:chOff x="6553200" y="3581400"/>
              <a:chExt cx="609600" cy="936625"/>
            </a:xfrm>
          </p:grpSpPr>
          <p:grpSp>
            <p:nvGrpSpPr>
              <p:cNvPr id="337" name="Group 39"/>
              <p:cNvGrpSpPr>
                <a:grpSpLocks/>
              </p:cNvGrpSpPr>
              <p:nvPr/>
            </p:nvGrpSpPr>
            <p:grpSpPr bwMode="auto">
              <a:xfrm>
                <a:off x="6629400" y="4191000"/>
                <a:ext cx="457200" cy="327025"/>
                <a:chOff x="3744" y="1584"/>
                <a:chExt cx="336" cy="240"/>
              </a:xfrm>
            </p:grpSpPr>
            <p:sp>
              <p:nvSpPr>
                <p:cNvPr id="340" name="Oval 40"/>
                <p:cNvSpPr>
                  <a:spLocks noChangeArrowheads="1"/>
                </p:cNvSpPr>
                <p:nvPr/>
              </p:nvSpPr>
              <p:spPr bwMode="auto">
                <a:xfrm>
                  <a:off x="3744" y="1728"/>
                  <a:ext cx="336" cy="96"/>
                </a:xfrm>
                <a:prstGeom prst="ellipse">
                  <a:avLst/>
                </a:prstGeom>
                <a:solidFill>
                  <a:srgbClr val="C56D41"/>
                </a:solidFill>
                <a:ln w="12700" algn="ctr">
                  <a:solidFill>
                    <a:srgbClr val="64351E"/>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341" name="Oval 41"/>
                <p:cNvSpPr>
                  <a:spLocks noChangeArrowheads="1"/>
                </p:cNvSpPr>
                <p:nvPr/>
              </p:nvSpPr>
              <p:spPr bwMode="auto">
                <a:xfrm>
                  <a:off x="3744" y="1680"/>
                  <a:ext cx="336" cy="96"/>
                </a:xfrm>
                <a:prstGeom prst="ellipse">
                  <a:avLst/>
                </a:prstGeom>
                <a:solidFill>
                  <a:srgbClr val="C56D41"/>
                </a:solidFill>
                <a:ln w="12700" algn="ctr">
                  <a:solidFill>
                    <a:srgbClr val="64351E"/>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342" name="Oval 42"/>
                <p:cNvSpPr>
                  <a:spLocks noChangeArrowheads="1"/>
                </p:cNvSpPr>
                <p:nvPr/>
              </p:nvSpPr>
              <p:spPr bwMode="auto">
                <a:xfrm>
                  <a:off x="3744" y="1632"/>
                  <a:ext cx="336" cy="96"/>
                </a:xfrm>
                <a:prstGeom prst="ellipse">
                  <a:avLst/>
                </a:prstGeom>
                <a:solidFill>
                  <a:srgbClr val="C56D41"/>
                </a:solidFill>
                <a:ln w="12700" algn="ctr">
                  <a:solidFill>
                    <a:srgbClr val="64351E"/>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343" name="Oval 43"/>
                <p:cNvSpPr>
                  <a:spLocks noChangeArrowheads="1"/>
                </p:cNvSpPr>
                <p:nvPr/>
              </p:nvSpPr>
              <p:spPr bwMode="auto">
                <a:xfrm>
                  <a:off x="3744" y="1584"/>
                  <a:ext cx="336" cy="96"/>
                </a:xfrm>
                <a:prstGeom prst="ellipse">
                  <a:avLst/>
                </a:prstGeom>
                <a:solidFill>
                  <a:srgbClr val="C56D41"/>
                </a:solidFill>
                <a:ln w="12700" algn="ctr">
                  <a:solidFill>
                    <a:srgbClr val="64351E"/>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grpSp>
          <p:sp>
            <p:nvSpPr>
              <p:cNvPr id="338" name="Rounded Rectangle 337"/>
              <p:cNvSpPr/>
              <p:nvPr/>
            </p:nvSpPr>
            <p:spPr>
              <a:xfrm>
                <a:off x="6553200" y="3581400"/>
                <a:ext cx="609600" cy="457200"/>
              </a:xfrm>
              <a:prstGeom prst="roundRect">
                <a:avLst/>
              </a:prstGeom>
              <a:solidFill>
                <a:srgbClr val="C9F7C9"/>
              </a:solidFill>
              <a:ln w="12700">
                <a:solidFill>
                  <a:srgbClr val="15A715"/>
                </a:solidFill>
                <a:miter lim="800000"/>
                <a:headEnd/>
                <a:tailEnd/>
              </a:ln>
              <a:effectLst/>
            </p:spPr>
            <p:txBody>
              <a:bodyPr wrap="none" anchor="ctr"/>
              <a:lstStyle/>
              <a:p>
                <a:endParaRPr lang="en-US" dirty="0">
                  <a:solidFill>
                    <a:schemeClr val="accent1">
                      <a:lumMod val="75000"/>
                      <a:lumOff val="25000"/>
                    </a:schemeClr>
                  </a:solidFill>
                  <a:latin typeface="Arial" charset="0"/>
                </a:endParaRPr>
              </a:p>
            </p:txBody>
          </p:sp>
          <p:sp>
            <p:nvSpPr>
              <p:cNvPr id="339" name="AutoShape 44"/>
              <p:cNvSpPr>
                <a:spLocks noChangeArrowheads="1"/>
              </p:cNvSpPr>
              <p:nvPr/>
            </p:nvSpPr>
            <p:spPr bwMode="auto">
              <a:xfrm>
                <a:off x="6705600" y="3995603"/>
                <a:ext cx="304800" cy="276225"/>
              </a:xfrm>
              <a:prstGeom prst="upArrow">
                <a:avLst>
                  <a:gd name="adj1" fmla="val 50000"/>
                  <a:gd name="adj2" fmla="val 58046"/>
                </a:avLst>
              </a:prstGeom>
              <a:solidFill>
                <a:srgbClr val="F4DEC8"/>
              </a:solidFill>
              <a:ln w="12700" algn="ctr">
                <a:solidFill>
                  <a:srgbClr val="90561C"/>
                </a:solidFill>
                <a:miter lim="800000"/>
                <a:headEnd/>
                <a:tailEnd/>
              </a:ln>
              <a:effectLst/>
            </p:spPr>
            <p:txBody>
              <a:bodyPr wrap="none" anchor="ctr"/>
              <a:lstStyle/>
              <a:p>
                <a:endParaRPr lang="en-US" dirty="0"/>
              </a:p>
            </p:txBody>
          </p:sp>
        </p:grpSp>
        <p:grpSp>
          <p:nvGrpSpPr>
            <p:cNvPr id="257" name="Group 256"/>
            <p:cNvGrpSpPr/>
            <p:nvPr>
              <p:custDataLst>
                <p:tags r:id="rId140"/>
              </p:custDataLst>
            </p:nvPr>
          </p:nvGrpSpPr>
          <p:grpSpPr>
            <a:xfrm>
              <a:off x="-124989" y="1447800"/>
              <a:ext cx="609600" cy="936625"/>
              <a:chOff x="6553200" y="3581400"/>
              <a:chExt cx="609600" cy="936625"/>
            </a:xfrm>
          </p:grpSpPr>
          <p:grpSp>
            <p:nvGrpSpPr>
              <p:cNvPr id="330" name="Group 39"/>
              <p:cNvGrpSpPr>
                <a:grpSpLocks/>
              </p:cNvGrpSpPr>
              <p:nvPr/>
            </p:nvGrpSpPr>
            <p:grpSpPr bwMode="auto">
              <a:xfrm>
                <a:off x="6629400" y="4191000"/>
                <a:ext cx="457200" cy="327025"/>
                <a:chOff x="3744" y="1584"/>
                <a:chExt cx="336" cy="240"/>
              </a:xfrm>
            </p:grpSpPr>
            <p:sp>
              <p:nvSpPr>
                <p:cNvPr id="333" name="Oval 40"/>
                <p:cNvSpPr>
                  <a:spLocks noChangeArrowheads="1"/>
                </p:cNvSpPr>
                <p:nvPr/>
              </p:nvSpPr>
              <p:spPr bwMode="auto">
                <a:xfrm>
                  <a:off x="3744" y="1728"/>
                  <a:ext cx="336" cy="96"/>
                </a:xfrm>
                <a:prstGeom prst="ellipse">
                  <a:avLst/>
                </a:prstGeom>
                <a:solidFill>
                  <a:srgbClr val="C56D41"/>
                </a:solidFill>
                <a:ln w="12700" algn="ctr">
                  <a:solidFill>
                    <a:srgbClr val="64351E"/>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334" name="Oval 41"/>
                <p:cNvSpPr>
                  <a:spLocks noChangeArrowheads="1"/>
                </p:cNvSpPr>
                <p:nvPr/>
              </p:nvSpPr>
              <p:spPr bwMode="auto">
                <a:xfrm>
                  <a:off x="3744" y="1680"/>
                  <a:ext cx="336" cy="96"/>
                </a:xfrm>
                <a:prstGeom prst="ellipse">
                  <a:avLst/>
                </a:prstGeom>
                <a:solidFill>
                  <a:srgbClr val="C56D41"/>
                </a:solidFill>
                <a:ln w="12700" algn="ctr">
                  <a:solidFill>
                    <a:srgbClr val="64351E"/>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335" name="Oval 42"/>
                <p:cNvSpPr>
                  <a:spLocks noChangeArrowheads="1"/>
                </p:cNvSpPr>
                <p:nvPr/>
              </p:nvSpPr>
              <p:spPr bwMode="auto">
                <a:xfrm>
                  <a:off x="3744" y="1632"/>
                  <a:ext cx="336" cy="96"/>
                </a:xfrm>
                <a:prstGeom prst="ellipse">
                  <a:avLst/>
                </a:prstGeom>
                <a:solidFill>
                  <a:srgbClr val="C56D41"/>
                </a:solidFill>
                <a:ln w="12700" algn="ctr">
                  <a:solidFill>
                    <a:srgbClr val="64351E"/>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336" name="Oval 43"/>
                <p:cNvSpPr>
                  <a:spLocks noChangeArrowheads="1"/>
                </p:cNvSpPr>
                <p:nvPr/>
              </p:nvSpPr>
              <p:spPr bwMode="auto">
                <a:xfrm>
                  <a:off x="3744" y="1584"/>
                  <a:ext cx="336" cy="96"/>
                </a:xfrm>
                <a:prstGeom prst="ellipse">
                  <a:avLst/>
                </a:prstGeom>
                <a:solidFill>
                  <a:srgbClr val="C56D41"/>
                </a:solidFill>
                <a:ln w="12700" algn="ctr">
                  <a:solidFill>
                    <a:srgbClr val="64351E"/>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grpSp>
          <p:sp>
            <p:nvSpPr>
              <p:cNvPr id="331" name="Rounded Rectangle 330"/>
              <p:cNvSpPr/>
              <p:nvPr/>
            </p:nvSpPr>
            <p:spPr>
              <a:xfrm>
                <a:off x="6553200" y="3581400"/>
                <a:ext cx="609600" cy="457200"/>
              </a:xfrm>
              <a:prstGeom prst="roundRect">
                <a:avLst/>
              </a:prstGeom>
              <a:solidFill>
                <a:srgbClr val="C9F7C9"/>
              </a:solidFill>
              <a:ln w="12700">
                <a:solidFill>
                  <a:srgbClr val="15A715"/>
                </a:solidFill>
                <a:miter lim="800000"/>
                <a:headEnd/>
                <a:tailEnd/>
              </a:ln>
              <a:effectLst/>
            </p:spPr>
            <p:txBody>
              <a:bodyPr wrap="none" anchor="ctr"/>
              <a:lstStyle/>
              <a:p>
                <a:endParaRPr lang="en-US" dirty="0">
                  <a:solidFill>
                    <a:schemeClr val="accent1">
                      <a:lumMod val="75000"/>
                      <a:lumOff val="25000"/>
                    </a:schemeClr>
                  </a:solidFill>
                  <a:latin typeface="Arial" charset="0"/>
                </a:endParaRPr>
              </a:p>
            </p:txBody>
          </p:sp>
          <p:sp>
            <p:nvSpPr>
              <p:cNvPr id="332" name="AutoShape 44"/>
              <p:cNvSpPr>
                <a:spLocks noChangeArrowheads="1"/>
              </p:cNvSpPr>
              <p:nvPr/>
            </p:nvSpPr>
            <p:spPr bwMode="auto">
              <a:xfrm>
                <a:off x="6705600" y="3995603"/>
                <a:ext cx="304800" cy="276225"/>
              </a:xfrm>
              <a:prstGeom prst="upArrow">
                <a:avLst>
                  <a:gd name="adj1" fmla="val 50000"/>
                  <a:gd name="adj2" fmla="val 58046"/>
                </a:avLst>
              </a:prstGeom>
              <a:solidFill>
                <a:srgbClr val="F4DEC8"/>
              </a:solidFill>
              <a:ln w="12700" algn="ctr">
                <a:solidFill>
                  <a:srgbClr val="90561C"/>
                </a:solidFill>
                <a:miter lim="800000"/>
                <a:headEnd/>
                <a:tailEnd/>
              </a:ln>
              <a:effectLst/>
            </p:spPr>
            <p:txBody>
              <a:bodyPr wrap="none" anchor="ctr"/>
              <a:lstStyle/>
              <a:p>
                <a:endParaRPr lang="en-US" dirty="0"/>
              </a:p>
            </p:txBody>
          </p:sp>
        </p:grpSp>
        <p:grpSp>
          <p:nvGrpSpPr>
            <p:cNvPr id="258" name="Group 257"/>
            <p:cNvGrpSpPr/>
            <p:nvPr>
              <p:custDataLst>
                <p:tags r:id="rId141"/>
              </p:custDataLst>
            </p:nvPr>
          </p:nvGrpSpPr>
          <p:grpSpPr>
            <a:xfrm>
              <a:off x="535873" y="1447800"/>
              <a:ext cx="609600" cy="936625"/>
              <a:chOff x="6553200" y="3581400"/>
              <a:chExt cx="609600" cy="936625"/>
            </a:xfrm>
          </p:grpSpPr>
          <p:grpSp>
            <p:nvGrpSpPr>
              <p:cNvPr id="323" name="Group 39"/>
              <p:cNvGrpSpPr>
                <a:grpSpLocks/>
              </p:cNvGrpSpPr>
              <p:nvPr/>
            </p:nvGrpSpPr>
            <p:grpSpPr bwMode="auto">
              <a:xfrm>
                <a:off x="6629400" y="4191000"/>
                <a:ext cx="457200" cy="327025"/>
                <a:chOff x="3744" y="1584"/>
                <a:chExt cx="336" cy="240"/>
              </a:xfrm>
            </p:grpSpPr>
            <p:sp>
              <p:nvSpPr>
                <p:cNvPr id="326" name="Oval 40"/>
                <p:cNvSpPr>
                  <a:spLocks noChangeArrowheads="1"/>
                </p:cNvSpPr>
                <p:nvPr/>
              </p:nvSpPr>
              <p:spPr bwMode="auto">
                <a:xfrm>
                  <a:off x="3744" y="1728"/>
                  <a:ext cx="336" cy="96"/>
                </a:xfrm>
                <a:prstGeom prst="ellipse">
                  <a:avLst/>
                </a:prstGeom>
                <a:solidFill>
                  <a:srgbClr val="C56D41"/>
                </a:solidFill>
                <a:ln w="12700" algn="ctr">
                  <a:solidFill>
                    <a:srgbClr val="64351E"/>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327" name="Oval 41"/>
                <p:cNvSpPr>
                  <a:spLocks noChangeArrowheads="1"/>
                </p:cNvSpPr>
                <p:nvPr/>
              </p:nvSpPr>
              <p:spPr bwMode="auto">
                <a:xfrm>
                  <a:off x="3744" y="1680"/>
                  <a:ext cx="336" cy="96"/>
                </a:xfrm>
                <a:prstGeom prst="ellipse">
                  <a:avLst/>
                </a:prstGeom>
                <a:solidFill>
                  <a:srgbClr val="C56D41"/>
                </a:solidFill>
                <a:ln w="12700" algn="ctr">
                  <a:solidFill>
                    <a:srgbClr val="64351E"/>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328" name="Oval 42"/>
                <p:cNvSpPr>
                  <a:spLocks noChangeArrowheads="1"/>
                </p:cNvSpPr>
                <p:nvPr/>
              </p:nvSpPr>
              <p:spPr bwMode="auto">
                <a:xfrm>
                  <a:off x="3744" y="1632"/>
                  <a:ext cx="336" cy="96"/>
                </a:xfrm>
                <a:prstGeom prst="ellipse">
                  <a:avLst/>
                </a:prstGeom>
                <a:solidFill>
                  <a:srgbClr val="C56D41"/>
                </a:solidFill>
                <a:ln w="12700" algn="ctr">
                  <a:solidFill>
                    <a:srgbClr val="64351E"/>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329" name="Oval 43"/>
                <p:cNvSpPr>
                  <a:spLocks noChangeArrowheads="1"/>
                </p:cNvSpPr>
                <p:nvPr/>
              </p:nvSpPr>
              <p:spPr bwMode="auto">
                <a:xfrm>
                  <a:off x="3744" y="1584"/>
                  <a:ext cx="336" cy="96"/>
                </a:xfrm>
                <a:prstGeom prst="ellipse">
                  <a:avLst/>
                </a:prstGeom>
                <a:solidFill>
                  <a:srgbClr val="C56D41"/>
                </a:solidFill>
                <a:ln w="12700" algn="ctr">
                  <a:solidFill>
                    <a:srgbClr val="64351E"/>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grpSp>
          <p:sp>
            <p:nvSpPr>
              <p:cNvPr id="324" name="Rounded Rectangle 323"/>
              <p:cNvSpPr/>
              <p:nvPr/>
            </p:nvSpPr>
            <p:spPr>
              <a:xfrm>
                <a:off x="6553200" y="3581400"/>
                <a:ext cx="609600" cy="457200"/>
              </a:xfrm>
              <a:prstGeom prst="roundRect">
                <a:avLst/>
              </a:prstGeom>
              <a:solidFill>
                <a:srgbClr val="C9F7C9"/>
              </a:solidFill>
              <a:ln w="12700">
                <a:solidFill>
                  <a:srgbClr val="15A715"/>
                </a:solidFill>
                <a:miter lim="800000"/>
                <a:headEnd/>
                <a:tailEnd/>
              </a:ln>
              <a:effectLst/>
            </p:spPr>
            <p:txBody>
              <a:bodyPr wrap="none" anchor="ctr"/>
              <a:lstStyle/>
              <a:p>
                <a:endParaRPr lang="en-US" dirty="0">
                  <a:solidFill>
                    <a:schemeClr val="accent1">
                      <a:lumMod val="75000"/>
                      <a:lumOff val="25000"/>
                    </a:schemeClr>
                  </a:solidFill>
                  <a:latin typeface="Arial" charset="0"/>
                </a:endParaRPr>
              </a:p>
            </p:txBody>
          </p:sp>
          <p:sp>
            <p:nvSpPr>
              <p:cNvPr id="325" name="AutoShape 44"/>
              <p:cNvSpPr>
                <a:spLocks noChangeArrowheads="1"/>
              </p:cNvSpPr>
              <p:nvPr/>
            </p:nvSpPr>
            <p:spPr bwMode="auto">
              <a:xfrm>
                <a:off x="6705600" y="3995603"/>
                <a:ext cx="304800" cy="276225"/>
              </a:xfrm>
              <a:prstGeom prst="upArrow">
                <a:avLst>
                  <a:gd name="adj1" fmla="val 50000"/>
                  <a:gd name="adj2" fmla="val 58046"/>
                </a:avLst>
              </a:prstGeom>
              <a:solidFill>
                <a:srgbClr val="F4DEC8"/>
              </a:solidFill>
              <a:ln w="12700" algn="ctr">
                <a:solidFill>
                  <a:srgbClr val="90561C"/>
                </a:solidFill>
                <a:miter lim="800000"/>
                <a:headEnd/>
                <a:tailEnd/>
              </a:ln>
              <a:effectLst/>
            </p:spPr>
            <p:txBody>
              <a:bodyPr wrap="none" anchor="ctr"/>
              <a:lstStyle/>
              <a:p>
                <a:endParaRPr lang="en-US" dirty="0"/>
              </a:p>
            </p:txBody>
          </p:sp>
        </p:grpSp>
        <p:grpSp>
          <p:nvGrpSpPr>
            <p:cNvPr id="259" name="Group 258"/>
            <p:cNvGrpSpPr/>
            <p:nvPr>
              <p:custDataLst>
                <p:tags r:id="rId142"/>
              </p:custDataLst>
            </p:nvPr>
          </p:nvGrpSpPr>
          <p:grpSpPr>
            <a:xfrm>
              <a:off x="1196735" y="1447800"/>
              <a:ext cx="609600" cy="936625"/>
              <a:chOff x="6553200" y="3581400"/>
              <a:chExt cx="609600" cy="936625"/>
            </a:xfrm>
          </p:grpSpPr>
          <p:grpSp>
            <p:nvGrpSpPr>
              <p:cNvPr id="316" name="Group 39"/>
              <p:cNvGrpSpPr>
                <a:grpSpLocks/>
              </p:cNvGrpSpPr>
              <p:nvPr/>
            </p:nvGrpSpPr>
            <p:grpSpPr bwMode="auto">
              <a:xfrm>
                <a:off x="6629400" y="4191000"/>
                <a:ext cx="457200" cy="327025"/>
                <a:chOff x="3744" y="1584"/>
                <a:chExt cx="336" cy="240"/>
              </a:xfrm>
            </p:grpSpPr>
            <p:sp>
              <p:nvSpPr>
                <p:cNvPr id="319" name="Oval 40"/>
                <p:cNvSpPr>
                  <a:spLocks noChangeArrowheads="1"/>
                </p:cNvSpPr>
                <p:nvPr/>
              </p:nvSpPr>
              <p:spPr bwMode="auto">
                <a:xfrm>
                  <a:off x="3744" y="1728"/>
                  <a:ext cx="336" cy="96"/>
                </a:xfrm>
                <a:prstGeom prst="ellipse">
                  <a:avLst/>
                </a:prstGeom>
                <a:solidFill>
                  <a:srgbClr val="C56D41"/>
                </a:solidFill>
                <a:ln w="12700" algn="ctr">
                  <a:solidFill>
                    <a:srgbClr val="64351E"/>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320" name="Oval 41"/>
                <p:cNvSpPr>
                  <a:spLocks noChangeArrowheads="1"/>
                </p:cNvSpPr>
                <p:nvPr/>
              </p:nvSpPr>
              <p:spPr bwMode="auto">
                <a:xfrm>
                  <a:off x="3744" y="1680"/>
                  <a:ext cx="336" cy="96"/>
                </a:xfrm>
                <a:prstGeom prst="ellipse">
                  <a:avLst/>
                </a:prstGeom>
                <a:solidFill>
                  <a:srgbClr val="C56D41"/>
                </a:solidFill>
                <a:ln w="12700" algn="ctr">
                  <a:solidFill>
                    <a:srgbClr val="64351E"/>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321" name="Oval 42"/>
                <p:cNvSpPr>
                  <a:spLocks noChangeArrowheads="1"/>
                </p:cNvSpPr>
                <p:nvPr/>
              </p:nvSpPr>
              <p:spPr bwMode="auto">
                <a:xfrm>
                  <a:off x="3744" y="1632"/>
                  <a:ext cx="336" cy="96"/>
                </a:xfrm>
                <a:prstGeom prst="ellipse">
                  <a:avLst/>
                </a:prstGeom>
                <a:solidFill>
                  <a:srgbClr val="C56D41"/>
                </a:solidFill>
                <a:ln w="12700" algn="ctr">
                  <a:solidFill>
                    <a:srgbClr val="64351E"/>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322" name="Oval 43"/>
                <p:cNvSpPr>
                  <a:spLocks noChangeArrowheads="1"/>
                </p:cNvSpPr>
                <p:nvPr/>
              </p:nvSpPr>
              <p:spPr bwMode="auto">
                <a:xfrm>
                  <a:off x="3744" y="1584"/>
                  <a:ext cx="336" cy="96"/>
                </a:xfrm>
                <a:prstGeom prst="ellipse">
                  <a:avLst/>
                </a:prstGeom>
                <a:solidFill>
                  <a:srgbClr val="C56D41"/>
                </a:solidFill>
                <a:ln w="12700" algn="ctr">
                  <a:solidFill>
                    <a:srgbClr val="64351E"/>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grpSp>
          <p:sp>
            <p:nvSpPr>
              <p:cNvPr id="317" name="Rounded Rectangle 316"/>
              <p:cNvSpPr/>
              <p:nvPr/>
            </p:nvSpPr>
            <p:spPr>
              <a:xfrm>
                <a:off x="6553200" y="3581400"/>
                <a:ext cx="609600" cy="457200"/>
              </a:xfrm>
              <a:prstGeom prst="roundRect">
                <a:avLst/>
              </a:prstGeom>
              <a:solidFill>
                <a:srgbClr val="C9F7C9"/>
              </a:solidFill>
              <a:ln w="12700">
                <a:solidFill>
                  <a:srgbClr val="15A715"/>
                </a:solidFill>
                <a:miter lim="800000"/>
                <a:headEnd/>
                <a:tailEnd/>
              </a:ln>
              <a:effectLst/>
            </p:spPr>
            <p:txBody>
              <a:bodyPr wrap="none" anchor="ctr"/>
              <a:lstStyle/>
              <a:p>
                <a:endParaRPr lang="en-US" dirty="0">
                  <a:solidFill>
                    <a:schemeClr val="accent1">
                      <a:lumMod val="75000"/>
                      <a:lumOff val="25000"/>
                    </a:schemeClr>
                  </a:solidFill>
                  <a:latin typeface="Arial" charset="0"/>
                </a:endParaRPr>
              </a:p>
            </p:txBody>
          </p:sp>
          <p:sp>
            <p:nvSpPr>
              <p:cNvPr id="318" name="AutoShape 44"/>
              <p:cNvSpPr>
                <a:spLocks noChangeArrowheads="1"/>
              </p:cNvSpPr>
              <p:nvPr/>
            </p:nvSpPr>
            <p:spPr bwMode="auto">
              <a:xfrm>
                <a:off x="6705600" y="3995603"/>
                <a:ext cx="304800" cy="276225"/>
              </a:xfrm>
              <a:prstGeom prst="upArrow">
                <a:avLst>
                  <a:gd name="adj1" fmla="val 50000"/>
                  <a:gd name="adj2" fmla="val 58046"/>
                </a:avLst>
              </a:prstGeom>
              <a:solidFill>
                <a:srgbClr val="F4DEC8"/>
              </a:solidFill>
              <a:ln w="12700" algn="ctr">
                <a:solidFill>
                  <a:srgbClr val="90561C"/>
                </a:solidFill>
                <a:miter lim="800000"/>
                <a:headEnd/>
                <a:tailEnd/>
              </a:ln>
              <a:effectLst/>
            </p:spPr>
            <p:txBody>
              <a:bodyPr wrap="none" anchor="ctr"/>
              <a:lstStyle/>
              <a:p>
                <a:endParaRPr lang="en-US" dirty="0"/>
              </a:p>
            </p:txBody>
          </p:sp>
        </p:grpSp>
        <p:grpSp>
          <p:nvGrpSpPr>
            <p:cNvPr id="260" name="Group 259"/>
            <p:cNvGrpSpPr/>
            <p:nvPr>
              <p:custDataLst>
                <p:tags r:id="rId143"/>
              </p:custDataLst>
            </p:nvPr>
          </p:nvGrpSpPr>
          <p:grpSpPr>
            <a:xfrm>
              <a:off x="1857597" y="1447800"/>
              <a:ext cx="609600" cy="936625"/>
              <a:chOff x="6553200" y="3581400"/>
              <a:chExt cx="609600" cy="936625"/>
            </a:xfrm>
          </p:grpSpPr>
          <p:grpSp>
            <p:nvGrpSpPr>
              <p:cNvPr id="309" name="Group 39"/>
              <p:cNvGrpSpPr>
                <a:grpSpLocks/>
              </p:cNvGrpSpPr>
              <p:nvPr/>
            </p:nvGrpSpPr>
            <p:grpSpPr bwMode="auto">
              <a:xfrm>
                <a:off x="6629400" y="4191000"/>
                <a:ext cx="457200" cy="327025"/>
                <a:chOff x="3744" y="1584"/>
                <a:chExt cx="336" cy="240"/>
              </a:xfrm>
            </p:grpSpPr>
            <p:sp>
              <p:nvSpPr>
                <p:cNvPr id="312" name="Oval 40"/>
                <p:cNvSpPr>
                  <a:spLocks noChangeArrowheads="1"/>
                </p:cNvSpPr>
                <p:nvPr/>
              </p:nvSpPr>
              <p:spPr bwMode="auto">
                <a:xfrm>
                  <a:off x="3744" y="1728"/>
                  <a:ext cx="336" cy="96"/>
                </a:xfrm>
                <a:prstGeom prst="ellipse">
                  <a:avLst/>
                </a:prstGeom>
                <a:solidFill>
                  <a:srgbClr val="C56D41"/>
                </a:solidFill>
                <a:ln w="12700" algn="ctr">
                  <a:solidFill>
                    <a:srgbClr val="64351E"/>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313" name="Oval 41"/>
                <p:cNvSpPr>
                  <a:spLocks noChangeArrowheads="1"/>
                </p:cNvSpPr>
                <p:nvPr/>
              </p:nvSpPr>
              <p:spPr bwMode="auto">
                <a:xfrm>
                  <a:off x="3744" y="1680"/>
                  <a:ext cx="336" cy="96"/>
                </a:xfrm>
                <a:prstGeom prst="ellipse">
                  <a:avLst/>
                </a:prstGeom>
                <a:solidFill>
                  <a:srgbClr val="C56D41"/>
                </a:solidFill>
                <a:ln w="12700" algn="ctr">
                  <a:solidFill>
                    <a:srgbClr val="64351E"/>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314" name="Oval 42"/>
                <p:cNvSpPr>
                  <a:spLocks noChangeArrowheads="1"/>
                </p:cNvSpPr>
                <p:nvPr/>
              </p:nvSpPr>
              <p:spPr bwMode="auto">
                <a:xfrm>
                  <a:off x="3744" y="1632"/>
                  <a:ext cx="336" cy="96"/>
                </a:xfrm>
                <a:prstGeom prst="ellipse">
                  <a:avLst/>
                </a:prstGeom>
                <a:solidFill>
                  <a:srgbClr val="C56D41"/>
                </a:solidFill>
                <a:ln w="12700" algn="ctr">
                  <a:solidFill>
                    <a:srgbClr val="64351E"/>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315" name="Oval 43"/>
                <p:cNvSpPr>
                  <a:spLocks noChangeArrowheads="1"/>
                </p:cNvSpPr>
                <p:nvPr/>
              </p:nvSpPr>
              <p:spPr bwMode="auto">
                <a:xfrm>
                  <a:off x="3744" y="1584"/>
                  <a:ext cx="336" cy="96"/>
                </a:xfrm>
                <a:prstGeom prst="ellipse">
                  <a:avLst/>
                </a:prstGeom>
                <a:solidFill>
                  <a:srgbClr val="C56D41"/>
                </a:solidFill>
                <a:ln w="12700" algn="ctr">
                  <a:solidFill>
                    <a:srgbClr val="64351E"/>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grpSp>
          <p:sp>
            <p:nvSpPr>
              <p:cNvPr id="310" name="Rounded Rectangle 309"/>
              <p:cNvSpPr/>
              <p:nvPr/>
            </p:nvSpPr>
            <p:spPr>
              <a:xfrm>
                <a:off x="6553200" y="3581400"/>
                <a:ext cx="609600" cy="457200"/>
              </a:xfrm>
              <a:prstGeom prst="roundRect">
                <a:avLst/>
              </a:prstGeom>
              <a:solidFill>
                <a:srgbClr val="C9F7C9"/>
              </a:solidFill>
              <a:ln w="12700">
                <a:solidFill>
                  <a:srgbClr val="15A715"/>
                </a:solidFill>
                <a:miter lim="800000"/>
                <a:headEnd/>
                <a:tailEnd/>
              </a:ln>
              <a:effectLst/>
            </p:spPr>
            <p:txBody>
              <a:bodyPr wrap="none" anchor="ctr"/>
              <a:lstStyle/>
              <a:p>
                <a:endParaRPr lang="en-US" dirty="0">
                  <a:solidFill>
                    <a:schemeClr val="accent1">
                      <a:lumMod val="75000"/>
                      <a:lumOff val="25000"/>
                    </a:schemeClr>
                  </a:solidFill>
                  <a:latin typeface="Arial" charset="0"/>
                </a:endParaRPr>
              </a:p>
            </p:txBody>
          </p:sp>
          <p:sp>
            <p:nvSpPr>
              <p:cNvPr id="311" name="AutoShape 44"/>
              <p:cNvSpPr>
                <a:spLocks noChangeArrowheads="1"/>
              </p:cNvSpPr>
              <p:nvPr/>
            </p:nvSpPr>
            <p:spPr bwMode="auto">
              <a:xfrm>
                <a:off x="6705600" y="3995603"/>
                <a:ext cx="304800" cy="276225"/>
              </a:xfrm>
              <a:prstGeom prst="upArrow">
                <a:avLst>
                  <a:gd name="adj1" fmla="val 50000"/>
                  <a:gd name="adj2" fmla="val 58046"/>
                </a:avLst>
              </a:prstGeom>
              <a:solidFill>
                <a:srgbClr val="F4DEC8"/>
              </a:solidFill>
              <a:ln w="12700" algn="ctr">
                <a:solidFill>
                  <a:srgbClr val="90561C"/>
                </a:solidFill>
                <a:miter lim="800000"/>
                <a:headEnd/>
                <a:tailEnd/>
              </a:ln>
              <a:effectLst/>
            </p:spPr>
            <p:txBody>
              <a:bodyPr wrap="none" anchor="ctr"/>
              <a:lstStyle/>
              <a:p>
                <a:endParaRPr lang="en-US" dirty="0"/>
              </a:p>
            </p:txBody>
          </p:sp>
        </p:grpSp>
        <p:grpSp>
          <p:nvGrpSpPr>
            <p:cNvPr id="261" name="Group 260"/>
            <p:cNvGrpSpPr/>
            <p:nvPr>
              <p:custDataLst>
                <p:tags r:id="rId144"/>
              </p:custDataLst>
            </p:nvPr>
          </p:nvGrpSpPr>
          <p:grpSpPr>
            <a:xfrm>
              <a:off x="2518459" y="1447800"/>
              <a:ext cx="609600" cy="936625"/>
              <a:chOff x="6553200" y="3581400"/>
              <a:chExt cx="609600" cy="936625"/>
            </a:xfrm>
          </p:grpSpPr>
          <p:grpSp>
            <p:nvGrpSpPr>
              <p:cNvPr id="302" name="Group 39"/>
              <p:cNvGrpSpPr>
                <a:grpSpLocks/>
              </p:cNvGrpSpPr>
              <p:nvPr/>
            </p:nvGrpSpPr>
            <p:grpSpPr bwMode="auto">
              <a:xfrm>
                <a:off x="6629400" y="4191000"/>
                <a:ext cx="457200" cy="327025"/>
                <a:chOff x="3744" y="1584"/>
                <a:chExt cx="336" cy="240"/>
              </a:xfrm>
            </p:grpSpPr>
            <p:sp>
              <p:nvSpPr>
                <p:cNvPr id="305" name="Oval 40"/>
                <p:cNvSpPr>
                  <a:spLocks noChangeArrowheads="1"/>
                </p:cNvSpPr>
                <p:nvPr/>
              </p:nvSpPr>
              <p:spPr bwMode="auto">
                <a:xfrm>
                  <a:off x="3744" y="1728"/>
                  <a:ext cx="336" cy="96"/>
                </a:xfrm>
                <a:prstGeom prst="ellipse">
                  <a:avLst/>
                </a:prstGeom>
                <a:solidFill>
                  <a:srgbClr val="C56D41"/>
                </a:solidFill>
                <a:ln w="12700" algn="ctr">
                  <a:solidFill>
                    <a:srgbClr val="64351E"/>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306" name="Oval 41"/>
                <p:cNvSpPr>
                  <a:spLocks noChangeArrowheads="1"/>
                </p:cNvSpPr>
                <p:nvPr/>
              </p:nvSpPr>
              <p:spPr bwMode="auto">
                <a:xfrm>
                  <a:off x="3744" y="1680"/>
                  <a:ext cx="336" cy="96"/>
                </a:xfrm>
                <a:prstGeom prst="ellipse">
                  <a:avLst/>
                </a:prstGeom>
                <a:solidFill>
                  <a:srgbClr val="C56D41"/>
                </a:solidFill>
                <a:ln w="12700" algn="ctr">
                  <a:solidFill>
                    <a:srgbClr val="64351E"/>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307" name="Oval 42"/>
                <p:cNvSpPr>
                  <a:spLocks noChangeArrowheads="1"/>
                </p:cNvSpPr>
                <p:nvPr/>
              </p:nvSpPr>
              <p:spPr bwMode="auto">
                <a:xfrm>
                  <a:off x="3744" y="1632"/>
                  <a:ext cx="336" cy="96"/>
                </a:xfrm>
                <a:prstGeom prst="ellipse">
                  <a:avLst/>
                </a:prstGeom>
                <a:solidFill>
                  <a:srgbClr val="C56D41"/>
                </a:solidFill>
                <a:ln w="12700" algn="ctr">
                  <a:solidFill>
                    <a:srgbClr val="64351E"/>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308" name="Oval 43"/>
                <p:cNvSpPr>
                  <a:spLocks noChangeArrowheads="1"/>
                </p:cNvSpPr>
                <p:nvPr/>
              </p:nvSpPr>
              <p:spPr bwMode="auto">
                <a:xfrm>
                  <a:off x="3744" y="1584"/>
                  <a:ext cx="336" cy="96"/>
                </a:xfrm>
                <a:prstGeom prst="ellipse">
                  <a:avLst/>
                </a:prstGeom>
                <a:solidFill>
                  <a:srgbClr val="C56D41"/>
                </a:solidFill>
                <a:ln w="12700" algn="ctr">
                  <a:solidFill>
                    <a:srgbClr val="64351E"/>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grpSp>
          <p:sp>
            <p:nvSpPr>
              <p:cNvPr id="303" name="Rounded Rectangle 302"/>
              <p:cNvSpPr/>
              <p:nvPr/>
            </p:nvSpPr>
            <p:spPr>
              <a:xfrm>
                <a:off x="6553200" y="3581400"/>
                <a:ext cx="609600" cy="457200"/>
              </a:xfrm>
              <a:prstGeom prst="roundRect">
                <a:avLst/>
              </a:prstGeom>
              <a:solidFill>
                <a:srgbClr val="C9F7C9"/>
              </a:solidFill>
              <a:ln w="12700">
                <a:solidFill>
                  <a:srgbClr val="15A715"/>
                </a:solidFill>
                <a:miter lim="800000"/>
                <a:headEnd/>
                <a:tailEnd/>
              </a:ln>
              <a:effectLst/>
            </p:spPr>
            <p:txBody>
              <a:bodyPr wrap="none" anchor="ctr"/>
              <a:lstStyle/>
              <a:p>
                <a:endParaRPr lang="en-US" dirty="0">
                  <a:solidFill>
                    <a:schemeClr val="accent1">
                      <a:lumMod val="75000"/>
                      <a:lumOff val="25000"/>
                    </a:schemeClr>
                  </a:solidFill>
                  <a:latin typeface="Arial" charset="0"/>
                </a:endParaRPr>
              </a:p>
            </p:txBody>
          </p:sp>
          <p:sp>
            <p:nvSpPr>
              <p:cNvPr id="304" name="AutoShape 44"/>
              <p:cNvSpPr>
                <a:spLocks noChangeArrowheads="1"/>
              </p:cNvSpPr>
              <p:nvPr/>
            </p:nvSpPr>
            <p:spPr bwMode="auto">
              <a:xfrm>
                <a:off x="6705600" y="3995603"/>
                <a:ext cx="304800" cy="276225"/>
              </a:xfrm>
              <a:prstGeom prst="upArrow">
                <a:avLst>
                  <a:gd name="adj1" fmla="val 50000"/>
                  <a:gd name="adj2" fmla="val 58046"/>
                </a:avLst>
              </a:prstGeom>
              <a:solidFill>
                <a:srgbClr val="F4DEC8"/>
              </a:solidFill>
              <a:ln w="12700" algn="ctr">
                <a:solidFill>
                  <a:srgbClr val="90561C"/>
                </a:solidFill>
                <a:miter lim="800000"/>
                <a:headEnd/>
                <a:tailEnd/>
              </a:ln>
              <a:effectLst/>
            </p:spPr>
            <p:txBody>
              <a:bodyPr wrap="none" anchor="ctr"/>
              <a:lstStyle/>
              <a:p>
                <a:endParaRPr lang="en-US" dirty="0"/>
              </a:p>
            </p:txBody>
          </p:sp>
        </p:grpSp>
        <p:grpSp>
          <p:nvGrpSpPr>
            <p:cNvPr id="262" name="Group 261"/>
            <p:cNvGrpSpPr/>
            <p:nvPr>
              <p:custDataLst>
                <p:tags r:id="rId145"/>
              </p:custDataLst>
            </p:nvPr>
          </p:nvGrpSpPr>
          <p:grpSpPr>
            <a:xfrm>
              <a:off x="3179321" y="1447800"/>
              <a:ext cx="609600" cy="936625"/>
              <a:chOff x="6553200" y="3581400"/>
              <a:chExt cx="609600" cy="936625"/>
            </a:xfrm>
          </p:grpSpPr>
          <p:grpSp>
            <p:nvGrpSpPr>
              <p:cNvPr id="295" name="Group 39"/>
              <p:cNvGrpSpPr>
                <a:grpSpLocks/>
              </p:cNvGrpSpPr>
              <p:nvPr/>
            </p:nvGrpSpPr>
            <p:grpSpPr bwMode="auto">
              <a:xfrm>
                <a:off x="6629400" y="4191000"/>
                <a:ext cx="457200" cy="327025"/>
                <a:chOff x="3744" y="1584"/>
                <a:chExt cx="336" cy="240"/>
              </a:xfrm>
            </p:grpSpPr>
            <p:sp>
              <p:nvSpPr>
                <p:cNvPr id="298" name="Oval 40"/>
                <p:cNvSpPr>
                  <a:spLocks noChangeArrowheads="1"/>
                </p:cNvSpPr>
                <p:nvPr/>
              </p:nvSpPr>
              <p:spPr bwMode="auto">
                <a:xfrm>
                  <a:off x="3744" y="1728"/>
                  <a:ext cx="336" cy="96"/>
                </a:xfrm>
                <a:prstGeom prst="ellipse">
                  <a:avLst/>
                </a:prstGeom>
                <a:solidFill>
                  <a:srgbClr val="C56D41"/>
                </a:solidFill>
                <a:ln w="12700" algn="ctr">
                  <a:solidFill>
                    <a:srgbClr val="64351E"/>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299" name="Oval 41"/>
                <p:cNvSpPr>
                  <a:spLocks noChangeArrowheads="1"/>
                </p:cNvSpPr>
                <p:nvPr/>
              </p:nvSpPr>
              <p:spPr bwMode="auto">
                <a:xfrm>
                  <a:off x="3744" y="1680"/>
                  <a:ext cx="336" cy="96"/>
                </a:xfrm>
                <a:prstGeom prst="ellipse">
                  <a:avLst/>
                </a:prstGeom>
                <a:solidFill>
                  <a:srgbClr val="C56D41"/>
                </a:solidFill>
                <a:ln w="12700" algn="ctr">
                  <a:solidFill>
                    <a:srgbClr val="64351E"/>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300" name="Oval 42"/>
                <p:cNvSpPr>
                  <a:spLocks noChangeArrowheads="1"/>
                </p:cNvSpPr>
                <p:nvPr/>
              </p:nvSpPr>
              <p:spPr bwMode="auto">
                <a:xfrm>
                  <a:off x="3744" y="1632"/>
                  <a:ext cx="336" cy="96"/>
                </a:xfrm>
                <a:prstGeom prst="ellipse">
                  <a:avLst/>
                </a:prstGeom>
                <a:solidFill>
                  <a:srgbClr val="C56D41"/>
                </a:solidFill>
                <a:ln w="12700" algn="ctr">
                  <a:solidFill>
                    <a:srgbClr val="64351E"/>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301" name="Oval 43"/>
                <p:cNvSpPr>
                  <a:spLocks noChangeArrowheads="1"/>
                </p:cNvSpPr>
                <p:nvPr/>
              </p:nvSpPr>
              <p:spPr bwMode="auto">
                <a:xfrm>
                  <a:off x="3744" y="1584"/>
                  <a:ext cx="336" cy="96"/>
                </a:xfrm>
                <a:prstGeom prst="ellipse">
                  <a:avLst/>
                </a:prstGeom>
                <a:solidFill>
                  <a:srgbClr val="C56D41"/>
                </a:solidFill>
                <a:ln w="12700" algn="ctr">
                  <a:solidFill>
                    <a:srgbClr val="64351E"/>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grpSp>
          <p:sp>
            <p:nvSpPr>
              <p:cNvPr id="296" name="Rounded Rectangle 295"/>
              <p:cNvSpPr/>
              <p:nvPr/>
            </p:nvSpPr>
            <p:spPr>
              <a:xfrm>
                <a:off x="6553200" y="3581400"/>
                <a:ext cx="609600" cy="457200"/>
              </a:xfrm>
              <a:prstGeom prst="roundRect">
                <a:avLst/>
              </a:prstGeom>
              <a:solidFill>
                <a:srgbClr val="C9F7C9"/>
              </a:solidFill>
              <a:ln w="12700">
                <a:solidFill>
                  <a:srgbClr val="15A715"/>
                </a:solidFill>
                <a:miter lim="800000"/>
                <a:headEnd/>
                <a:tailEnd/>
              </a:ln>
              <a:effectLst/>
            </p:spPr>
            <p:txBody>
              <a:bodyPr wrap="none" anchor="ctr"/>
              <a:lstStyle/>
              <a:p>
                <a:endParaRPr lang="en-US" dirty="0">
                  <a:solidFill>
                    <a:schemeClr val="accent1">
                      <a:lumMod val="75000"/>
                      <a:lumOff val="25000"/>
                    </a:schemeClr>
                  </a:solidFill>
                  <a:latin typeface="Arial" charset="0"/>
                </a:endParaRPr>
              </a:p>
            </p:txBody>
          </p:sp>
          <p:sp>
            <p:nvSpPr>
              <p:cNvPr id="297" name="AutoShape 44"/>
              <p:cNvSpPr>
                <a:spLocks noChangeArrowheads="1"/>
              </p:cNvSpPr>
              <p:nvPr/>
            </p:nvSpPr>
            <p:spPr bwMode="auto">
              <a:xfrm>
                <a:off x="6705600" y="3995603"/>
                <a:ext cx="304800" cy="276225"/>
              </a:xfrm>
              <a:prstGeom prst="upArrow">
                <a:avLst>
                  <a:gd name="adj1" fmla="val 50000"/>
                  <a:gd name="adj2" fmla="val 58046"/>
                </a:avLst>
              </a:prstGeom>
              <a:solidFill>
                <a:srgbClr val="F4DEC8"/>
              </a:solidFill>
              <a:ln w="12700" algn="ctr">
                <a:solidFill>
                  <a:srgbClr val="90561C"/>
                </a:solidFill>
                <a:miter lim="800000"/>
                <a:headEnd/>
                <a:tailEnd/>
              </a:ln>
              <a:effectLst/>
            </p:spPr>
            <p:txBody>
              <a:bodyPr wrap="none" anchor="ctr"/>
              <a:lstStyle/>
              <a:p>
                <a:endParaRPr lang="en-US" dirty="0"/>
              </a:p>
            </p:txBody>
          </p:sp>
        </p:grpSp>
        <p:grpSp>
          <p:nvGrpSpPr>
            <p:cNvPr id="263" name="Group 262"/>
            <p:cNvGrpSpPr/>
            <p:nvPr>
              <p:custDataLst>
                <p:tags r:id="rId146"/>
              </p:custDataLst>
            </p:nvPr>
          </p:nvGrpSpPr>
          <p:grpSpPr>
            <a:xfrm>
              <a:off x="3840183" y="1447800"/>
              <a:ext cx="609600" cy="936625"/>
              <a:chOff x="6553200" y="3581400"/>
              <a:chExt cx="609600" cy="936625"/>
            </a:xfrm>
          </p:grpSpPr>
          <p:grpSp>
            <p:nvGrpSpPr>
              <p:cNvPr id="288" name="Group 39"/>
              <p:cNvGrpSpPr>
                <a:grpSpLocks/>
              </p:cNvGrpSpPr>
              <p:nvPr/>
            </p:nvGrpSpPr>
            <p:grpSpPr bwMode="auto">
              <a:xfrm>
                <a:off x="6629400" y="4191000"/>
                <a:ext cx="457200" cy="327025"/>
                <a:chOff x="3744" y="1584"/>
                <a:chExt cx="336" cy="240"/>
              </a:xfrm>
            </p:grpSpPr>
            <p:sp>
              <p:nvSpPr>
                <p:cNvPr id="291" name="Oval 40"/>
                <p:cNvSpPr>
                  <a:spLocks noChangeArrowheads="1"/>
                </p:cNvSpPr>
                <p:nvPr/>
              </p:nvSpPr>
              <p:spPr bwMode="auto">
                <a:xfrm>
                  <a:off x="3744" y="1728"/>
                  <a:ext cx="336" cy="96"/>
                </a:xfrm>
                <a:prstGeom prst="ellipse">
                  <a:avLst/>
                </a:prstGeom>
                <a:solidFill>
                  <a:srgbClr val="C56D41"/>
                </a:solidFill>
                <a:ln w="12700" algn="ctr">
                  <a:solidFill>
                    <a:srgbClr val="64351E"/>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292" name="Oval 41"/>
                <p:cNvSpPr>
                  <a:spLocks noChangeArrowheads="1"/>
                </p:cNvSpPr>
                <p:nvPr/>
              </p:nvSpPr>
              <p:spPr bwMode="auto">
                <a:xfrm>
                  <a:off x="3744" y="1680"/>
                  <a:ext cx="336" cy="96"/>
                </a:xfrm>
                <a:prstGeom prst="ellipse">
                  <a:avLst/>
                </a:prstGeom>
                <a:solidFill>
                  <a:srgbClr val="C56D41"/>
                </a:solidFill>
                <a:ln w="12700" algn="ctr">
                  <a:solidFill>
                    <a:srgbClr val="64351E"/>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293" name="Oval 42"/>
                <p:cNvSpPr>
                  <a:spLocks noChangeArrowheads="1"/>
                </p:cNvSpPr>
                <p:nvPr/>
              </p:nvSpPr>
              <p:spPr bwMode="auto">
                <a:xfrm>
                  <a:off x="3744" y="1632"/>
                  <a:ext cx="336" cy="96"/>
                </a:xfrm>
                <a:prstGeom prst="ellipse">
                  <a:avLst/>
                </a:prstGeom>
                <a:solidFill>
                  <a:srgbClr val="C56D41"/>
                </a:solidFill>
                <a:ln w="12700" algn="ctr">
                  <a:solidFill>
                    <a:srgbClr val="64351E"/>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294" name="Oval 43"/>
                <p:cNvSpPr>
                  <a:spLocks noChangeArrowheads="1"/>
                </p:cNvSpPr>
                <p:nvPr/>
              </p:nvSpPr>
              <p:spPr bwMode="auto">
                <a:xfrm>
                  <a:off x="3744" y="1584"/>
                  <a:ext cx="336" cy="96"/>
                </a:xfrm>
                <a:prstGeom prst="ellipse">
                  <a:avLst/>
                </a:prstGeom>
                <a:solidFill>
                  <a:srgbClr val="C56D41"/>
                </a:solidFill>
                <a:ln w="12700" algn="ctr">
                  <a:solidFill>
                    <a:srgbClr val="64351E"/>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grpSp>
          <p:sp>
            <p:nvSpPr>
              <p:cNvPr id="289" name="Rounded Rectangle 288"/>
              <p:cNvSpPr/>
              <p:nvPr/>
            </p:nvSpPr>
            <p:spPr>
              <a:xfrm>
                <a:off x="6553200" y="3581400"/>
                <a:ext cx="609600" cy="457200"/>
              </a:xfrm>
              <a:prstGeom prst="roundRect">
                <a:avLst/>
              </a:prstGeom>
              <a:solidFill>
                <a:srgbClr val="C9F7C9"/>
              </a:solidFill>
              <a:ln w="12700">
                <a:solidFill>
                  <a:srgbClr val="15A715"/>
                </a:solidFill>
                <a:miter lim="800000"/>
                <a:headEnd/>
                <a:tailEnd/>
              </a:ln>
              <a:effectLst/>
            </p:spPr>
            <p:txBody>
              <a:bodyPr wrap="none" anchor="ctr"/>
              <a:lstStyle/>
              <a:p>
                <a:endParaRPr lang="en-US" dirty="0">
                  <a:solidFill>
                    <a:schemeClr val="accent1">
                      <a:lumMod val="75000"/>
                      <a:lumOff val="25000"/>
                    </a:schemeClr>
                  </a:solidFill>
                  <a:latin typeface="Arial" charset="0"/>
                </a:endParaRPr>
              </a:p>
            </p:txBody>
          </p:sp>
          <p:sp>
            <p:nvSpPr>
              <p:cNvPr id="290" name="AutoShape 44"/>
              <p:cNvSpPr>
                <a:spLocks noChangeArrowheads="1"/>
              </p:cNvSpPr>
              <p:nvPr/>
            </p:nvSpPr>
            <p:spPr bwMode="auto">
              <a:xfrm>
                <a:off x="6705600" y="3995603"/>
                <a:ext cx="304800" cy="276225"/>
              </a:xfrm>
              <a:prstGeom prst="upArrow">
                <a:avLst>
                  <a:gd name="adj1" fmla="val 50000"/>
                  <a:gd name="adj2" fmla="val 58046"/>
                </a:avLst>
              </a:prstGeom>
              <a:solidFill>
                <a:srgbClr val="F4DEC8"/>
              </a:solidFill>
              <a:ln w="12700" algn="ctr">
                <a:solidFill>
                  <a:srgbClr val="90561C"/>
                </a:solidFill>
                <a:miter lim="800000"/>
                <a:headEnd/>
                <a:tailEnd/>
              </a:ln>
              <a:effectLst/>
            </p:spPr>
            <p:txBody>
              <a:bodyPr wrap="none" anchor="ctr"/>
              <a:lstStyle/>
              <a:p>
                <a:endParaRPr lang="en-US" dirty="0"/>
              </a:p>
            </p:txBody>
          </p:sp>
        </p:grpSp>
        <p:grpSp>
          <p:nvGrpSpPr>
            <p:cNvPr id="264" name="Group 263"/>
            <p:cNvGrpSpPr/>
            <p:nvPr>
              <p:custDataLst>
                <p:tags r:id="rId147"/>
              </p:custDataLst>
            </p:nvPr>
          </p:nvGrpSpPr>
          <p:grpSpPr>
            <a:xfrm>
              <a:off x="4501045" y="1447800"/>
              <a:ext cx="609600" cy="936625"/>
              <a:chOff x="6553200" y="3581400"/>
              <a:chExt cx="609600" cy="936625"/>
            </a:xfrm>
          </p:grpSpPr>
          <p:grpSp>
            <p:nvGrpSpPr>
              <p:cNvPr id="281" name="Group 39"/>
              <p:cNvGrpSpPr>
                <a:grpSpLocks/>
              </p:cNvGrpSpPr>
              <p:nvPr/>
            </p:nvGrpSpPr>
            <p:grpSpPr bwMode="auto">
              <a:xfrm>
                <a:off x="6629400" y="4191000"/>
                <a:ext cx="457200" cy="327025"/>
                <a:chOff x="3744" y="1584"/>
                <a:chExt cx="336" cy="240"/>
              </a:xfrm>
            </p:grpSpPr>
            <p:sp>
              <p:nvSpPr>
                <p:cNvPr id="284" name="Oval 40"/>
                <p:cNvSpPr>
                  <a:spLocks noChangeArrowheads="1"/>
                </p:cNvSpPr>
                <p:nvPr/>
              </p:nvSpPr>
              <p:spPr bwMode="auto">
                <a:xfrm>
                  <a:off x="3744" y="1728"/>
                  <a:ext cx="336" cy="96"/>
                </a:xfrm>
                <a:prstGeom prst="ellipse">
                  <a:avLst/>
                </a:prstGeom>
                <a:solidFill>
                  <a:srgbClr val="C56D41"/>
                </a:solidFill>
                <a:ln w="12700" algn="ctr">
                  <a:solidFill>
                    <a:srgbClr val="64351E"/>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285" name="Oval 41"/>
                <p:cNvSpPr>
                  <a:spLocks noChangeArrowheads="1"/>
                </p:cNvSpPr>
                <p:nvPr/>
              </p:nvSpPr>
              <p:spPr bwMode="auto">
                <a:xfrm>
                  <a:off x="3744" y="1680"/>
                  <a:ext cx="336" cy="96"/>
                </a:xfrm>
                <a:prstGeom prst="ellipse">
                  <a:avLst/>
                </a:prstGeom>
                <a:solidFill>
                  <a:srgbClr val="C56D41"/>
                </a:solidFill>
                <a:ln w="12700" algn="ctr">
                  <a:solidFill>
                    <a:srgbClr val="64351E"/>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286" name="Oval 42"/>
                <p:cNvSpPr>
                  <a:spLocks noChangeArrowheads="1"/>
                </p:cNvSpPr>
                <p:nvPr/>
              </p:nvSpPr>
              <p:spPr bwMode="auto">
                <a:xfrm>
                  <a:off x="3744" y="1632"/>
                  <a:ext cx="336" cy="96"/>
                </a:xfrm>
                <a:prstGeom prst="ellipse">
                  <a:avLst/>
                </a:prstGeom>
                <a:solidFill>
                  <a:srgbClr val="C56D41"/>
                </a:solidFill>
                <a:ln w="12700" algn="ctr">
                  <a:solidFill>
                    <a:srgbClr val="64351E"/>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287" name="Oval 43"/>
                <p:cNvSpPr>
                  <a:spLocks noChangeArrowheads="1"/>
                </p:cNvSpPr>
                <p:nvPr/>
              </p:nvSpPr>
              <p:spPr bwMode="auto">
                <a:xfrm>
                  <a:off x="3744" y="1584"/>
                  <a:ext cx="336" cy="96"/>
                </a:xfrm>
                <a:prstGeom prst="ellipse">
                  <a:avLst/>
                </a:prstGeom>
                <a:solidFill>
                  <a:srgbClr val="C56D41"/>
                </a:solidFill>
                <a:ln w="12700" algn="ctr">
                  <a:solidFill>
                    <a:srgbClr val="64351E"/>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grpSp>
          <p:sp>
            <p:nvSpPr>
              <p:cNvPr id="282" name="Rounded Rectangle 281"/>
              <p:cNvSpPr/>
              <p:nvPr/>
            </p:nvSpPr>
            <p:spPr>
              <a:xfrm>
                <a:off x="6553200" y="3581400"/>
                <a:ext cx="609600" cy="457200"/>
              </a:xfrm>
              <a:prstGeom prst="roundRect">
                <a:avLst/>
              </a:prstGeom>
              <a:solidFill>
                <a:srgbClr val="C9F7C9"/>
              </a:solidFill>
              <a:ln w="12700">
                <a:solidFill>
                  <a:srgbClr val="15A715"/>
                </a:solidFill>
                <a:miter lim="800000"/>
                <a:headEnd/>
                <a:tailEnd/>
              </a:ln>
              <a:effectLst/>
            </p:spPr>
            <p:txBody>
              <a:bodyPr wrap="none" anchor="ctr"/>
              <a:lstStyle/>
              <a:p>
                <a:endParaRPr lang="en-US" dirty="0">
                  <a:solidFill>
                    <a:schemeClr val="accent1">
                      <a:lumMod val="75000"/>
                      <a:lumOff val="25000"/>
                    </a:schemeClr>
                  </a:solidFill>
                  <a:latin typeface="Arial" charset="0"/>
                </a:endParaRPr>
              </a:p>
            </p:txBody>
          </p:sp>
          <p:sp>
            <p:nvSpPr>
              <p:cNvPr id="283" name="AutoShape 44"/>
              <p:cNvSpPr>
                <a:spLocks noChangeArrowheads="1"/>
              </p:cNvSpPr>
              <p:nvPr/>
            </p:nvSpPr>
            <p:spPr bwMode="auto">
              <a:xfrm>
                <a:off x="6705600" y="3995603"/>
                <a:ext cx="304800" cy="276225"/>
              </a:xfrm>
              <a:prstGeom prst="upArrow">
                <a:avLst>
                  <a:gd name="adj1" fmla="val 50000"/>
                  <a:gd name="adj2" fmla="val 58046"/>
                </a:avLst>
              </a:prstGeom>
              <a:solidFill>
                <a:srgbClr val="F4DEC8"/>
              </a:solidFill>
              <a:ln w="12700" algn="ctr">
                <a:solidFill>
                  <a:srgbClr val="90561C"/>
                </a:solidFill>
                <a:miter lim="800000"/>
                <a:headEnd/>
                <a:tailEnd/>
              </a:ln>
              <a:effectLst/>
            </p:spPr>
            <p:txBody>
              <a:bodyPr wrap="none" anchor="ctr"/>
              <a:lstStyle/>
              <a:p>
                <a:endParaRPr lang="en-US" dirty="0"/>
              </a:p>
            </p:txBody>
          </p:sp>
        </p:grpSp>
        <p:grpSp>
          <p:nvGrpSpPr>
            <p:cNvPr id="265" name="Group 264"/>
            <p:cNvGrpSpPr/>
            <p:nvPr>
              <p:custDataLst>
                <p:tags r:id="rId148"/>
              </p:custDataLst>
            </p:nvPr>
          </p:nvGrpSpPr>
          <p:grpSpPr>
            <a:xfrm>
              <a:off x="5161907" y="1447800"/>
              <a:ext cx="609600" cy="936625"/>
              <a:chOff x="6553200" y="3581400"/>
              <a:chExt cx="609600" cy="936625"/>
            </a:xfrm>
          </p:grpSpPr>
          <p:grpSp>
            <p:nvGrpSpPr>
              <p:cNvPr id="274" name="Group 39"/>
              <p:cNvGrpSpPr>
                <a:grpSpLocks/>
              </p:cNvGrpSpPr>
              <p:nvPr/>
            </p:nvGrpSpPr>
            <p:grpSpPr bwMode="auto">
              <a:xfrm>
                <a:off x="6629400" y="4191000"/>
                <a:ext cx="457200" cy="327025"/>
                <a:chOff x="3744" y="1584"/>
                <a:chExt cx="336" cy="240"/>
              </a:xfrm>
            </p:grpSpPr>
            <p:sp>
              <p:nvSpPr>
                <p:cNvPr id="277" name="Oval 40"/>
                <p:cNvSpPr>
                  <a:spLocks noChangeArrowheads="1"/>
                </p:cNvSpPr>
                <p:nvPr/>
              </p:nvSpPr>
              <p:spPr bwMode="auto">
                <a:xfrm>
                  <a:off x="3744" y="1728"/>
                  <a:ext cx="336" cy="96"/>
                </a:xfrm>
                <a:prstGeom prst="ellipse">
                  <a:avLst/>
                </a:prstGeom>
                <a:solidFill>
                  <a:srgbClr val="C56D41"/>
                </a:solidFill>
                <a:ln w="12700" algn="ctr">
                  <a:solidFill>
                    <a:srgbClr val="64351E"/>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278" name="Oval 41"/>
                <p:cNvSpPr>
                  <a:spLocks noChangeArrowheads="1"/>
                </p:cNvSpPr>
                <p:nvPr/>
              </p:nvSpPr>
              <p:spPr bwMode="auto">
                <a:xfrm>
                  <a:off x="3744" y="1680"/>
                  <a:ext cx="336" cy="96"/>
                </a:xfrm>
                <a:prstGeom prst="ellipse">
                  <a:avLst/>
                </a:prstGeom>
                <a:solidFill>
                  <a:srgbClr val="C56D41"/>
                </a:solidFill>
                <a:ln w="12700" algn="ctr">
                  <a:solidFill>
                    <a:srgbClr val="64351E"/>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279" name="Oval 42"/>
                <p:cNvSpPr>
                  <a:spLocks noChangeArrowheads="1"/>
                </p:cNvSpPr>
                <p:nvPr/>
              </p:nvSpPr>
              <p:spPr bwMode="auto">
                <a:xfrm>
                  <a:off x="3744" y="1632"/>
                  <a:ext cx="336" cy="96"/>
                </a:xfrm>
                <a:prstGeom prst="ellipse">
                  <a:avLst/>
                </a:prstGeom>
                <a:solidFill>
                  <a:srgbClr val="C56D41"/>
                </a:solidFill>
                <a:ln w="12700" algn="ctr">
                  <a:solidFill>
                    <a:srgbClr val="64351E"/>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280" name="Oval 43"/>
                <p:cNvSpPr>
                  <a:spLocks noChangeArrowheads="1"/>
                </p:cNvSpPr>
                <p:nvPr/>
              </p:nvSpPr>
              <p:spPr bwMode="auto">
                <a:xfrm>
                  <a:off x="3744" y="1584"/>
                  <a:ext cx="336" cy="96"/>
                </a:xfrm>
                <a:prstGeom prst="ellipse">
                  <a:avLst/>
                </a:prstGeom>
                <a:solidFill>
                  <a:srgbClr val="C56D41"/>
                </a:solidFill>
                <a:ln w="12700" algn="ctr">
                  <a:solidFill>
                    <a:srgbClr val="64351E"/>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grpSp>
          <p:sp>
            <p:nvSpPr>
              <p:cNvPr id="275" name="Rounded Rectangle 274"/>
              <p:cNvSpPr/>
              <p:nvPr/>
            </p:nvSpPr>
            <p:spPr>
              <a:xfrm>
                <a:off x="6553200" y="3581400"/>
                <a:ext cx="609600" cy="457200"/>
              </a:xfrm>
              <a:prstGeom prst="roundRect">
                <a:avLst/>
              </a:prstGeom>
              <a:solidFill>
                <a:srgbClr val="C9F7C9"/>
              </a:solidFill>
              <a:ln w="12700">
                <a:solidFill>
                  <a:srgbClr val="15A715"/>
                </a:solidFill>
                <a:miter lim="800000"/>
                <a:headEnd/>
                <a:tailEnd/>
              </a:ln>
              <a:effectLst/>
            </p:spPr>
            <p:txBody>
              <a:bodyPr wrap="none" anchor="ctr"/>
              <a:lstStyle/>
              <a:p>
                <a:endParaRPr lang="en-US" dirty="0">
                  <a:solidFill>
                    <a:schemeClr val="accent1">
                      <a:lumMod val="75000"/>
                      <a:lumOff val="25000"/>
                    </a:schemeClr>
                  </a:solidFill>
                  <a:latin typeface="Arial" charset="0"/>
                </a:endParaRPr>
              </a:p>
            </p:txBody>
          </p:sp>
          <p:sp>
            <p:nvSpPr>
              <p:cNvPr id="276" name="AutoShape 44"/>
              <p:cNvSpPr>
                <a:spLocks noChangeArrowheads="1"/>
              </p:cNvSpPr>
              <p:nvPr/>
            </p:nvSpPr>
            <p:spPr bwMode="auto">
              <a:xfrm>
                <a:off x="6705600" y="3995603"/>
                <a:ext cx="304800" cy="276225"/>
              </a:xfrm>
              <a:prstGeom prst="upArrow">
                <a:avLst>
                  <a:gd name="adj1" fmla="val 50000"/>
                  <a:gd name="adj2" fmla="val 58046"/>
                </a:avLst>
              </a:prstGeom>
              <a:solidFill>
                <a:srgbClr val="F4DEC8"/>
              </a:solidFill>
              <a:ln w="12700" algn="ctr">
                <a:solidFill>
                  <a:srgbClr val="90561C"/>
                </a:solidFill>
                <a:miter lim="800000"/>
                <a:headEnd/>
                <a:tailEnd/>
              </a:ln>
              <a:effectLst/>
            </p:spPr>
            <p:txBody>
              <a:bodyPr wrap="none" anchor="ctr"/>
              <a:lstStyle/>
              <a:p>
                <a:endParaRPr lang="en-US" dirty="0"/>
              </a:p>
            </p:txBody>
          </p:sp>
        </p:grpSp>
        <p:grpSp>
          <p:nvGrpSpPr>
            <p:cNvPr id="266" name="Group 265"/>
            <p:cNvGrpSpPr/>
            <p:nvPr>
              <p:custDataLst>
                <p:tags r:id="rId149"/>
              </p:custDataLst>
            </p:nvPr>
          </p:nvGrpSpPr>
          <p:grpSpPr>
            <a:xfrm>
              <a:off x="5822769" y="1447800"/>
              <a:ext cx="609600" cy="936625"/>
              <a:chOff x="6553200" y="3581400"/>
              <a:chExt cx="609600" cy="936625"/>
            </a:xfrm>
          </p:grpSpPr>
          <p:grpSp>
            <p:nvGrpSpPr>
              <p:cNvPr id="267" name="Group 39"/>
              <p:cNvGrpSpPr>
                <a:grpSpLocks/>
              </p:cNvGrpSpPr>
              <p:nvPr/>
            </p:nvGrpSpPr>
            <p:grpSpPr bwMode="auto">
              <a:xfrm>
                <a:off x="6629400" y="4191000"/>
                <a:ext cx="457200" cy="327025"/>
                <a:chOff x="3744" y="1584"/>
                <a:chExt cx="336" cy="240"/>
              </a:xfrm>
            </p:grpSpPr>
            <p:sp>
              <p:nvSpPr>
                <p:cNvPr id="270" name="Oval 40"/>
                <p:cNvSpPr>
                  <a:spLocks noChangeArrowheads="1"/>
                </p:cNvSpPr>
                <p:nvPr/>
              </p:nvSpPr>
              <p:spPr bwMode="auto">
                <a:xfrm>
                  <a:off x="3744" y="1728"/>
                  <a:ext cx="336" cy="96"/>
                </a:xfrm>
                <a:prstGeom prst="ellipse">
                  <a:avLst/>
                </a:prstGeom>
                <a:solidFill>
                  <a:srgbClr val="C56D41"/>
                </a:solidFill>
                <a:ln w="12700" algn="ctr">
                  <a:solidFill>
                    <a:srgbClr val="64351E"/>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271" name="Oval 41"/>
                <p:cNvSpPr>
                  <a:spLocks noChangeArrowheads="1"/>
                </p:cNvSpPr>
                <p:nvPr/>
              </p:nvSpPr>
              <p:spPr bwMode="auto">
                <a:xfrm>
                  <a:off x="3744" y="1680"/>
                  <a:ext cx="336" cy="96"/>
                </a:xfrm>
                <a:prstGeom prst="ellipse">
                  <a:avLst/>
                </a:prstGeom>
                <a:solidFill>
                  <a:srgbClr val="C56D41"/>
                </a:solidFill>
                <a:ln w="12700" algn="ctr">
                  <a:solidFill>
                    <a:srgbClr val="64351E"/>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272" name="Oval 42"/>
                <p:cNvSpPr>
                  <a:spLocks noChangeArrowheads="1"/>
                </p:cNvSpPr>
                <p:nvPr/>
              </p:nvSpPr>
              <p:spPr bwMode="auto">
                <a:xfrm>
                  <a:off x="3744" y="1632"/>
                  <a:ext cx="336" cy="96"/>
                </a:xfrm>
                <a:prstGeom prst="ellipse">
                  <a:avLst/>
                </a:prstGeom>
                <a:solidFill>
                  <a:srgbClr val="C56D41"/>
                </a:solidFill>
                <a:ln w="12700" algn="ctr">
                  <a:solidFill>
                    <a:srgbClr val="64351E"/>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273" name="Oval 43"/>
                <p:cNvSpPr>
                  <a:spLocks noChangeArrowheads="1"/>
                </p:cNvSpPr>
                <p:nvPr/>
              </p:nvSpPr>
              <p:spPr bwMode="auto">
                <a:xfrm>
                  <a:off x="3744" y="1584"/>
                  <a:ext cx="336" cy="96"/>
                </a:xfrm>
                <a:prstGeom prst="ellipse">
                  <a:avLst/>
                </a:prstGeom>
                <a:solidFill>
                  <a:srgbClr val="C56D41"/>
                </a:solidFill>
                <a:ln w="12700" algn="ctr">
                  <a:solidFill>
                    <a:srgbClr val="64351E"/>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grpSp>
          <p:sp>
            <p:nvSpPr>
              <p:cNvPr id="268" name="Rounded Rectangle 267"/>
              <p:cNvSpPr/>
              <p:nvPr/>
            </p:nvSpPr>
            <p:spPr>
              <a:xfrm>
                <a:off x="6553200" y="3581400"/>
                <a:ext cx="609600" cy="457200"/>
              </a:xfrm>
              <a:prstGeom prst="roundRect">
                <a:avLst/>
              </a:prstGeom>
              <a:solidFill>
                <a:srgbClr val="C9F7C9"/>
              </a:solidFill>
              <a:ln w="12700">
                <a:solidFill>
                  <a:srgbClr val="15A715"/>
                </a:solidFill>
                <a:miter lim="800000"/>
                <a:headEnd/>
                <a:tailEnd/>
              </a:ln>
              <a:effectLst/>
            </p:spPr>
            <p:txBody>
              <a:bodyPr wrap="none" anchor="ctr"/>
              <a:lstStyle/>
              <a:p>
                <a:endParaRPr lang="en-US" dirty="0">
                  <a:solidFill>
                    <a:schemeClr val="accent1">
                      <a:lumMod val="75000"/>
                      <a:lumOff val="25000"/>
                    </a:schemeClr>
                  </a:solidFill>
                  <a:latin typeface="Arial" charset="0"/>
                </a:endParaRPr>
              </a:p>
            </p:txBody>
          </p:sp>
          <p:sp>
            <p:nvSpPr>
              <p:cNvPr id="269" name="AutoShape 44"/>
              <p:cNvSpPr>
                <a:spLocks noChangeArrowheads="1"/>
              </p:cNvSpPr>
              <p:nvPr/>
            </p:nvSpPr>
            <p:spPr bwMode="auto">
              <a:xfrm>
                <a:off x="6705600" y="3995603"/>
                <a:ext cx="304800" cy="276225"/>
              </a:xfrm>
              <a:prstGeom prst="upArrow">
                <a:avLst>
                  <a:gd name="adj1" fmla="val 50000"/>
                  <a:gd name="adj2" fmla="val 58046"/>
                </a:avLst>
              </a:prstGeom>
              <a:solidFill>
                <a:srgbClr val="F4DEC8"/>
              </a:solidFill>
              <a:ln w="12700" algn="ctr">
                <a:solidFill>
                  <a:srgbClr val="90561C"/>
                </a:solidFill>
                <a:miter lim="800000"/>
                <a:headEnd/>
                <a:tailEnd/>
              </a:ln>
              <a:effectLst/>
            </p:spPr>
            <p:txBody>
              <a:bodyPr wrap="none" anchor="ctr"/>
              <a:lstStyle/>
              <a:p>
                <a:endParaRPr lang="en-US" dirty="0"/>
              </a:p>
            </p:txBody>
          </p:sp>
        </p:grpSp>
      </p:grpSp>
      <p:grpSp>
        <p:nvGrpSpPr>
          <p:cNvPr id="351" name="Group 350"/>
          <p:cNvGrpSpPr/>
          <p:nvPr>
            <p:custDataLst>
              <p:tags r:id="rId7"/>
            </p:custDataLst>
          </p:nvPr>
        </p:nvGrpSpPr>
        <p:grpSpPr>
          <a:xfrm>
            <a:off x="440646" y="4506595"/>
            <a:ext cx="7879082" cy="936625"/>
            <a:chOff x="-1446713" y="1447800"/>
            <a:chExt cx="7879082" cy="936625"/>
          </a:xfrm>
        </p:grpSpPr>
        <p:grpSp>
          <p:nvGrpSpPr>
            <p:cNvPr id="352" name="Group 351"/>
            <p:cNvGrpSpPr/>
            <p:nvPr>
              <p:custDataLst>
                <p:tags r:id="rId126"/>
              </p:custDataLst>
            </p:nvPr>
          </p:nvGrpSpPr>
          <p:grpSpPr>
            <a:xfrm>
              <a:off x="-1446713" y="1447800"/>
              <a:ext cx="609600" cy="936625"/>
              <a:chOff x="6553200" y="3581400"/>
              <a:chExt cx="609600" cy="936625"/>
            </a:xfrm>
          </p:grpSpPr>
          <p:grpSp>
            <p:nvGrpSpPr>
              <p:cNvPr id="441" name="Group 39"/>
              <p:cNvGrpSpPr>
                <a:grpSpLocks/>
              </p:cNvGrpSpPr>
              <p:nvPr/>
            </p:nvGrpSpPr>
            <p:grpSpPr bwMode="auto">
              <a:xfrm>
                <a:off x="6629400" y="4191000"/>
                <a:ext cx="457200" cy="327025"/>
                <a:chOff x="3744" y="1584"/>
                <a:chExt cx="336" cy="240"/>
              </a:xfrm>
            </p:grpSpPr>
            <p:sp>
              <p:nvSpPr>
                <p:cNvPr id="444" name="Oval 40"/>
                <p:cNvSpPr>
                  <a:spLocks noChangeArrowheads="1"/>
                </p:cNvSpPr>
                <p:nvPr/>
              </p:nvSpPr>
              <p:spPr bwMode="auto">
                <a:xfrm>
                  <a:off x="3744" y="1728"/>
                  <a:ext cx="336" cy="96"/>
                </a:xfrm>
                <a:prstGeom prst="ellipse">
                  <a:avLst/>
                </a:prstGeom>
                <a:solidFill>
                  <a:srgbClr val="C56D41"/>
                </a:solidFill>
                <a:ln w="12700" algn="ctr">
                  <a:solidFill>
                    <a:srgbClr val="64351E"/>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445" name="Oval 41"/>
                <p:cNvSpPr>
                  <a:spLocks noChangeArrowheads="1"/>
                </p:cNvSpPr>
                <p:nvPr/>
              </p:nvSpPr>
              <p:spPr bwMode="auto">
                <a:xfrm>
                  <a:off x="3744" y="1680"/>
                  <a:ext cx="336" cy="96"/>
                </a:xfrm>
                <a:prstGeom prst="ellipse">
                  <a:avLst/>
                </a:prstGeom>
                <a:solidFill>
                  <a:srgbClr val="C56D41"/>
                </a:solidFill>
                <a:ln w="12700" algn="ctr">
                  <a:solidFill>
                    <a:srgbClr val="64351E"/>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446" name="Oval 42"/>
                <p:cNvSpPr>
                  <a:spLocks noChangeArrowheads="1"/>
                </p:cNvSpPr>
                <p:nvPr/>
              </p:nvSpPr>
              <p:spPr bwMode="auto">
                <a:xfrm>
                  <a:off x="3744" y="1632"/>
                  <a:ext cx="336" cy="96"/>
                </a:xfrm>
                <a:prstGeom prst="ellipse">
                  <a:avLst/>
                </a:prstGeom>
                <a:solidFill>
                  <a:srgbClr val="C56D41"/>
                </a:solidFill>
                <a:ln w="12700" algn="ctr">
                  <a:solidFill>
                    <a:srgbClr val="64351E"/>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447" name="Oval 43"/>
                <p:cNvSpPr>
                  <a:spLocks noChangeArrowheads="1"/>
                </p:cNvSpPr>
                <p:nvPr/>
              </p:nvSpPr>
              <p:spPr bwMode="auto">
                <a:xfrm>
                  <a:off x="3744" y="1584"/>
                  <a:ext cx="336" cy="96"/>
                </a:xfrm>
                <a:prstGeom prst="ellipse">
                  <a:avLst/>
                </a:prstGeom>
                <a:solidFill>
                  <a:srgbClr val="C56D41"/>
                </a:solidFill>
                <a:ln w="12700" algn="ctr">
                  <a:solidFill>
                    <a:srgbClr val="64351E"/>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grpSp>
          <p:sp>
            <p:nvSpPr>
              <p:cNvPr id="442" name="Rounded Rectangle 441"/>
              <p:cNvSpPr/>
              <p:nvPr/>
            </p:nvSpPr>
            <p:spPr>
              <a:xfrm>
                <a:off x="6553200" y="3581400"/>
                <a:ext cx="609600" cy="457200"/>
              </a:xfrm>
              <a:prstGeom prst="roundRect">
                <a:avLst/>
              </a:prstGeom>
              <a:solidFill>
                <a:srgbClr val="C9F7C9"/>
              </a:solidFill>
              <a:ln w="12700">
                <a:solidFill>
                  <a:srgbClr val="15A715"/>
                </a:solidFill>
                <a:miter lim="800000"/>
                <a:headEnd/>
                <a:tailEnd/>
              </a:ln>
              <a:effectLst/>
            </p:spPr>
            <p:txBody>
              <a:bodyPr wrap="none" anchor="ctr"/>
              <a:lstStyle/>
              <a:p>
                <a:endParaRPr lang="en-US" dirty="0">
                  <a:solidFill>
                    <a:schemeClr val="accent1">
                      <a:lumMod val="75000"/>
                      <a:lumOff val="25000"/>
                    </a:schemeClr>
                  </a:solidFill>
                  <a:latin typeface="Arial" charset="0"/>
                </a:endParaRPr>
              </a:p>
            </p:txBody>
          </p:sp>
          <p:sp>
            <p:nvSpPr>
              <p:cNvPr id="443" name="AutoShape 44"/>
              <p:cNvSpPr>
                <a:spLocks noChangeArrowheads="1"/>
              </p:cNvSpPr>
              <p:nvPr/>
            </p:nvSpPr>
            <p:spPr bwMode="auto">
              <a:xfrm>
                <a:off x="6705600" y="3995603"/>
                <a:ext cx="304800" cy="276225"/>
              </a:xfrm>
              <a:prstGeom prst="upArrow">
                <a:avLst>
                  <a:gd name="adj1" fmla="val 50000"/>
                  <a:gd name="adj2" fmla="val 58046"/>
                </a:avLst>
              </a:prstGeom>
              <a:solidFill>
                <a:srgbClr val="F4DEC8"/>
              </a:solidFill>
              <a:ln w="12700" algn="ctr">
                <a:solidFill>
                  <a:srgbClr val="90561C"/>
                </a:solidFill>
                <a:miter lim="800000"/>
                <a:headEnd/>
                <a:tailEnd/>
              </a:ln>
              <a:effectLst/>
            </p:spPr>
            <p:txBody>
              <a:bodyPr wrap="none" anchor="ctr"/>
              <a:lstStyle/>
              <a:p>
                <a:endParaRPr lang="en-US" dirty="0"/>
              </a:p>
            </p:txBody>
          </p:sp>
        </p:grpSp>
        <p:grpSp>
          <p:nvGrpSpPr>
            <p:cNvPr id="353" name="Group 352"/>
            <p:cNvGrpSpPr/>
            <p:nvPr>
              <p:custDataLst>
                <p:tags r:id="rId127"/>
              </p:custDataLst>
            </p:nvPr>
          </p:nvGrpSpPr>
          <p:grpSpPr>
            <a:xfrm>
              <a:off x="-785851" y="1447800"/>
              <a:ext cx="609600" cy="936625"/>
              <a:chOff x="6553200" y="3581400"/>
              <a:chExt cx="609600" cy="936625"/>
            </a:xfrm>
          </p:grpSpPr>
          <p:grpSp>
            <p:nvGrpSpPr>
              <p:cNvPr id="434" name="Group 39"/>
              <p:cNvGrpSpPr>
                <a:grpSpLocks/>
              </p:cNvGrpSpPr>
              <p:nvPr/>
            </p:nvGrpSpPr>
            <p:grpSpPr bwMode="auto">
              <a:xfrm>
                <a:off x="6629400" y="4191000"/>
                <a:ext cx="457200" cy="327025"/>
                <a:chOff x="3744" y="1584"/>
                <a:chExt cx="336" cy="240"/>
              </a:xfrm>
            </p:grpSpPr>
            <p:sp>
              <p:nvSpPr>
                <p:cNvPr id="437" name="Oval 40"/>
                <p:cNvSpPr>
                  <a:spLocks noChangeArrowheads="1"/>
                </p:cNvSpPr>
                <p:nvPr/>
              </p:nvSpPr>
              <p:spPr bwMode="auto">
                <a:xfrm>
                  <a:off x="3744" y="1728"/>
                  <a:ext cx="336" cy="96"/>
                </a:xfrm>
                <a:prstGeom prst="ellipse">
                  <a:avLst/>
                </a:prstGeom>
                <a:solidFill>
                  <a:srgbClr val="C56D41"/>
                </a:solidFill>
                <a:ln w="12700" algn="ctr">
                  <a:solidFill>
                    <a:srgbClr val="64351E"/>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438" name="Oval 41"/>
                <p:cNvSpPr>
                  <a:spLocks noChangeArrowheads="1"/>
                </p:cNvSpPr>
                <p:nvPr/>
              </p:nvSpPr>
              <p:spPr bwMode="auto">
                <a:xfrm>
                  <a:off x="3744" y="1680"/>
                  <a:ext cx="336" cy="96"/>
                </a:xfrm>
                <a:prstGeom prst="ellipse">
                  <a:avLst/>
                </a:prstGeom>
                <a:solidFill>
                  <a:srgbClr val="C56D41"/>
                </a:solidFill>
                <a:ln w="12700" algn="ctr">
                  <a:solidFill>
                    <a:srgbClr val="64351E"/>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439" name="Oval 42"/>
                <p:cNvSpPr>
                  <a:spLocks noChangeArrowheads="1"/>
                </p:cNvSpPr>
                <p:nvPr/>
              </p:nvSpPr>
              <p:spPr bwMode="auto">
                <a:xfrm>
                  <a:off x="3744" y="1632"/>
                  <a:ext cx="336" cy="96"/>
                </a:xfrm>
                <a:prstGeom prst="ellipse">
                  <a:avLst/>
                </a:prstGeom>
                <a:solidFill>
                  <a:srgbClr val="C56D41"/>
                </a:solidFill>
                <a:ln w="12700" algn="ctr">
                  <a:solidFill>
                    <a:srgbClr val="64351E"/>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440" name="Oval 43"/>
                <p:cNvSpPr>
                  <a:spLocks noChangeArrowheads="1"/>
                </p:cNvSpPr>
                <p:nvPr/>
              </p:nvSpPr>
              <p:spPr bwMode="auto">
                <a:xfrm>
                  <a:off x="3744" y="1584"/>
                  <a:ext cx="336" cy="96"/>
                </a:xfrm>
                <a:prstGeom prst="ellipse">
                  <a:avLst/>
                </a:prstGeom>
                <a:solidFill>
                  <a:srgbClr val="C56D41"/>
                </a:solidFill>
                <a:ln w="12700" algn="ctr">
                  <a:solidFill>
                    <a:srgbClr val="64351E"/>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grpSp>
          <p:sp>
            <p:nvSpPr>
              <p:cNvPr id="435" name="Rounded Rectangle 434"/>
              <p:cNvSpPr/>
              <p:nvPr/>
            </p:nvSpPr>
            <p:spPr>
              <a:xfrm>
                <a:off x="6553200" y="3581400"/>
                <a:ext cx="609600" cy="457200"/>
              </a:xfrm>
              <a:prstGeom prst="roundRect">
                <a:avLst/>
              </a:prstGeom>
              <a:solidFill>
                <a:srgbClr val="C9F7C9"/>
              </a:solidFill>
              <a:ln w="12700">
                <a:solidFill>
                  <a:srgbClr val="15A715"/>
                </a:solidFill>
                <a:miter lim="800000"/>
                <a:headEnd/>
                <a:tailEnd/>
              </a:ln>
              <a:effectLst/>
            </p:spPr>
            <p:txBody>
              <a:bodyPr wrap="none" anchor="ctr"/>
              <a:lstStyle/>
              <a:p>
                <a:endParaRPr lang="en-US" dirty="0">
                  <a:solidFill>
                    <a:schemeClr val="accent1">
                      <a:lumMod val="75000"/>
                      <a:lumOff val="25000"/>
                    </a:schemeClr>
                  </a:solidFill>
                  <a:latin typeface="Arial" charset="0"/>
                </a:endParaRPr>
              </a:p>
            </p:txBody>
          </p:sp>
          <p:sp>
            <p:nvSpPr>
              <p:cNvPr id="436" name="AutoShape 44"/>
              <p:cNvSpPr>
                <a:spLocks noChangeArrowheads="1"/>
              </p:cNvSpPr>
              <p:nvPr/>
            </p:nvSpPr>
            <p:spPr bwMode="auto">
              <a:xfrm>
                <a:off x="6705600" y="3995603"/>
                <a:ext cx="304800" cy="276225"/>
              </a:xfrm>
              <a:prstGeom prst="upArrow">
                <a:avLst>
                  <a:gd name="adj1" fmla="val 50000"/>
                  <a:gd name="adj2" fmla="val 58046"/>
                </a:avLst>
              </a:prstGeom>
              <a:solidFill>
                <a:srgbClr val="F4DEC8"/>
              </a:solidFill>
              <a:ln w="12700" algn="ctr">
                <a:solidFill>
                  <a:srgbClr val="90561C"/>
                </a:solidFill>
                <a:miter lim="800000"/>
                <a:headEnd/>
                <a:tailEnd/>
              </a:ln>
              <a:effectLst/>
            </p:spPr>
            <p:txBody>
              <a:bodyPr wrap="none" anchor="ctr"/>
              <a:lstStyle/>
              <a:p>
                <a:endParaRPr lang="en-US" dirty="0"/>
              </a:p>
            </p:txBody>
          </p:sp>
        </p:grpSp>
        <p:grpSp>
          <p:nvGrpSpPr>
            <p:cNvPr id="354" name="Group 353"/>
            <p:cNvGrpSpPr/>
            <p:nvPr>
              <p:custDataLst>
                <p:tags r:id="rId128"/>
              </p:custDataLst>
            </p:nvPr>
          </p:nvGrpSpPr>
          <p:grpSpPr>
            <a:xfrm>
              <a:off x="-124989" y="1447800"/>
              <a:ext cx="609600" cy="936625"/>
              <a:chOff x="6553200" y="3581400"/>
              <a:chExt cx="609600" cy="936625"/>
            </a:xfrm>
          </p:grpSpPr>
          <p:grpSp>
            <p:nvGrpSpPr>
              <p:cNvPr id="427" name="Group 39"/>
              <p:cNvGrpSpPr>
                <a:grpSpLocks/>
              </p:cNvGrpSpPr>
              <p:nvPr/>
            </p:nvGrpSpPr>
            <p:grpSpPr bwMode="auto">
              <a:xfrm>
                <a:off x="6629400" y="4191000"/>
                <a:ext cx="457200" cy="327025"/>
                <a:chOff x="3744" y="1584"/>
                <a:chExt cx="336" cy="240"/>
              </a:xfrm>
            </p:grpSpPr>
            <p:sp>
              <p:nvSpPr>
                <p:cNvPr id="430" name="Oval 40"/>
                <p:cNvSpPr>
                  <a:spLocks noChangeArrowheads="1"/>
                </p:cNvSpPr>
                <p:nvPr/>
              </p:nvSpPr>
              <p:spPr bwMode="auto">
                <a:xfrm>
                  <a:off x="3744" y="1728"/>
                  <a:ext cx="336" cy="96"/>
                </a:xfrm>
                <a:prstGeom prst="ellipse">
                  <a:avLst/>
                </a:prstGeom>
                <a:solidFill>
                  <a:srgbClr val="C56D41"/>
                </a:solidFill>
                <a:ln w="12700" algn="ctr">
                  <a:solidFill>
                    <a:srgbClr val="64351E"/>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431" name="Oval 41"/>
                <p:cNvSpPr>
                  <a:spLocks noChangeArrowheads="1"/>
                </p:cNvSpPr>
                <p:nvPr/>
              </p:nvSpPr>
              <p:spPr bwMode="auto">
                <a:xfrm>
                  <a:off x="3744" y="1680"/>
                  <a:ext cx="336" cy="96"/>
                </a:xfrm>
                <a:prstGeom prst="ellipse">
                  <a:avLst/>
                </a:prstGeom>
                <a:solidFill>
                  <a:srgbClr val="C56D41"/>
                </a:solidFill>
                <a:ln w="12700" algn="ctr">
                  <a:solidFill>
                    <a:srgbClr val="64351E"/>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432" name="Oval 42"/>
                <p:cNvSpPr>
                  <a:spLocks noChangeArrowheads="1"/>
                </p:cNvSpPr>
                <p:nvPr/>
              </p:nvSpPr>
              <p:spPr bwMode="auto">
                <a:xfrm>
                  <a:off x="3744" y="1632"/>
                  <a:ext cx="336" cy="96"/>
                </a:xfrm>
                <a:prstGeom prst="ellipse">
                  <a:avLst/>
                </a:prstGeom>
                <a:solidFill>
                  <a:srgbClr val="C56D41"/>
                </a:solidFill>
                <a:ln w="12700" algn="ctr">
                  <a:solidFill>
                    <a:srgbClr val="64351E"/>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433" name="Oval 43"/>
                <p:cNvSpPr>
                  <a:spLocks noChangeArrowheads="1"/>
                </p:cNvSpPr>
                <p:nvPr/>
              </p:nvSpPr>
              <p:spPr bwMode="auto">
                <a:xfrm>
                  <a:off x="3744" y="1584"/>
                  <a:ext cx="336" cy="96"/>
                </a:xfrm>
                <a:prstGeom prst="ellipse">
                  <a:avLst/>
                </a:prstGeom>
                <a:solidFill>
                  <a:srgbClr val="C56D41"/>
                </a:solidFill>
                <a:ln w="12700" algn="ctr">
                  <a:solidFill>
                    <a:srgbClr val="64351E"/>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grpSp>
          <p:sp>
            <p:nvSpPr>
              <p:cNvPr id="428" name="Rounded Rectangle 427"/>
              <p:cNvSpPr/>
              <p:nvPr/>
            </p:nvSpPr>
            <p:spPr>
              <a:xfrm>
                <a:off x="6553200" y="3581400"/>
                <a:ext cx="609600" cy="457200"/>
              </a:xfrm>
              <a:prstGeom prst="roundRect">
                <a:avLst/>
              </a:prstGeom>
              <a:solidFill>
                <a:srgbClr val="C9F7C9"/>
              </a:solidFill>
              <a:ln w="12700">
                <a:solidFill>
                  <a:srgbClr val="15A715"/>
                </a:solidFill>
                <a:miter lim="800000"/>
                <a:headEnd/>
                <a:tailEnd/>
              </a:ln>
              <a:effectLst/>
            </p:spPr>
            <p:txBody>
              <a:bodyPr wrap="none" anchor="ctr"/>
              <a:lstStyle/>
              <a:p>
                <a:endParaRPr lang="en-US" dirty="0">
                  <a:solidFill>
                    <a:schemeClr val="accent1">
                      <a:lumMod val="75000"/>
                      <a:lumOff val="25000"/>
                    </a:schemeClr>
                  </a:solidFill>
                  <a:latin typeface="Arial" charset="0"/>
                </a:endParaRPr>
              </a:p>
            </p:txBody>
          </p:sp>
          <p:sp>
            <p:nvSpPr>
              <p:cNvPr id="429" name="AutoShape 44"/>
              <p:cNvSpPr>
                <a:spLocks noChangeArrowheads="1"/>
              </p:cNvSpPr>
              <p:nvPr/>
            </p:nvSpPr>
            <p:spPr bwMode="auto">
              <a:xfrm>
                <a:off x="6705600" y="3995603"/>
                <a:ext cx="304800" cy="276225"/>
              </a:xfrm>
              <a:prstGeom prst="upArrow">
                <a:avLst>
                  <a:gd name="adj1" fmla="val 50000"/>
                  <a:gd name="adj2" fmla="val 58046"/>
                </a:avLst>
              </a:prstGeom>
              <a:solidFill>
                <a:srgbClr val="F4DEC8"/>
              </a:solidFill>
              <a:ln w="12700" algn="ctr">
                <a:solidFill>
                  <a:srgbClr val="90561C"/>
                </a:solidFill>
                <a:miter lim="800000"/>
                <a:headEnd/>
                <a:tailEnd/>
              </a:ln>
              <a:effectLst/>
            </p:spPr>
            <p:txBody>
              <a:bodyPr wrap="none" anchor="ctr"/>
              <a:lstStyle/>
              <a:p>
                <a:endParaRPr lang="en-US" dirty="0"/>
              </a:p>
            </p:txBody>
          </p:sp>
        </p:grpSp>
        <p:grpSp>
          <p:nvGrpSpPr>
            <p:cNvPr id="355" name="Group 354"/>
            <p:cNvGrpSpPr/>
            <p:nvPr>
              <p:custDataLst>
                <p:tags r:id="rId129"/>
              </p:custDataLst>
            </p:nvPr>
          </p:nvGrpSpPr>
          <p:grpSpPr>
            <a:xfrm>
              <a:off x="535873" y="1447800"/>
              <a:ext cx="609600" cy="936625"/>
              <a:chOff x="6553200" y="3581400"/>
              <a:chExt cx="609600" cy="936625"/>
            </a:xfrm>
          </p:grpSpPr>
          <p:grpSp>
            <p:nvGrpSpPr>
              <p:cNvPr id="420" name="Group 39"/>
              <p:cNvGrpSpPr>
                <a:grpSpLocks/>
              </p:cNvGrpSpPr>
              <p:nvPr/>
            </p:nvGrpSpPr>
            <p:grpSpPr bwMode="auto">
              <a:xfrm>
                <a:off x="6629400" y="4191000"/>
                <a:ext cx="457200" cy="327025"/>
                <a:chOff x="3744" y="1584"/>
                <a:chExt cx="336" cy="240"/>
              </a:xfrm>
            </p:grpSpPr>
            <p:sp>
              <p:nvSpPr>
                <p:cNvPr id="423" name="Oval 40"/>
                <p:cNvSpPr>
                  <a:spLocks noChangeArrowheads="1"/>
                </p:cNvSpPr>
                <p:nvPr/>
              </p:nvSpPr>
              <p:spPr bwMode="auto">
                <a:xfrm>
                  <a:off x="3744" y="1728"/>
                  <a:ext cx="336" cy="96"/>
                </a:xfrm>
                <a:prstGeom prst="ellipse">
                  <a:avLst/>
                </a:prstGeom>
                <a:solidFill>
                  <a:srgbClr val="C56D41"/>
                </a:solidFill>
                <a:ln w="12700" algn="ctr">
                  <a:solidFill>
                    <a:srgbClr val="64351E"/>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424" name="Oval 41"/>
                <p:cNvSpPr>
                  <a:spLocks noChangeArrowheads="1"/>
                </p:cNvSpPr>
                <p:nvPr/>
              </p:nvSpPr>
              <p:spPr bwMode="auto">
                <a:xfrm>
                  <a:off x="3744" y="1680"/>
                  <a:ext cx="336" cy="96"/>
                </a:xfrm>
                <a:prstGeom prst="ellipse">
                  <a:avLst/>
                </a:prstGeom>
                <a:solidFill>
                  <a:srgbClr val="C56D41"/>
                </a:solidFill>
                <a:ln w="12700" algn="ctr">
                  <a:solidFill>
                    <a:srgbClr val="64351E"/>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425" name="Oval 42"/>
                <p:cNvSpPr>
                  <a:spLocks noChangeArrowheads="1"/>
                </p:cNvSpPr>
                <p:nvPr/>
              </p:nvSpPr>
              <p:spPr bwMode="auto">
                <a:xfrm>
                  <a:off x="3744" y="1632"/>
                  <a:ext cx="336" cy="96"/>
                </a:xfrm>
                <a:prstGeom prst="ellipse">
                  <a:avLst/>
                </a:prstGeom>
                <a:solidFill>
                  <a:srgbClr val="C56D41"/>
                </a:solidFill>
                <a:ln w="12700" algn="ctr">
                  <a:solidFill>
                    <a:srgbClr val="64351E"/>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426" name="Oval 43"/>
                <p:cNvSpPr>
                  <a:spLocks noChangeArrowheads="1"/>
                </p:cNvSpPr>
                <p:nvPr/>
              </p:nvSpPr>
              <p:spPr bwMode="auto">
                <a:xfrm>
                  <a:off x="3744" y="1584"/>
                  <a:ext cx="336" cy="96"/>
                </a:xfrm>
                <a:prstGeom prst="ellipse">
                  <a:avLst/>
                </a:prstGeom>
                <a:solidFill>
                  <a:srgbClr val="C56D41"/>
                </a:solidFill>
                <a:ln w="12700" algn="ctr">
                  <a:solidFill>
                    <a:srgbClr val="64351E"/>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grpSp>
          <p:sp>
            <p:nvSpPr>
              <p:cNvPr id="421" name="Rounded Rectangle 420"/>
              <p:cNvSpPr/>
              <p:nvPr/>
            </p:nvSpPr>
            <p:spPr>
              <a:xfrm>
                <a:off x="6553200" y="3581400"/>
                <a:ext cx="609600" cy="457200"/>
              </a:xfrm>
              <a:prstGeom prst="roundRect">
                <a:avLst/>
              </a:prstGeom>
              <a:solidFill>
                <a:srgbClr val="C9F7C9"/>
              </a:solidFill>
              <a:ln w="12700">
                <a:solidFill>
                  <a:srgbClr val="15A715"/>
                </a:solidFill>
                <a:miter lim="800000"/>
                <a:headEnd/>
                <a:tailEnd/>
              </a:ln>
              <a:effectLst/>
            </p:spPr>
            <p:txBody>
              <a:bodyPr wrap="none" anchor="ctr"/>
              <a:lstStyle/>
              <a:p>
                <a:endParaRPr lang="en-US" dirty="0">
                  <a:solidFill>
                    <a:schemeClr val="accent1">
                      <a:lumMod val="75000"/>
                      <a:lumOff val="25000"/>
                    </a:schemeClr>
                  </a:solidFill>
                  <a:latin typeface="Arial" charset="0"/>
                </a:endParaRPr>
              </a:p>
            </p:txBody>
          </p:sp>
          <p:sp>
            <p:nvSpPr>
              <p:cNvPr id="422" name="AutoShape 44"/>
              <p:cNvSpPr>
                <a:spLocks noChangeArrowheads="1"/>
              </p:cNvSpPr>
              <p:nvPr/>
            </p:nvSpPr>
            <p:spPr bwMode="auto">
              <a:xfrm>
                <a:off x="6705600" y="3995603"/>
                <a:ext cx="304800" cy="276225"/>
              </a:xfrm>
              <a:prstGeom prst="upArrow">
                <a:avLst>
                  <a:gd name="adj1" fmla="val 50000"/>
                  <a:gd name="adj2" fmla="val 58046"/>
                </a:avLst>
              </a:prstGeom>
              <a:solidFill>
                <a:srgbClr val="F4DEC8"/>
              </a:solidFill>
              <a:ln w="12700" algn="ctr">
                <a:solidFill>
                  <a:srgbClr val="90561C"/>
                </a:solidFill>
                <a:miter lim="800000"/>
                <a:headEnd/>
                <a:tailEnd/>
              </a:ln>
              <a:effectLst/>
            </p:spPr>
            <p:txBody>
              <a:bodyPr wrap="none" anchor="ctr"/>
              <a:lstStyle/>
              <a:p>
                <a:endParaRPr lang="en-US" dirty="0"/>
              </a:p>
            </p:txBody>
          </p:sp>
        </p:grpSp>
        <p:grpSp>
          <p:nvGrpSpPr>
            <p:cNvPr id="356" name="Group 355"/>
            <p:cNvGrpSpPr/>
            <p:nvPr>
              <p:custDataLst>
                <p:tags r:id="rId130"/>
              </p:custDataLst>
            </p:nvPr>
          </p:nvGrpSpPr>
          <p:grpSpPr>
            <a:xfrm>
              <a:off x="1196735" y="1447800"/>
              <a:ext cx="609600" cy="936625"/>
              <a:chOff x="6553200" y="3581400"/>
              <a:chExt cx="609600" cy="936625"/>
            </a:xfrm>
          </p:grpSpPr>
          <p:grpSp>
            <p:nvGrpSpPr>
              <p:cNvPr id="413" name="Group 39"/>
              <p:cNvGrpSpPr>
                <a:grpSpLocks/>
              </p:cNvGrpSpPr>
              <p:nvPr/>
            </p:nvGrpSpPr>
            <p:grpSpPr bwMode="auto">
              <a:xfrm>
                <a:off x="6629400" y="4191000"/>
                <a:ext cx="457200" cy="327025"/>
                <a:chOff x="3744" y="1584"/>
                <a:chExt cx="336" cy="240"/>
              </a:xfrm>
            </p:grpSpPr>
            <p:sp>
              <p:nvSpPr>
                <p:cNvPr id="416" name="Oval 40"/>
                <p:cNvSpPr>
                  <a:spLocks noChangeArrowheads="1"/>
                </p:cNvSpPr>
                <p:nvPr/>
              </p:nvSpPr>
              <p:spPr bwMode="auto">
                <a:xfrm>
                  <a:off x="3744" y="1728"/>
                  <a:ext cx="336" cy="96"/>
                </a:xfrm>
                <a:prstGeom prst="ellipse">
                  <a:avLst/>
                </a:prstGeom>
                <a:solidFill>
                  <a:srgbClr val="C56D41"/>
                </a:solidFill>
                <a:ln w="12700" algn="ctr">
                  <a:solidFill>
                    <a:srgbClr val="64351E"/>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417" name="Oval 41"/>
                <p:cNvSpPr>
                  <a:spLocks noChangeArrowheads="1"/>
                </p:cNvSpPr>
                <p:nvPr/>
              </p:nvSpPr>
              <p:spPr bwMode="auto">
                <a:xfrm>
                  <a:off x="3744" y="1680"/>
                  <a:ext cx="336" cy="96"/>
                </a:xfrm>
                <a:prstGeom prst="ellipse">
                  <a:avLst/>
                </a:prstGeom>
                <a:solidFill>
                  <a:srgbClr val="C56D41"/>
                </a:solidFill>
                <a:ln w="12700" algn="ctr">
                  <a:solidFill>
                    <a:srgbClr val="64351E"/>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418" name="Oval 42"/>
                <p:cNvSpPr>
                  <a:spLocks noChangeArrowheads="1"/>
                </p:cNvSpPr>
                <p:nvPr/>
              </p:nvSpPr>
              <p:spPr bwMode="auto">
                <a:xfrm>
                  <a:off x="3744" y="1632"/>
                  <a:ext cx="336" cy="96"/>
                </a:xfrm>
                <a:prstGeom prst="ellipse">
                  <a:avLst/>
                </a:prstGeom>
                <a:solidFill>
                  <a:srgbClr val="C56D41"/>
                </a:solidFill>
                <a:ln w="12700" algn="ctr">
                  <a:solidFill>
                    <a:srgbClr val="64351E"/>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419" name="Oval 43"/>
                <p:cNvSpPr>
                  <a:spLocks noChangeArrowheads="1"/>
                </p:cNvSpPr>
                <p:nvPr/>
              </p:nvSpPr>
              <p:spPr bwMode="auto">
                <a:xfrm>
                  <a:off x="3744" y="1584"/>
                  <a:ext cx="336" cy="96"/>
                </a:xfrm>
                <a:prstGeom prst="ellipse">
                  <a:avLst/>
                </a:prstGeom>
                <a:solidFill>
                  <a:srgbClr val="C56D41"/>
                </a:solidFill>
                <a:ln w="12700" algn="ctr">
                  <a:solidFill>
                    <a:srgbClr val="64351E"/>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grpSp>
          <p:sp>
            <p:nvSpPr>
              <p:cNvPr id="414" name="Rounded Rectangle 413"/>
              <p:cNvSpPr/>
              <p:nvPr/>
            </p:nvSpPr>
            <p:spPr>
              <a:xfrm>
                <a:off x="6553200" y="3581400"/>
                <a:ext cx="609600" cy="457200"/>
              </a:xfrm>
              <a:prstGeom prst="roundRect">
                <a:avLst/>
              </a:prstGeom>
              <a:solidFill>
                <a:srgbClr val="C9F7C9"/>
              </a:solidFill>
              <a:ln w="12700">
                <a:solidFill>
                  <a:srgbClr val="15A715"/>
                </a:solidFill>
                <a:miter lim="800000"/>
                <a:headEnd/>
                <a:tailEnd/>
              </a:ln>
              <a:effectLst/>
            </p:spPr>
            <p:txBody>
              <a:bodyPr wrap="none" anchor="ctr"/>
              <a:lstStyle/>
              <a:p>
                <a:endParaRPr lang="en-US" dirty="0">
                  <a:solidFill>
                    <a:schemeClr val="accent1">
                      <a:lumMod val="75000"/>
                      <a:lumOff val="25000"/>
                    </a:schemeClr>
                  </a:solidFill>
                  <a:latin typeface="Arial" charset="0"/>
                </a:endParaRPr>
              </a:p>
            </p:txBody>
          </p:sp>
          <p:sp>
            <p:nvSpPr>
              <p:cNvPr id="415" name="AutoShape 44"/>
              <p:cNvSpPr>
                <a:spLocks noChangeArrowheads="1"/>
              </p:cNvSpPr>
              <p:nvPr/>
            </p:nvSpPr>
            <p:spPr bwMode="auto">
              <a:xfrm>
                <a:off x="6705600" y="3995603"/>
                <a:ext cx="304800" cy="276225"/>
              </a:xfrm>
              <a:prstGeom prst="upArrow">
                <a:avLst>
                  <a:gd name="adj1" fmla="val 50000"/>
                  <a:gd name="adj2" fmla="val 58046"/>
                </a:avLst>
              </a:prstGeom>
              <a:solidFill>
                <a:srgbClr val="F4DEC8"/>
              </a:solidFill>
              <a:ln w="12700" algn="ctr">
                <a:solidFill>
                  <a:srgbClr val="90561C"/>
                </a:solidFill>
                <a:miter lim="800000"/>
                <a:headEnd/>
                <a:tailEnd/>
              </a:ln>
              <a:effectLst/>
            </p:spPr>
            <p:txBody>
              <a:bodyPr wrap="none" anchor="ctr"/>
              <a:lstStyle/>
              <a:p>
                <a:endParaRPr lang="en-US" dirty="0"/>
              </a:p>
            </p:txBody>
          </p:sp>
        </p:grpSp>
        <p:grpSp>
          <p:nvGrpSpPr>
            <p:cNvPr id="357" name="Group 356"/>
            <p:cNvGrpSpPr/>
            <p:nvPr>
              <p:custDataLst>
                <p:tags r:id="rId131"/>
              </p:custDataLst>
            </p:nvPr>
          </p:nvGrpSpPr>
          <p:grpSpPr>
            <a:xfrm>
              <a:off x="1857597" y="1447800"/>
              <a:ext cx="609600" cy="936625"/>
              <a:chOff x="6553200" y="3581400"/>
              <a:chExt cx="609600" cy="936625"/>
            </a:xfrm>
          </p:grpSpPr>
          <p:grpSp>
            <p:nvGrpSpPr>
              <p:cNvPr id="406" name="Group 39"/>
              <p:cNvGrpSpPr>
                <a:grpSpLocks/>
              </p:cNvGrpSpPr>
              <p:nvPr/>
            </p:nvGrpSpPr>
            <p:grpSpPr bwMode="auto">
              <a:xfrm>
                <a:off x="6629400" y="4191000"/>
                <a:ext cx="457200" cy="327025"/>
                <a:chOff x="3744" y="1584"/>
                <a:chExt cx="336" cy="240"/>
              </a:xfrm>
            </p:grpSpPr>
            <p:sp>
              <p:nvSpPr>
                <p:cNvPr id="409" name="Oval 40"/>
                <p:cNvSpPr>
                  <a:spLocks noChangeArrowheads="1"/>
                </p:cNvSpPr>
                <p:nvPr/>
              </p:nvSpPr>
              <p:spPr bwMode="auto">
                <a:xfrm>
                  <a:off x="3744" y="1728"/>
                  <a:ext cx="336" cy="96"/>
                </a:xfrm>
                <a:prstGeom prst="ellipse">
                  <a:avLst/>
                </a:prstGeom>
                <a:solidFill>
                  <a:srgbClr val="C56D41"/>
                </a:solidFill>
                <a:ln w="12700" algn="ctr">
                  <a:solidFill>
                    <a:srgbClr val="64351E"/>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410" name="Oval 41"/>
                <p:cNvSpPr>
                  <a:spLocks noChangeArrowheads="1"/>
                </p:cNvSpPr>
                <p:nvPr/>
              </p:nvSpPr>
              <p:spPr bwMode="auto">
                <a:xfrm>
                  <a:off x="3744" y="1680"/>
                  <a:ext cx="336" cy="96"/>
                </a:xfrm>
                <a:prstGeom prst="ellipse">
                  <a:avLst/>
                </a:prstGeom>
                <a:solidFill>
                  <a:srgbClr val="C56D41"/>
                </a:solidFill>
                <a:ln w="12700" algn="ctr">
                  <a:solidFill>
                    <a:srgbClr val="64351E"/>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411" name="Oval 42"/>
                <p:cNvSpPr>
                  <a:spLocks noChangeArrowheads="1"/>
                </p:cNvSpPr>
                <p:nvPr/>
              </p:nvSpPr>
              <p:spPr bwMode="auto">
                <a:xfrm>
                  <a:off x="3744" y="1632"/>
                  <a:ext cx="336" cy="96"/>
                </a:xfrm>
                <a:prstGeom prst="ellipse">
                  <a:avLst/>
                </a:prstGeom>
                <a:solidFill>
                  <a:srgbClr val="C56D41"/>
                </a:solidFill>
                <a:ln w="12700" algn="ctr">
                  <a:solidFill>
                    <a:srgbClr val="64351E"/>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412" name="Oval 43"/>
                <p:cNvSpPr>
                  <a:spLocks noChangeArrowheads="1"/>
                </p:cNvSpPr>
                <p:nvPr/>
              </p:nvSpPr>
              <p:spPr bwMode="auto">
                <a:xfrm>
                  <a:off x="3744" y="1584"/>
                  <a:ext cx="336" cy="96"/>
                </a:xfrm>
                <a:prstGeom prst="ellipse">
                  <a:avLst/>
                </a:prstGeom>
                <a:solidFill>
                  <a:srgbClr val="C56D41"/>
                </a:solidFill>
                <a:ln w="12700" algn="ctr">
                  <a:solidFill>
                    <a:srgbClr val="64351E"/>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grpSp>
          <p:sp>
            <p:nvSpPr>
              <p:cNvPr id="407" name="Rounded Rectangle 406"/>
              <p:cNvSpPr/>
              <p:nvPr/>
            </p:nvSpPr>
            <p:spPr>
              <a:xfrm>
                <a:off x="6553200" y="3581400"/>
                <a:ext cx="609600" cy="457200"/>
              </a:xfrm>
              <a:prstGeom prst="roundRect">
                <a:avLst/>
              </a:prstGeom>
              <a:solidFill>
                <a:srgbClr val="C9F7C9"/>
              </a:solidFill>
              <a:ln w="12700">
                <a:solidFill>
                  <a:srgbClr val="15A715"/>
                </a:solidFill>
                <a:miter lim="800000"/>
                <a:headEnd/>
                <a:tailEnd/>
              </a:ln>
              <a:effectLst/>
            </p:spPr>
            <p:txBody>
              <a:bodyPr wrap="none" anchor="ctr"/>
              <a:lstStyle/>
              <a:p>
                <a:endParaRPr lang="en-US" dirty="0">
                  <a:solidFill>
                    <a:schemeClr val="accent1">
                      <a:lumMod val="75000"/>
                      <a:lumOff val="25000"/>
                    </a:schemeClr>
                  </a:solidFill>
                  <a:latin typeface="Arial" charset="0"/>
                </a:endParaRPr>
              </a:p>
            </p:txBody>
          </p:sp>
          <p:sp>
            <p:nvSpPr>
              <p:cNvPr id="408" name="AutoShape 44"/>
              <p:cNvSpPr>
                <a:spLocks noChangeArrowheads="1"/>
              </p:cNvSpPr>
              <p:nvPr/>
            </p:nvSpPr>
            <p:spPr bwMode="auto">
              <a:xfrm>
                <a:off x="6705600" y="3995603"/>
                <a:ext cx="304800" cy="276225"/>
              </a:xfrm>
              <a:prstGeom prst="upArrow">
                <a:avLst>
                  <a:gd name="adj1" fmla="val 50000"/>
                  <a:gd name="adj2" fmla="val 58046"/>
                </a:avLst>
              </a:prstGeom>
              <a:solidFill>
                <a:srgbClr val="F4DEC8"/>
              </a:solidFill>
              <a:ln w="12700" algn="ctr">
                <a:solidFill>
                  <a:srgbClr val="90561C"/>
                </a:solidFill>
                <a:miter lim="800000"/>
                <a:headEnd/>
                <a:tailEnd/>
              </a:ln>
              <a:effectLst/>
            </p:spPr>
            <p:txBody>
              <a:bodyPr wrap="none" anchor="ctr"/>
              <a:lstStyle/>
              <a:p>
                <a:endParaRPr lang="en-US" dirty="0"/>
              </a:p>
            </p:txBody>
          </p:sp>
        </p:grpSp>
        <p:grpSp>
          <p:nvGrpSpPr>
            <p:cNvPr id="358" name="Group 357"/>
            <p:cNvGrpSpPr/>
            <p:nvPr>
              <p:custDataLst>
                <p:tags r:id="rId132"/>
              </p:custDataLst>
            </p:nvPr>
          </p:nvGrpSpPr>
          <p:grpSpPr>
            <a:xfrm>
              <a:off x="2518459" y="1447800"/>
              <a:ext cx="609600" cy="936625"/>
              <a:chOff x="6553200" y="3581400"/>
              <a:chExt cx="609600" cy="936625"/>
            </a:xfrm>
          </p:grpSpPr>
          <p:grpSp>
            <p:nvGrpSpPr>
              <p:cNvPr id="399" name="Group 39"/>
              <p:cNvGrpSpPr>
                <a:grpSpLocks/>
              </p:cNvGrpSpPr>
              <p:nvPr/>
            </p:nvGrpSpPr>
            <p:grpSpPr bwMode="auto">
              <a:xfrm>
                <a:off x="6629400" y="4191000"/>
                <a:ext cx="457200" cy="327025"/>
                <a:chOff x="3744" y="1584"/>
                <a:chExt cx="336" cy="240"/>
              </a:xfrm>
            </p:grpSpPr>
            <p:sp>
              <p:nvSpPr>
                <p:cNvPr id="402" name="Oval 40"/>
                <p:cNvSpPr>
                  <a:spLocks noChangeArrowheads="1"/>
                </p:cNvSpPr>
                <p:nvPr/>
              </p:nvSpPr>
              <p:spPr bwMode="auto">
                <a:xfrm>
                  <a:off x="3744" y="1728"/>
                  <a:ext cx="336" cy="96"/>
                </a:xfrm>
                <a:prstGeom prst="ellipse">
                  <a:avLst/>
                </a:prstGeom>
                <a:solidFill>
                  <a:srgbClr val="C56D41"/>
                </a:solidFill>
                <a:ln w="12700" algn="ctr">
                  <a:solidFill>
                    <a:srgbClr val="64351E"/>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403" name="Oval 41"/>
                <p:cNvSpPr>
                  <a:spLocks noChangeArrowheads="1"/>
                </p:cNvSpPr>
                <p:nvPr/>
              </p:nvSpPr>
              <p:spPr bwMode="auto">
                <a:xfrm>
                  <a:off x="3744" y="1680"/>
                  <a:ext cx="336" cy="96"/>
                </a:xfrm>
                <a:prstGeom prst="ellipse">
                  <a:avLst/>
                </a:prstGeom>
                <a:solidFill>
                  <a:srgbClr val="C56D41"/>
                </a:solidFill>
                <a:ln w="12700" algn="ctr">
                  <a:solidFill>
                    <a:srgbClr val="64351E"/>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404" name="Oval 42"/>
                <p:cNvSpPr>
                  <a:spLocks noChangeArrowheads="1"/>
                </p:cNvSpPr>
                <p:nvPr/>
              </p:nvSpPr>
              <p:spPr bwMode="auto">
                <a:xfrm>
                  <a:off x="3744" y="1632"/>
                  <a:ext cx="336" cy="96"/>
                </a:xfrm>
                <a:prstGeom prst="ellipse">
                  <a:avLst/>
                </a:prstGeom>
                <a:solidFill>
                  <a:srgbClr val="C56D41"/>
                </a:solidFill>
                <a:ln w="12700" algn="ctr">
                  <a:solidFill>
                    <a:srgbClr val="64351E"/>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405" name="Oval 43"/>
                <p:cNvSpPr>
                  <a:spLocks noChangeArrowheads="1"/>
                </p:cNvSpPr>
                <p:nvPr/>
              </p:nvSpPr>
              <p:spPr bwMode="auto">
                <a:xfrm>
                  <a:off x="3744" y="1584"/>
                  <a:ext cx="336" cy="96"/>
                </a:xfrm>
                <a:prstGeom prst="ellipse">
                  <a:avLst/>
                </a:prstGeom>
                <a:solidFill>
                  <a:srgbClr val="C56D41"/>
                </a:solidFill>
                <a:ln w="12700" algn="ctr">
                  <a:solidFill>
                    <a:srgbClr val="64351E"/>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grpSp>
          <p:sp>
            <p:nvSpPr>
              <p:cNvPr id="400" name="Rounded Rectangle 399"/>
              <p:cNvSpPr/>
              <p:nvPr/>
            </p:nvSpPr>
            <p:spPr>
              <a:xfrm>
                <a:off x="6553200" y="3581400"/>
                <a:ext cx="609600" cy="457200"/>
              </a:xfrm>
              <a:prstGeom prst="roundRect">
                <a:avLst/>
              </a:prstGeom>
              <a:solidFill>
                <a:srgbClr val="C9F7C9"/>
              </a:solidFill>
              <a:ln w="12700">
                <a:solidFill>
                  <a:srgbClr val="15A715"/>
                </a:solidFill>
                <a:miter lim="800000"/>
                <a:headEnd/>
                <a:tailEnd/>
              </a:ln>
              <a:effectLst/>
            </p:spPr>
            <p:txBody>
              <a:bodyPr wrap="none" anchor="ctr"/>
              <a:lstStyle/>
              <a:p>
                <a:endParaRPr lang="en-US" dirty="0">
                  <a:solidFill>
                    <a:schemeClr val="accent1">
                      <a:lumMod val="75000"/>
                      <a:lumOff val="25000"/>
                    </a:schemeClr>
                  </a:solidFill>
                  <a:latin typeface="Arial" charset="0"/>
                </a:endParaRPr>
              </a:p>
            </p:txBody>
          </p:sp>
          <p:sp>
            <p:nvSpPr>
              <p:cNvPr id="401" name="AutoShape 44"/>
              <p:cNvSpPr>
                <a:spLocks noChangeArrowheads="1"/>
              </p:cNvSpPr>
              <p:nvPr/>
            </p:nvSpPr>
            <p:spPr bwMode="auto">
              <a:xfrm>
                <a:off x="6705600" y="3995603"/>
                <a:ext cx="304800" cy="276225"/>
              </a:xfrm>
              <a:prstGeom prst="upArrow">
                <a:avLst>
                  <a:gd name="adj1" fmla="val 50000"/>
                  <a:gd name="adj2" fmla="val 58046"/>
                </a:avLst>
              </a:prstGeom>
              <a:solidFill>
                <a:srgbClr val="F4DEC8"/>
              </a:solidFill>
              <a:ln w="12700" algn="ctr">
                <a:solidFill>
                  <a:srgbClr val="90561C"/>
                </a:solidFill>
                <a:miter lim="800000"/>
                <a:headEnd/>
                <a:tailEnd/>
              </a:ln>
              <a:effectLst/>
            </p:spPr>
            <p:txBody>
              <a:bodyPr wrap="none" anchor="ctr"/>
              <a:lstStyle/>
              <a:p>
                <a:endParaRPr lang="en-US" dirty="0"/>
              </a:p>
            </p:txBody>
          </p:sp>
        </p:grpSp>
        <p:grpSp>
          <p:nvGrpSpPr>
            <p:cNvPr id="359" name="Group 358"/>
            <p:cNvGrpSpPr/>
            <p:nvPr>
              <p:custDataLst>
                <p:tags r:id="rId133"/>
              </p:custDataLst>
            </p:nvPr>
          </p:nvGrpSpPr>
          <p:grpSpPr>
            <a:xfrm>
              <a:off x="3179321" y="1447800"/>
              <a:ext cx="609600" cy="936625"/>
              <a:chOff x="6553200" y="3581400"/>
              <a:chExt cx="609600" cy="936625"/>
            </a:xfrm>
          </p:grpSpPr>
          <p:grpSp>
            <p:nvGrpSpPr>
              <p:cNvPr id="392" name="Group 39"/>
              <p:cNvGrpSpPr>
                <a:grpSpLocks/>
              </p:cNvGrpSpPr>
              <p:nvPr/>
            </p:nvGrpSpPr>
            <p:grpSpPr bwMode="auto">
              <a:xfrm>
                <a:off x="6629400" y="4191000"/>
                <a:ext cx="457200" cy="327025"/>
                <a:chOff x="3744" y="1584"/>
                <a:chExt cx="336" cy="240"/>
              </a:xfrm>
            </p:grpSpPr>
            <p:sp>
              <p:nvSpPr>
                <p:cNvPr id="395" name="Oval 40"/>
                <p:cNvSpPr>
                  <a:spLocks noChangeArrowheads="1"/>
                </p:cNvSpPr>
                <p:nvPr/>
              </p:nvSpPr>
              <p:spPr bwMode="auto">
                <a:xfrm>
                  <a:off x="3744" y="1728"/>
                  <a:ext cx="336" cy="96"/>
                </a:xfrm>
                <a:prstGeom prst="ellipse">
                  <a:avLst/>
                </a:prstGeom>
                <a:solidFill>
                  <a:srgbClr val="C56D41"/>
                </a:solidFill>
                <a:ln w="12700" algn="ctr">
                  <a:solidFill>
                    <a:srgbClr val="64351E"/>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396" name="Oval 41"/>
                <p:cNvSpPr>
                  <a:spLocks noChangeArrowheads="1"/>
                </p:cNvSpPr>
                <p:nvPr/>
              </p:nvSpPr>
              <p:spPr bwMode="auto">
                <a:xfrm>
                  <a:off x="3744" y="1680"/>
                  <a:ext cx="336" cy="96"/>
                </a:xfrm>
                <a:prstGeom prst="ellipse">
                  <a:avLst/>
                </a:prstGeom>
                <a:solidFill>
                  <a:srgbClr val="C56D41"/>
                </a:solidFill>
                <a:ln w="12700" algn="ctr">
                  <a:solidFill>
                    <a:srgbClr val="64351E"/>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397" name="Oval 42"/>
                <p:cNvSpPr>
                  <a:spLocks noChangeArrowheads="1"/>
                </p:cNvSpPr>
                <p:nvPr/>
              </p:nvSpPr>
              <p:spPr bwMode="auto">
                <a:xfrm>
                  <a:off x="3744" y="1632"/>
                  <a:ext cx="336" cy="96"/>
                </a:xfrm>
                <a:prstGeom prst="ellipse">
                  <a:avLst/>
                </a:prstGeom>
                <a:solidFill>
                  <a:srgbClr val="C56D41"/>
                </a:solidFill>
                <a:ln w="12700" algn="ctr">
                  <a:solidFill>
                    <a:srgbClr val="64351E"/>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398" name="Oval 43"/>
                <p:cNvSpPr>
                  <a:spLocks noChangeArrowheads="1"/>
                </p:cNvSpPr>
                <p:nvPr/>
              </p:nvSpPr>
              <p:spPr bwMode="auto">
                <a:xfrm>
                  <a:off x="3744" y="1584"/>
                  <a:ext cx="336" cy="96"/>
                </a:xfrm>
                <a:prstGeom prst="ellipse">
                  <a:avLst/>
                </a:prstGeom>
                <a:solidFill>
                  <a:srgbClr val="C56D41"/>
                </a:solidFill>
                <a:ln w="12700" algn="ctr">
                  <a:solidFill>
                    <a:srgbClr val="64351E"/>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grpSp>
          <p:sp>
            <p:nvSpPr>
              <p:cNvPr id="393" name="Rounded Rectangle 392"/>
              <p:cNvSpPr/>
              <p:nvPr/>
            </p:nvSpPr>
            <p:spPr>
              <a:xfrm>
                <a:off x="6553200" y="3581400"/>
                <a:ext cx="609600" cy="457200"/>
              </a:xfrm>
              <a:prstGeom prst="roundRect">
                <a:avLst/>
              </a:prstGeom>
              <a:solidFill>
                <a:srgbClr val="C9F7C9"/>
              </a:solidFill>
              <a:ln w="12700">
                <a:solidFill>
                  <a:srgbClr val="15A715"/>
                </a:solidFill>
                <a:miter lim="800000"/>
                <a:headEnd/>
                <a:tailEnd/>
              </a:ln>
              <a:effectLst/>
            </p:spPr>
            <p:txBody>
              <a:bodyPr wrap="none" anchor="ctr"/>
              <a:lstStyle/>
              <a:p>
                <a:endParaRPr lang="en-US" dirty="0">
                  <a:solidFill>
                    <a:schemeClr val="accent1">
                      <a:lumMod val="75000"/>
                      <a:lumOff val="25000"/>
                    </a:schemeClr>
                  </a:solidFill>
                  <a:latin typeface="Arial" charset="0"/>
                </a:endParaRPr>
              </a:p>
            </p:txBody>
          </p:sp>
          <p:sp>
            <p:nvSpPr>
              <p:cNvPr id="394" name="AutoShape 44"/>
              <p:cNvSpPr>
                <a:spLocks noChangeArrowheads="1"/>
              </p:cNvSpPr>
              <p:nvPr/>
            </p:nvSpPr>
            <p:spPr bwMode="auto">
              <a:xfrm>
                <a:off x="6705600" y="3995603"/>
                <a:ext cx="304800" cy="276225"/>
              </a:xfrm>
              <a:prstGeom prst="upArrow">
                <a:avLst>
                  <a:gd name="adj1" fmla="val 50000"/>
                  <a:gd name="adj2" fmla="val 58046"/>
                </a:avLst>
              </a:prstGeom>
              <a:solidFill>
                <a:srgbClr val="F4DEC8"/>
              </a:solidFill>
              <a:ln w="12700" algn="ctr">
                <a:solidFill>
                  <a:srgbClr val="90561C"/>
                </a:solidFill>
                <a:miter lim="800000"/>
                <a:headEnd/>
                <a:tailEnd/>
              </a:ln>
              <a:effectLst/>
            </p:spPr>
            <p:txBody>
              <a:bodyPr wrap="none" anchor="ctr"/>
              <a:lstStyle/>
              <a:p>
                <a:endParaRPr lang="en-US" dirty="0"/>
              </a:p>
            </p:txBody>
          </p:sp>
        </p:grpSp>
        <p:grpSp>
          <p:nvGrpSpPr>
            <p:cNvPr id="360" name="Group 359"/>
            <p:cNvGrpSpPr/>
            <p:nvPr>
              <p:custDataLst>
                <p:tags r:id="rId134"/>
              </p:custDataLst>
            </p:nvPr>
          </p:nvGrpSpPr>
          <p:grpSpPr>
            <a:xfrm>
              <a:off x="3840183" y="1447800"/>
              <a:ext cx="609600" cy="936625"/>
              <a:chOff x="6553200" y="3581400"/>
              <a:chExt cx="609600" cy="936625"/>
            </a:xfrm>
          </p:grpSpPr>
          <p:grpSp>
            <p:nvGrpSpPr>
              <p:cNvPr id="385" name="Group 39"/>
              <p:cNvGrpSpPr>
                <a:grpSpLocks/>
              </p:cNvGrpSpPr>
              <p:nvPr/>
            </p:nvGrpSpPr>
            <p:grpSpPr bwMode="auto">
              <a:xfrm>
                <a:off x="6629400" y="4191000"/>
                <a:ext cx="457200" cy="327025"/>
                <a:chOff x="3744" y="1584"/>
                <a:chExt cx="336" cy="240"/>
              </a:xfrm>
            </p:grpSpPr>
            <p:sp>
              <p:nvSpPr>
                <p:cNvPr id="388" name="Oval 40"/>
                <p:cNvSpPr>
                  <a:spLocks noChangeArrowheads="1"/>
                </p:cNvSpPr>
                <p:nvPr/>
              </p:nvSpPr>
              <p:spPr bwMode="auto">
                <a:xfrm>
                  <a:off x="3744" y="1728"/>
                  <a:ext cx="336" cy="96"/>
                </a:xfrm>
                <a:prstGeom prst="ellipse">
                  <a:avLst/>
                </a:prstGeom>
                <a:solidFill>
                  <a:srgbClr val="C56D41"/>
                </a:solidFill>
                <a:ln w="12700" algn="ctr">
                  <a:solidFill>
                    <a:srgbClr val="64351E"/>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389" name="Oval 41"/>
                <p:cNvSpPr>
                  <a:spLocks noChangeArrowheads="1"/>
                </p:cNvSpPr>
                <p:nvPr/>
              </p:nvSpPr>
              <p:spPr bwMode="auto">
                <a:xfrm>
                  <a:off x="3744" y="1680"/>
                  <a:ext cx="336" cy="96"/>
                </a:xfrm>
                <a:prstGeom prst="ellipse">
                  <a:avLst/>
                </a:prstGeom>
                <a:solidFill>
                  <a:srgbClr val="C56D41"/>
                </a:solidFill>
                <a:ln w="12700" algn="ctr">
                  <a:solidFill>
                    <a:srgbClr val="64351E"/>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390" name="Oval 42"/>
                <p:cNvSpPr>
                  <a:spLocks noChangeArrowheads="1"/>
                </p:cNvSpPr>
                <p:nvPr/>
              </p:nvSpPr>
              <p:spPr bwMode="auto">
                <a:xfrm>
                  <a:off x="3744" y="1632"/>
                  <a:ext cx="336" cy="96"/>
                </a:xfrm>
                <a:prstGeom prst="ellipse">
                  <a:avLst/>
                </a:prstGeom>
                <a:solidFill>
                  <a:srgbClr val="C56D41"/>
                </a:solidFill>
                <a:ln w="12700" algn="ctr">
                  <a:solidFill>
                    <a:srgbClr val="64351E"/>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391" name="Oval 43"/>
                <p:cNvSpPr>
                  <a:spLocks noChangeArrowheads="1"/>
                </p:cNvSpPr>
                <p:nvPr/>
              </p:nvSpPr>
              <p:spPr bwMode="auto">
                <a:xfrm>
                  <a:off x="3744" y="1584"/>
                  <a:ext cx="336" cy="96"/>
                </a:xfrm>
                <a:prstGeom prst="ellipse">
                  <a:avLst/>
                </a:prstGeom>
                <a:solidFill>
                  <a:srgbClr val="C56D41"/>
                </a:solidFill>
                <a:ln w="12700" algn="ctr">
                  <a:solidFill>
                    <a:srgbClr val="64351E"/>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grpSp>
          <p:sp>
            <p:nvSpPr>
              <p:cNvPr id="386" name="Rounded Rectangle 385"/>
              <p:cNvSpPr/>
              <p:nvPr/>
            </p:nvSpPr>
            <p:spPr>
              <a:xfrm>
                <a:off x="6553200" y="3581400"/>
                <a:ext cx="609600" cy="457200"/>
              </a:xfrm>
              <a:prstGeom prst="roundRect">
                <a:avLst/>
              </a:prstGeom>
              <a:solidFill>
                <a:srgbClr val="C9F7C9"/>
              </a:solidFill>
              <a:ln w="12700">
                <a:solidFill>
                  <a:srgbClr val="15A715"/>
                </a:solidFill>
                <a:miter lim="800000"/>
                <a:headEnd/>
                <a:tailEnd/>
              </a:ln>
              <a:effectLst/>
            </p:spPr>
            <p:txBody>
              <a:bodyPr wrap="none" anchor="ctr"/>
              <a:lstStyle/>
              <a:p>
                <a:endParaRPr lang="en-US" dirty="0">
                  <a:solidFill>
                    <a:schemeClr val="accent1">
                      <a:lumMod val="75000"/>
                      <a:lumOff val="25000"/>
                    </a:schemeClr>
                  </a:solidFill>
                  <a:latin typeface="Arial" charset="0"/>
                </a:endParaRPr>
              </a:p>
            </p:txBody>
          </p:sp>
          <p:sp>
            <p:nvSpPr>
              <p:cNvPr id="387" name="AutoShape 44"/>
              <p:cNvSpPr>
                <a:spLocks noChangeArrowheads="1"/>
              </p:cNvSpPr>
              <p:nvPr/>
            </p:nvSpPr>
            <p:spPr bwMode="auto">
              <a:xfrm>
                <a:off x="6705600" y="3995603"/>
                <a:ext cx="304800" cy="276225"/>
              </a:xfrm>
              <a:prstGeom prst="upArrow">
                <a:avLst>
                  <a:gd name="adj1" fmla="val 50000"/>
                  <a:gd name="adj2" fmla="val 58046"/>
                </a:avLst>
              </a:prstGeom>
              <a:solidFill>
                <a:srgbClr val="F4DEC8"/>
              </a:solidFill>
              <a:ln w="12700" algn="ctr">
                <a:solidFill>
                  <a:srgbClr val="90561C"/>
                </a:solidFill>
                <a:miter lim="800000"/>
                <a:headEnd/>
                <a:tailEnd/>
              </a:ln>
              <a:effectLst/>
            </p:spPr>
            <p:txBody>
              <a:bodyPr wrap="none" anchor="ctr"/>
              <a:lstStyle/>
              <a:p>
                <a:endParaRPr lang="en-US" dirty="0"/>
              </a:p>
            </p:txBody>
          </p:sp>
        </p:grpSp>
        <p:grpSp>
          <p:nvGrpSpPr>
            <p:cNvPr id="361" name="Group 360"/>
            <p:cNvGrpSpPr/>
            <p:nvPr>
              <p:custDataLst>
                <p:tags r:id="rId135"/>
              </p:custDataLst>
            </p:nvPr>
          </p:nvGrpSpPr>
          <p:grpSpPr>
            <a:xfrm>
              <a:off x="4501045" y="1447800"/>
              <a:ext cx="609600" cy="936625"/>
              <a:chOff x="6553200" y="3581400"/>
              <a:chExt cx="609600" cy="936625"/>
            </a:xfrm>
          </p:grpSpPr>
          <p:grpSp>
            <p:nvGrpSpPr>
              <p:cNvPr id="378" name="Group 39"/>
              <p:cNvGrpSpPr>
                <a:grpSpLocks/>
              </p:cNvGrpSpPr>
              <p:nvPr/>
            </p:nvGrpSpPr>
            <p:grpSpPr bwMode="auto">
              <a:xfrm>
                <a:off x="6629400" y="4191000"/>
                <a:ext cx="457200" cy="327025"/>
                <a:chOff x="3744" y="1584"/>
                <a:chExt cx="336" cy="240"/>
              </a:xfrm>
            </p:grpSpPr>
            <p:sp>
              <p:nvSpPr>
                <p:cNvPr id="381" name="Oval 40"/>
                <p:cNvSpPr>
                  <a:spLocks noChangeArrowheads="1"/>
                </p:cNvSpPr>
                <p:nvPr/>
              </p:nvSpPr>
              <p:spPr bwMode="auto">
                <a:xfrm>
                  <a:off x="3744" y="1728"/>
                  <a:ext cx="336" cy="96"/>
                </a:xfrm>
                <a:prstGeom prst="ellipse">
                  <a:avLst/>
                </a:prstGeom>
                <a:solidFill>
                  <a:srgbClr val="C56D41"/>
                </a:solidFill>
                <a:ln w="12700" algn="ctr">
                  <a:solidFill>
                    <a:srgbClr val="64351E"/>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382" name="Oval 41"/>
                <p:cNvSpPr>
                  <a:spLocks noChangeArrowheads="1"/>
                </p:cNvSpPr>
                <p:nvPr/>
              </p:nvSpPr>
              <p:spPr bwMode="auto">
                <a:xfrm>
                  <a:off x="3744" y="1680"/>
                  <a:ext cx="336" cy="96"/>
                </a:xfrm>
                <a:prstGeom prst="ellipse">
                  <a:avLst/>
                </a:prstGeom>
                <a:solidFill>
                  <a:srgbClr val="C56D41"/>
                </a:solidFill>
                <a:ln w="12700" algn="ctr">
                  <a:solidFill>
                    <a:srgbClr val="64351E"/>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383" name="Oval 42"/>
                <p:cNvSpPr>
                  <a:spLocks noChangeArrowheads="1"/>
                </p:cNvSpPr>
                <p:nvPr/>
              </p:nvSpPr>
              <p:spPr bwMode="auto">
                <a:xfrm>
                  <a:off x="3744" y="1632"/>
                  <a:ext cx="336" cy="96"/>
                </a:xfrm>
                <a:prstGeom prst="ellipse">
                  <a:avLst/>
                </a:prstGeom>
                <a:solidFill>
                  <a:srgbClr val="C56D41"/>
                </a:solidFill>
                <a:ln w="12700" algn="ctr">
                  <a:solidFill>
                    <a:srgbClr val="64351E"/>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384" name="Oval 43"/>
                <p:cNvSpPr>
                  <a:spLocks noChangeArrowheads="1"/>
                </p:cNvSpPr>
                <p:nvPr/>
              </p:nvSpPr>
              <p:spPr bwMode="auto">
                <a:xfrm>
                  <a:off x="3744" y="1584"/>
                  <a:ext cx="336" cy="96"/>
                </a:xfrm>
                <a:prstGeom prst="ellipse">
                  <a:avLst/>
                </a:prstGeom>
                <a:solidFill>
                  <a:srgbClr val="C56D41"/>
                </a:solidFill>
                <a:ln w="12700" algn="ctr">
                  <a:solidFill>
                    <a:srgbClr val="64351E"/>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grpSp>
          <p:sp>
            <p:nvSpPr>
              <p:cNvPr id="379" name="Rounded Rectangle 378"/>
              <p:cNvSpPr/>
              <p:nvPr/>
            </p:nvSpPr>
            <p:spPr>
              <a:xfrm>
                <a:off x="6553200" y="3581400"/>
                <a:ext cx="609600" cy="457200"/>
              </a:xfrm>
              <a:prstGeom prst="roundRect">
                <a:avLst/>
              </a:prstGeom>
              <a:solidFill>
                <a:srgbClr val="C9F7C9"/>
              </a:solidFill>
              <a:ln w="12700">
                <a:solidFill>
                  <a:srgbClr val="15A715"/>
                </a:solidFill>
                <a:miter lim="800000"/>
                <a:headEnd/>
                <a:tailEnd/>
              </a:ln>
              <a:effectLst/>
            </p:spPr>
            <p:txBody>
              <a:bodyPr wrap="none" anchor="ctr"/>
              <a:lstStyle/>
              <a:p>
                <a:endParaRPr lang="en-US" dirty="0">
                  <a:solidFill>
                    <a:schemeClr val="accent1">
                      <a:lumMod val="75000"/>
                      <a:lumOff val="25000"/>
                    </a:schemeClr>
                  </a:solidFill>
                  <a:latin typeface="Arial" charset="0"/>
                </a:endParaRPr>
              </a:p>
            </p:txBody>
          </p:sp>
          <p:sp>
            <p:nvSpPr>
              <p:cNvPr id="380" name="AutoShape 44"/>
              <p:cNvSpPr>
                <a:spLocks noChangeArrowheads="1"/>
              </p:cNvSpPr>
              <p:nvPr/>
            </p:nvSpPr>
            <p:spPr bwMode="auto">
              <a:xfrm>
                <a:off x="6705600" y="3995603"/>
                <a:ext cx="304800" cy="276225"/>
              </a:xfrm>
              <a:prstGeom prst="upArrow">
                <a:avLst>
                  <a:gd name="adj1" fmla="val 50000"/>
                  <a:gd name="adj2" fmla="val 58046"/>
                </a:avLst>
              </a:prstGeom>
              <a:solidFill>
                <a:srgbClr val="F4DEC8"/>
              </a:solidFill>
              <a:ln w="12700" algn="ctr">
                <a:solidFill>
                  <a:srgbClr val="90561C"/>
                </a:solidFill>
                <a:miter lim="800000"/>
                <a:headEnd/>
                <a:tailEnd/>
              </a:ln>
              <a:effectLst/>
            </p:spPr>
            <p:txBody>
              <a:bodyPr wrap="none" anchor="ctr"/>
              <a:lstStyle/>
              <a:p>
                <a:endParaRPr lang="en-US" dirty="0"/>
              </a:p>
            </p:txBody>
          </p:sp>
        </p:grpSp>
        <p:grpSp>
          <p:nvGrpSpPr>
            <p:cNvPr id="362" name="Group 361"/>
            <p:cNvGrpSpPr/>
            <p:nvPr>
              <p:custDataLst>
                <p:tags r:id="rId136"/>
              </p:custDataLst>
            </p:nvPr>
          </p:nvGrpSpPr>
          <p:grpSpPr>
            <a:xfrm>
              <a:off x="5161907" y="1447800"/>
              <a:ext cx="609600" cy="936625"/>
              <a:chOff x="6553200" y="3581400"/>
              <a:chExt cx="609600" cy="936625"/>
            </a:xfrm>
          </p:grpSpPr>
          <p:grpSp>
            <p:nvGrpSpPr>
              <p:cNvPr id="371" name="Group 39"/>
              <p:cNvGrpSpPr>
                <a:grpSpLocks/>
              </p:cNvGrpSpPr>
              <p:nvPr/>
            </p:nvGrpSpPr>
            <p:grpSpPr bwMode="auto">
              <a:xfrm>
                <a:off x="6629400" y="4191000"/>
                <a:ext cx="457200" cy="327025"/>
                <a:chOff x="3744" y="1584"/>
                <a:chExt cx="336" cy="240"/>
              </a:xfrm>
            </p:grpSpPr>
            <p:sp>
              <p:nvSpPr>
                <p:cNvPr id="374" name="Oval 40"/>
                <p:cNvSpPr>
                  <a:spLocks noChangeArrowheads="1"/>
                </p:cNvSpPr>
                <p:nvPr/>
              </p:nvSpPr>
              <p:spPr bwMode="auto">
                <a:xfrm>
                  <a:off x="3744" y="1728"/>
                  <a:ext cx="336" cy="96"/>
                </a:xfrm>
                <a:prstGeom prst="ellipse">
                  <a:avLst/>
                </a:prstGeom>
                <a:solidFill>
                  <a:srgbClr val="C56D41"/>
                </a:solidFill>
                <a:ln w="12700" algn="ctr">
                  <a:solidFill>
                    <a:srgbClr val="64351E"/>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375" name="Oval 41"/>
                <p:cNvSpPr>
                  <a:spLocks noChangeArrowheads="1"/>
                </p:cNvSpPr>
                <p:nvPr/>
              </p:nvSpPr>
              <p:spPr bwMode="auto">
                <a:xfrm>
                  <a:off x="3744" y="1680"/>
                  <a:ext cx="336" cy="96"/>
                </a:xfrm>
                <a:prstGeom prst="ellipse">
                  <a:avLst/>
                </a:prstGeom>
                <a:solidFill>
                  <a:srgbClr val="C56D41"/>
                </a:solidFill>
                <a:ln w="12700" algn="ctr">
                  <a:solidFill>
                    <a:srgbClr val="64351E"/>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376" name="Oval 42"/>
                <p:cNvSpPr>
                  <a:spLocks noChangeArrowheads="1"/>
                </p:cNvSpPr>
                <p:nvPr/>
              </p:nvSpPr>
              <p:spPr bwMode="auto">
                <a:xfrm>
                  <a:off x="3744" y="1632"/>
                  <a:ext cx="336" cy="96"/>
                </a:xfrm>
                <a:prstGeom prst="ellipse">
                  <a:avLst/>
                </a:prstGeom>
                <a:solidFill>
                  <a:srgbClr val="C56D41"/>
                </a:solidFill>
                <a:ln w="12700" algn="ctr">
                  <a:solidFill>
                    <a:srgbClr val="64351E"/>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377" name="Oval 43"/>
                <p:cNvSpPr>
                  <a:spLocks noChangeArrowheads="1"/>
                </p:cNvSpPr>
                <p:nvPr/>
              </p:nvSpPr>
              <p:spPr bwMode="auto">
                <a:xfrm>
                  <a:off x="3744" y="1584"/>
                  <a:ext cx="336" cy="96"/>
                </a:xfrm>
                <a:prstGeom prst="ellipse">
                  <a:avLst/>
                </a:prstGeom>
                <a:solidFill>
                  <a:srgbClr val="C56D41"/>
                </a:solidFill>
                <a:ln w="12700" algn="ctr">
                  <a:solidFill>
                    <a:srgbClr val="64351E"/>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grpSp>
          <p:sp>
            <p:nvSpPr>
              <p:cNvPr id="372" name="Rounded Rectangle 371"/>
              <p:cNvSpPr/>
              <p:nvPr/>
            </p:nvSpPr>
            <p:spPr>
              <a:xfrm>
                <a:off x="6553200" y="3581400"/>
                <a:ext cx="609600" cy="457200"/>
              </a:xfrm>
              <a:prstGeom prst="roundRect">
                <a:avLst/>
              </a:prstGeom>
              <a:solidFill>
                <a:srgbClr val="C9F7C9"/>
              </a:solidFill>
              <a:ln w="12700">
                <a:solidFill>
                  <a:srgbClr val="15A715"/>
                </a:solidFill>
                <a:miter lim="800000"/>
                <a:headEnd/>
                <a:tailEnd/>
              </a:ln>
              <a:effectLst/>
            </p:spPr>
            <p:txBody>
              <a:bodyPr wrap="none" anchor="ctr"/>
              <a:lstStyle/>
              <a:p>
                <a:endParaRPr lang="en-US" dirty="0">
                  <a:solidFill>
                    <a:schemeClr val="accent1">
                      <a:lumMod val="75000"/>
                      <a:lumOff val="25000"/>
                    </a:schemeClr>
                  </a:solidFill>
                  <a:latin typeface="Arial" charset="0"/>
                </a:endParaRPr>
              </a:p>
            </p:txBody>
          </p:sp>
          <p:sp>
            <p:nvSpPr>
              <p:cNvPr id="373" name="AutoShape 44"/>
              <p:cNvSpPr>
                <a:spLocks noChangeArrowheads="1"/>
              </p:cNvSpPr>
              <p:nvPr/>
            </p:nvSpPr>
            <p:spPr bwMode="auto">
              <a:xfrm>
                <a:off x="6705600" y="3995603"/>
                <a:ext cx="304800" cy="276225"/>
              </a:xfrm>
              <a:prstGeom prst="upArrow">
                <a:avLst>
                  <a:gd name="adj1" fmla="val 50000"/>
                  <a:gd name="adj2" fmla="val 58046"/>
                </a:avLst>
              </a:prstGeom>
              <a:solidFill>
                <a:srgbClr val="F4DEC8"/>
              </a:solidFill>
              <a:ln w="12700" algn="ctr">
                <a:solidFill>
                  <a:srgbClr val="90561C"/>
                </a:solidFill>
                <a:miter lim="800000"/>
                <a:headEnd/>
                <a:tailEnd/>
              </a:ln>
              <a:effectLst/>
            </p:spPr>
            <p:txBody>
              <a:bodyPr wrap="none" anchor="ctr"/>
              <a:lstStyle/>
              <a:p>
                <a:endParaRPr lang="en-US" dirty="0"/>
              </a:p>
            </p:txBody>
          </p:sp>
        </p:grpSp>
        <p:grpSp>
          <p:nvGrpSpPr>
            <p:cNvPr id="363" name="Group 362"/>
            <p:cNvGrpSpPr/>
            <p:nvPr>
              <p:custDataLst>
                <p:tags r:id="rId137"/>
              </p:custDataLst>
            </p:nvPr>
          </p:nvGrpSpPr>
          <p:grpSpPr>
            <a:xfrm>
              <a:off x="5822769" y="1447800"/>
              <a:ext cx="609600" cy="936625"/>
              <a:chOff x="6553200" y="3581400"/>
              <a:chExt cx="609600" cy="936625"/>
            </a:xfrm>
          </p:grpSpPr>
          <p:grpSp>
            <p:nvGrpSpPr>
              <p:cNvPr id="364" name="Group 39"/>
              <p:cNvGrpSpPr>
                <a:grpSpLocks/>
              </p:cNvGrpSpPr>
              <p:nvPr/>
            </p:nvGrpSpPr>
            <p:grpSpPr bwMode="auto">
              <a:xfrm>
                <a:off x="6629400" y="4191000"/>
                <a:ext cx="457200" cy="327025"/>
                <a:chOff x="3744" y="1584"/>
                <a:chExt cx="336" cy="240"/>
              </a:xfrm>
            </p:grpSpPr>
            <p:sp>
              <p:nvSpPr>
                <p:cNvPr id="367" name="Oval 40"/>
                <p:cNvSpPr>
                  <a:spLocks noChangeArrowheads="1"/>
                </p:cNvSpPr>
                <p:nvPr/>
              </p:nvSpPr>
              <p:spPr bwMode="auto">
                <a:xfrm>
                  <a:off x="3744" y="1728"/>
                  <a:ext cx="336" cy="96"/>
                </a:xfrm>
                <a:prstGeom prst="ellipse">
                  <a:avLst/>
                </a:prstGeom>
                <a:solidFill>
                  <a:srgbClr val="C56D41"/>
                </a:solidFill>
                <a:ln w="12700" algn="ctr">
                  <a:solidFill>
                    <a:srgbClr val="64351E"/>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368" name="Oval 41"/>
                <p:cNvSpPr>
                  <a:spLocks noChangeArrowheads="1"/>
                </p:cNvSpPr>
                <p:nvPr/>
              </p:nvSpPr>
              <p:spPr bwMode="auto">
                <a:xfrm>
                  <a:off x="3744" y="1680"/>
                  <a:ext cx="336" cy="96"/>
                </a:xfrm>
                <a:prstGeom prst="ellipse">
                  <a:avLst/>
                </a:prstGeom>
                <a:solidFill>
                  <a:srgbClr val="C56D41"/>
                </a:solidFill>
                <a:ln w="12700" algn="ctr">
                  <a:solidFill>
                    <a:srgbClr val="64351E"/>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369" name="Oval 42"/>
                <p:cNvSpPr>
                  <a:spLocks noChangeArrowheads="1"/>
                </p:cNvSpPr>
                <p:nvPr/>
              </p:nvSpPr>
              <p:spPr bwMode="auto">
                <a:xfrm>
                  <a:off x="3744" y="1632"/>
                  <a:ext cx="336" cy="96"/>
                </a:xfrm>
                <a:prstGeom prst="ellipse">
                  <a:avLst/>
                </a:prstGeom>
                <a:solidFill>
                  <a:srgbClr val="C56D41"/>
                </a:solidFill>
                <a:ln w="12700" algn="ctr">
                  <a:solidFill>
                    <a:srgbClr val="64351E"/>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370" name="Oval 43"/>
                <p:cNvSpPr>
                  <a:spLocks noChangeArrowheads="1"/>
                </p:cNvSpPr>
                <p:nvPr/>
              </p:nvSpPr>
              <p:spPr bwMode="auto">
                <a:xfrm>
                  <a:off x="3744" y="1584"/>
                  <a:ext cx="336" cy="96"/>
                </a:xfrm>
                <a:prstGeom prst="ellipse">
                  <a:avLst/>
                </a:prstGeom>
                <a:solidFill>
                  <a:srgbClr val="C56D41"/>
                </a:solidFill>
                <a:ln w="12700" algn="ctr">
                  <a:solidFill>
                    <a:srgbClr val="64351E"/>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grpSp>
          <p:sp>
            <p:nvSpPr>
              <p:cNvPr id="365" name="Rounded Rectangle 364"/>
              <p:cNvSpPr/>
              <p:nvPr/>
            </p:nvSpPr>
            <p:spPr>
              <a:xfrm>
                <a:off x="6553200" y="3581400"/>
                <a:ext cx="609600" cy="457200"/>
              </a:xfrm>
              <a:prstGeom prst="roundRect">
                <a:avLst/>
              </a:prstGeom>
              <a:solidFill>
                <a:srgbClr val="C9F7C9"/>
              </a:solidFill>
              <a:ln w="12700">
                <a:solidFill>
                  <a:srgbClr val="15A715"/>
                </a:solidFill>
                <a:miter lim="800000"/>
                <a:headEnd/>
                <a:tailEnd/>
              </a:ln>
              <a:effectLst/>
            </p:spPr>
            <p:txBody>
              <a:bodyPr wrap="none" anchor="ctr"/>
              <a:lstStyle/>
              <a:p>
                <a:endParaRPr lang="en-US" dirty="0">
                  <a:solidFill>
                    <a:schemeClr val="accent1">
                      <a:lumMod val="75000"/>
                      <a:lumOff val="25000"/>
                    </a:schemeClr>
                  </a:solidFill>
                  <a:latin typeface="Arial" charset="0"/>
                </a:endParaRPr>
              </a:p>
            </p:txBody>
          </p:sp>
          <p:sp>
            <p:nvSpPr>
              <p:cNvPr id="366" name="AutoShape 44"/>
              <p:cNvSpPr>
                <a:spLocks noChangeArrowheads="1"/>
              </p:cNvSpPr>
              <p:nvPr/>
            </p:nvSpPr>
            <p:spPr bwMode="auto">
              <a:xfrm>
                <a:off x="6705600" y="3995603"/>
                <a:ext cx="304800" cy="276225"/>
              </a:xfrm>
              <a:prstGeom prst="upArrow">
                <a:avLst>
                  <a:gd name="adj1" fmla="val 50000"/>
                  <a:gd name="adj2" fmla="val 58046"/>
                </a:avLst>
              </a:prstGeom>
              <a:solidFill>
                <a:srgbClr val="F4DEC8"/>
              </a:solidFill>
              <a:ln w="12700" algn="ctr">
                <a:solidFill>
                  <a:srgbClr val="90561C"/>
                </a:solidFill>
                <a:miter lim="800000"/>
                <a:headEnd/>
                <a:tailEnd/>
              </a:ln>
              <a:effectLst/>
            </p:spPr>
            <p:txBody>
              <a:bodyPr wrap="none" anchor="ctr"/>
              <a:lstStyle/>
              <a:p>
                <a:endParaRPr lang="en-US" dirty="0"/>
              </a:p>
            </p:txBody>
          </p:sp>
        </p:grpSp>
      </p:grpSp>
      <p:grpSp>
        <p:nvGrpSpPr>
          <p:cNvPr id="448" name="Group 447"/>
          <p:cNvGrpSpPr/>
          <p:nvPr>
            <p:custDataLst>
              <p:tags r:id="rId8"/>
            </p:custDataLst>
          </p:nvPr>
        </p:nvGrpSpPr>
        <p:grpSpPr>
          <a:xfrm>
            <a:off x="593046" y="4658995"/>
            <a:ext cx="7879082" cy="936625"/>
            <a:chOff x="-1446713" y="1447800"/>
            <a:chExt cx="7879082" cy="936625"/>
          </a:xfrm>
        </p:grpSpPr>
        <p:grpSp>
          <p:nvGrpSpPr>
            <p:cNvPr id="449" name="Group 448"/>
            <p:cNvGrpSpPr/>
            <p:nvPr>
              <p:custDataLst>
                <p:tags r:id="rId114"/>
              </p:custDataLst>
            </p:nvPr>
          </p:nvGrpSpPr>
          <p:grpSpPr>
            <a:xfrm>
              <a:off x="-1446713" y="1447800"/>
              <a:ext cx="609600" cy="936625"/>
              <a:chOff x="6553200" y="3581400"/>
              <a:chExt cx="609600" cy="936625"/>
            </a:xfrm>
          </p:grpSpPr>
          <p:grpSp>
            <p:nvGrpSpPr>
              <p:cNvPr id="538" name="Group 39"/>
              <p:cNvGrpSpPr>
                <a:grpSpLocks/>
              </p:cNvGrpSpPr>
              <p:nvPr/>
            </p:nvGrpSpPr>
            <p:grpSpPr bwMode="auto">
              <a:xfrm>
                <a:off x="6629400" y="4191000"/>
                <a:ext cx="457200" cy="327025"/>
                <a:chOff x="3744" y="1584"/>
                <a:chExt cx="336" cy="240"/>
              </a:xfrm>
            </p:grpSpPr>
            <p:sp>
              <p:nvSpPr>
                <p:cNvPr id="541" name="Oval 40"/>
                <p:cNvSpPr>
                  <a:spLocks noChangeArrowheads="1"/>
                </p:cNvSpPr>
                <p:nvPr/>
              </p:nvSpPr>
              <p:spPr bwMode="auto">
                <a:xfrm>
                  <a:off x="3744" y="1728"/>
                  <a:ext cx="336" cy="96"/>
                </a:xfrm>
                <a:prstGeom prst="ellipse">
                  <a:avLst/>
                </a:prstGeom>
                <a:solidFill>
                  <a:srgbClr val="C56D41"/>
                </a:solidFill>
                <a:ln w="12700" algn="ctr">
                  <a:solidFill>
                    <a:srgbClr val="64351E"/>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542" name="Oval 41"/>
                <p:cNvSpPr>
                  <a:spLocks noChangeArrowheads="1"/>
                </p:cNvSpPr>
                <p:nvPr/>
              </p:nvSpPr>
              <p:spPr bwMode="auto">
                <a:xfrm>
                  <a:off x="3744" y="1680"/>
                  <a:ext cx="336" cy="96"/>
                </a:xfrm>
                <a:prstGeom prst="ellipse">
                  <a:avLst/>
                </a:prstGeom>
                <a:solidFill>
                  <a:srgbClr val="C56D41"/>
                </a:solidFill>
                <a:ln w="12700" algn="ctr">
                  <a:solidFill>
                    <a:srgbClr val="64351E"/>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543" name="Oval 42"/>
                <p:cNvSpPr>
                  <a:spLocks noChangeArrowheads="1"/>
                </p:cNvSpPr>
                <p:nvPr/>
              </p:nvSpPr>
              <p:spPr bwMode="auto">
                <a:xfrm>
                  <a:off x="3744" y="1632"/>
                  <a:ext cx="336" cy="96"/>
                </a:xfrm>
                <a:prstGeom prst="ellipse">
                  <a:avLst/>
                </a:prstGeom>
                <a:solidFill>
                  <a:srgbClr val="C56D41"/>
                </a:solidFill>
                <a:ln w="12700" algn="ctr">
                  <a:solidFill>
                    <a:srgbClr val="64351E"/>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544" name="Oval 43"/>
                <p:cNvSpPr>
                  <a:spLocks noChangeArrowheads="1"/>
                </p:cNvSpPr>
                <p:nvPr/>
              </p:nvSpPr>
              <p:spPr bwMode="auto">
                <a:xfrm>
                  <a:off x="3744" y="1584"/>
                  <a:ext cx="336" cy="96"/>
                </a:xfrm>
                <a:prstGeom prst="ellipse">
                  <a:avLst/>
                </a:prstGeom>
                <a:solidFill>
                  <a:srgbClr val="C56D41"/>
                </a:solidFill>
                <a:ln w="12700" algn="ctr">
                  <a:solidFill>
                    <a:srgbClr val="64351E"/>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grpSp>
          <p:sp>
            <p:nvSpPr>
              <p:cNvPr id="539" name="Rounded Rectangle 538"/>
              <p:cNvSpPr/>
              <p:nvPr/>
            </p:nvSpPr>
            <p:spPr>
              <a:xfrm>
                <a:off x="6553200" y="3581400"/>
                <a:ext cx="609600" cy="457200"/>
              </a:xfrm>
              <a:prstGeom prst="roundRect">
                <a:avLst/>
              </a:prstGeom>
              <a:solidFill>
                <a:srgbClr val="C9F7C9"/>
              </a:solidFill>
              <a:ln w="12700">
                <a:solidFill>
                  <a:srgbClr val="15A715"/>
                </a:solidFill>
                <a:miter lim="800000"/>
                <a:headEnd/>
                <a:tailEnd/>
              </a:ln>
              <a:effectLst/>
            </p:spPr>
            <p:txBody>
              <a:bodyPr wrap="none" anchor="ctr"/>
              <a:lstStyle/>
              <a:p>
                <a:endParaRPr lang="en-US" dirty="0">
                  <a:solidFill>
                    <a:schemeClr val="accent1">
                      <a:lumMod val="75000"/>
                      <a:lumOff val="25000"/>
                    </a:schemeClr>
                  </a:solidFill>
                  <a:latin typeface="Arial" charset="0"/>
                </a:endParaRPr>
              </a:p>
            </p:txBody>
          </p:sp>
          <p:sp>
            <p:nvSpPr>
              <p:cNvPr id="540" name="AutoShape 44"/>
              <p:cNvSpPr>
                <a:spLocks noChangeArrowheads="1"/>
              </p:cNvSpPr>
              <p:nvPr/>
            </p:nvSpPr>
            <p:spPr bwMode="auto">
              <a:xfrm>
                <a:off x="6705600" y="3995603"/>
                <a:ext cx="304800" cy="276225"/>
              </a:xfrm>
              <a:prstGeom prst="upArrow">
                <a:avLst>
                  <a:gd name="adj1" fmla="val 50000"/>
                  <a:gd name="adj2" fmla="val 58046"/>
                </a:avLst>
              </a:prstGeom>
              <a:solidFill>
                <a:srgbClr val="F4DEC8"/>
              </a:solidFill>
              <a:ln w="12700" algn="ctr">
                <a:solidFill>
                  <a:srgbClr val="90561C"/>
                </a:solidFill>
                <a:miter lim="800000"/>
                <a:headEnd/>
                <a:tailEnd/>
              </a:ln>
              <a:effectLst/>
            </p:spPr>
            <p:txBody>
              <a:bodyPr wrap="none" anchor="ctr"/>
              <a:lstStyle/>
              <a:p>
                <a:endParaRPr lang="en-US" dirty="0"/>
              </a:p>
            </p:txBody>
          </p:sp>
        </p:grpSp>
        <p:grpSp>
          <p:nvGrpSpPr>
            <p:cNvPr id="450" name="Group 449"/>
            <p:cNvGrpSpPr/>
            <p:nvPr>
              <p:custDataLst>
                <p:tags r:id="rId115"/>
              </p:custDataLst>
            </p:nvPr>
          </p:nvGrpSpPr>
          <p:grpSpPr>
            <a:xfrm>
              <a:off x="-785851" y="1447800"/>
              <a:ext cx="609600" cy="936625"/>
              <a:chOff x="6553200" y="3581400"/>
              <a:chExt cx="609600" cy="936625"/>
            </a:xfrm>
          </p:grpSpPr>
          <p:grpSp>
            <p:nvGrpSpPr>
              <p:cNvPr id="531" name="Group 39"/>
              <p:cNvGrpSpPr>
                <a:grpSpLocks/>
              </p:cNvGrpSpPr>
              <p:nvPr/>
            </p:nvGrpSpPr>
            <p:grpSpPr bwMode="auto">
              <a:xfrm>
                <a:off x="6629400" y="4191000"/>
                <a:ext cx="457200" cy="327025"/>
                <a:chOff x="3744" y="1584"/>
                <a:chExt cx="336" cy="240"/>
              </a:xfrm>
            </p:grpSpPr>
            <p:sp>
              <p:nvSpPr>
                <p:cNvPr id="534" name="Oval 40"/>
                <p:cNvSpPr>
                  <a:spLocks noChangeArrowheads="1"/>
                </p:cNvSpPr>
                <p:nvPr/>
              </p:nvSpPr>
              <p:spPr bwMode="auto">
                <a:xfrm>
                  <a:off x="3744" y="1728"/>
                  <a:ext cx="336" cy="96"/>
                </a:xfrm>
                <a:prstGeom prst="ellipse">
                  <a:avLst/>
                </a:prstGeom>
                <a:solidFill>
                  <a:srgbClr val="C56D41"/>
                </a:solidFill>
                <a:ln w="12700" algn="ctr">
                  <a:solidFill>
                    <a:srgbClr val="64351E"/>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535" name="Oval 41"/>
                <p:cNvSpPr>
                  <a:spLocks noChangeArrowheads="1"/>
                </p:cNvSpPr>
                <p:nvPr/>
              </p:nvSpPr>
              <p:spPr bwMode="auto">
                <a:xfrm>
                  <a:off x="3744" y="1680"/>
                  <a:ext cx="336" cy="96"/>
                </a:xfrm>
                <a:prstGeom prst="ellipse">
                  <a:avLst/>
                </a:prstGeom>
                <a:solidFill>
                  <a:srgbClr val="C56D41"/>
                </a:solidFill>
                <a:ln w="12700" algn="ctr">
                  <a:solidFill>
                    <a:srgbClr val="64351E"/>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536" name="Oval 42"/>
                <p:cNvSpPr>
                  <a:spLocks noChangeArrowheads="1"/>
                </p:cNvSpPr>
                <p:nvPr/>
              </p:nvSpPr>
              <p:spPr bwMode="auto">
                <a:xfrm>
                  <a:off x="3744" y="1632"/>
                  <a:ext cx="336" cy="96"/>
                </a:xfrm>
                <a:prstGeom prst="ellipse">
                  <a:avLst/>
                </a:prstGeom>
                <a:solidFill>
                  <a:srgbClr val="C56D41"/>
                </a:solidFill>
                <a:ln w="12700" algn="ctr">
                  <a:solidFill>
                    <a:srgbClr val="64351E"/>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537" name="Oval 43"/>
                <p:cNvSpPr>
                  <a:spLocks noChangeArrowheads="1"/>
                </p:cNvSpPr>
                <p:nvPr/>
              </p:nvSpPr>
              <p:spPr bwMode="auto">
                <a:xfrm>
                  <a:off x="3744" y="1584"/>
                  <a:ext cx="336" cy="96"/>
                </a:xfrm>
                <a:prstGeom prst="ellipse">
                  <a:avLst/>
                </a:prstGeom>
                <a:solidFill>
                  <a:srgbClr val="C56D41"/>
                </a:solidFill>
                <a:ln w="12700" algn="ctr">
                  <a:solidFill>
                    <a:srgbClr val="64351E"/>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grpSp>
          <p:sp>
            <p:nvSpPr>
              <p:cNvPr id="532" name="Rounded Rectangle 531"/>
              <p:cNvSpPr/>
              <p:nvPr/>
            </p:nvSpPr>
            <p:spPr>
              <a:xfrm>
                <a:off x="6553200" y="3581400"/>
                <a:ext cx="609600" cy="457200"/>
              </a:xfrm>
              <a:prstGeom prst="roundRect">
                <a:avLst/>
              </a:prstGeom>
              <a:solidFill>
                <a:srgbClr val="C9F7C9"/>
              </a:solidFill>
              <a:ln w="12700">
                <a:solidFill>
                  <a:srgbClr val="15A715"/>
                </a:solidFill>
                <a:miter lim="800000"/>
                <a:headEnd/>
                <a:tailEnd/>
              </a:ln>
              <a:effectLst/>
            </p:spPr>
            <p:txBody>
              <a:bodyPr wrap="none" anchor="ctr"/>
              <a:lstStyle/>
              <a:p>
                <a:endParaRPr lang="en-US" dirty="0">
                  <a:solidFill>
                    <a:schemeClr val="accent1">
                      <a:lumMod val="75000"/>
                      <a:lumOff val="25000"/>
                    </a:schemeClr>
                  </a:solidFill>
                  <a:latin typeface="Arial" charset="0"/>
                </a:endParaRPr>
              </a:p>
            </p:txBody>
          </p:sp>
          <p:sp>
            <p:nvSpPr>
              <p:cNvPr id="533" name="AutoShape 44"/>
              <p:cNvSpPr>
                <a:spLocks noChangeArrowheads="1"/>
              </p:cNvSpPr>
              <p:nvPr/>
            </p:nvSpPr>
            <p:spPr bwMode="auto">
              <a:xfrm>
                <a:off x="6705600" y="3995603"/>
                <a:ext cx="304800" cy="276225"/>
              </a:xfrm>
              <a:prstGeom prst="upArrow">
                <a:avLst>
                  <a:gd name="adj1" fmla="val 50000"/>
                  <a:gd name="adj2" fmla="val 58046"/>
                </a:avLst>
              </a:prstGeom>
              <a:solidFill>
                <a:srgbClr val="F4DEC8"/>
              </a:solidFill>
              <a:ln w="12700" algn="ctr">
                <a:solidFill>
                  <a:srgbClr val="90561C"/>
                </a:solidFill>
                <a:miter lim="800000"/>
                <a:headEnd/>
                <a:tailEnd/>
              </a:ln>
              <a:effectLst/>
            </p:spPr>
            <p:txBody>
              <a:bodyPr wrap="none" anchor="ctr"/>
              <a:lstStyle/>
              <a:p>
                <a:endParaRPr lang="en-US" dirty="0"/>
              </a:p>
            </p:txBody>
          </p:sp>
        </p:grpSp>
        <p:grpSp>
          <p:nvGrpSpPr>
            <p:cNvPr id="451" name="Group 450"/>
            <p:cNvGrpSpPr/>
            <p:nvPr>
              <p:custDataLst>
                <p:tags r:id="rId116"/>
              </p:custDataLst>
            </p:nvPr>
          </p:nvGrpSpPr>
          <p:grpSpPr>
            <a:xfrm>
              <a:off x="-124989" y="1447800"/>
              <a:ext cx="609600" cy="936625"/>
              <a:chOff x="6553200" y="3581400"/>
              <a:chExt cx="609600" cy="936625"/>
            </a:xfrm>
          </p:grpSpPr>
          <p:grpSp>
            <p:nvGrpSpPr>
              <p:cNvPr id="524" name="Group 39"/>
              <p:cNvGrpSpPr>
                <a:grpSpLocks/>
              </p:cNvGrpSpPr>
              <p:nvPr/>
            </p:nvGrpSpPr>
            <p:grpSpPr bwMode="auto">
              <a:xfrm>
                <a:off x="6629400" y="4191000"/>
                <a:ext cx="457200" cy="327025"/>
                <a:chOff x="3744" y="1584"/>
                <a:chExt cx="336" cy="240"/>
              </a:xfrm>
            </p:grpSpPr>
            <p:sp>
              <p:nvSpPr>
                <p:cNvPr id="527" name="Oval 40"/>
                <p:cNvSpPr>
                  <a:spLocks noChangeArrowheads="1"/>
                </p:cNvSpPr>
                <p:nvPr/>
              </p:nvSpPr>
              <p:spPr bwMode="auto">
                <a:xfrm>
                  <a:off x="3744" y="1728"/>
                  <a:ext cx="336" cy="96"/>
                </a:xfrm>
                <a:prstGeom prst="ellipse">
                  <a:avLst/>
                </a:prstGeom>
                <a:solidFill>
                  <a:srgbClr val="C56D41"/>
                </a:solidFill>
                <a:ln w="12700" algn="ctr">
                  <a:solidFill>
                    <a:srgbClr val="64351E"/>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528" name="Oval 41"/>
                <p:cNvSpPr>
                  <a:spLocks noChangeArrowheads="1"/>
                </p:cNvSpPr>
                <p:nvPr/>
              </p:nvSpPr>
              <p:spPr bwMode="auto">
                <a:xfrm>
                  <a:off x="3744" y="1680"/>
                  <a:ext cx="336" cy="96"/>
                </a:xfrm>
                <a:prstGeom prst="ellipse">
                  <a:avLst/>
                </a:prstGeom>
                <a:solidFill>
                  <a:srgbClr val="C56D41"/>
                </a:solidFill>
                <a:ln w="12700" algn="ctr">
                  <a:solidFill>
                    <a:srgbClr val="64351E"/>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529" name="Oval 42"/>
                <p:cNvSpPr>
                  <a:spLocks noChangeArrowheads="1"/>
                </p:cNvSpPr>
                <p:nvPr/>
              </p:nvSpPr>
              <p:spPr bwMode="auto">
                <a:xfrm>
                  <a:off x="3744" y="1632"/>
                  <a:ext cx="336" cy="96"/>
                </a:xfrm>
                <a:prstGeom prst="ellipse">
                  <a:avLst/>
                </a:prstGeom>
                <a:solidFill>
                  <a:srgbClr val="C56D41"/>
                </a:solidFill>
                <a:ln w="12700" algn="ctr">
                  <a:solidFill>
                    <a:srgbClr val="64351E"/>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530" name="Oval 43"/>
                <p:cNvSpPr>
                  <a:spLocks noChangeArrowheads="1"/>
                </p:cNvSpPr>
                <p:nvPr/>
              </p:nvSpPr>
              <p:spPr bwMode="auto">
                <a:xfrm>
                  <a:off x="3744" y="1584"/>
                  <a:ext cx="336" cy="96"/>
                </a:xfrm>
                <a:prstGeom prst="ellipse">
                  <a:avLst/>
                </a:prstGeom>
                <a:solidFill>
                  <a:srgbClr val="C56D41"/>
                </a:solidFill>
                <a:ln w="12700" algn="ctr">
                  <a:solidFill>
                    <a:srgbClr val="64351E"/>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grpSp>
          <p:sp>
            <p:nvSpPr>
              <p:cNvPr id="525" name="Rounded Rectangle 524"/>
              <p:cNvSpPr/>
              <p:nvPr/>
            </p:nvSpPr>
            <p:spPr>
              <a:xfrm>
                <a:off x="6553200" y="3581400"/>
                <a:ext cx="609600" cy="457200"/>
              </a:xfrm>
              <a:prstGeom prst="roundRect">
                <a:avLst/>
              </a:prstGeom>
              <a:solidFill>
                <a:srgbClr val="C9F7C9"/>
              </a:solidFill>
              <a:ln w="12700">
                <a:solidFill>
                  <a:srgbClr val="15A715"/>
                </a:solidFill>
                <a:miter lim="800000"/>
                <a:headEnd/>
                <a:tailEnd/>
              </a:ln>
              <a:effectLst/>
            </p:spPr>
            <p:txBody>
              <a:bodyPr wrap="none" anchor="ctr"/>
              <a:lstStyle/>
              <a:p>
                <a:endParaRPr lang="en-US" dirty="0">
                  <a:solidFill>
                    <a:schemeClr val="accent1">
                      <a:lumMod val="75000"/>
                      <a:lumOff val="25000"/>
                    </a:schemeClr>
                  </a:solidFill>
                  <a:latin typeface="Arial" charset="0"/>
                </a:endParaRPr>
              </a:p>
            </p:txBody>
          </p:sp>
          <p:sp>
            <p:nvSpPr>
              <p:cNvPr id="526" name="AutoShape 44"/>
              <p:cNvSpPr>
                <a:spLocks noChangeArrowheads="1"/>
              </p:cNvSpPr>
              <p:nvPr/>
            </p:nvSpPr>
            <p:spPr bwMode="auto">
              <a:xfrm>
                <a:off x="6705600" y="3995603"/>
                <a:ext cx="304800" cy="276225"/>
              </a:xfrm>
              <a:prstGeom prst="upArrow">
                <a:avLst>
                  <a:gd name="adj1" fmla="val 50000"/>
                  <a:gd name="adj2" fmla="val 58046"/>
                </a:avLst>
              </a:prstGeom>
              <a:solidFill>
                <a:srgbClr val="F4DEC8"/>
              </a:solidFill>
              <a:ln w="12700" algn="ctr">
                <a:solidFill>
                  <a:srgbClr val="90561C"/>
                </a:solidFill>
                <a:miter lim="800000"/>
                <a:headEnd/>
                <a:tailEnd/>
              </a:ln>
              <a:effectLst/>
            </p:spPr>
            <p:txBody>
              <a:bodyPr wrap="none" anchor="ctr"/>
              <a:lstStyle/>
              <a:p>
                <a:endParaRPr lang="en-US" dirty="0"/>
              </a:p>
            </p:txBody>
          </p:sp>
        </p:grpSp>
        <p:grpSp>
          <p:nvGrpSpPr>
            <p:cNvPr id="452" name="Group 451"/>
            <p:cNvGrpSpPr/>
            <p:nvPr>
              <p:custDataLst>
                <p:tags r:id="rId117"/>
              </p:custDataLst>
            </p:nvPr>
          </p:nvGrpSpPr>
          <p:grpSpPr>
            <a:xfrm>
              <a:off x="535873" y="1447800"/>
              <a:ext cx="609600" cy="936625"/>
              <a:chOff x="6553200" y="3581400"/>
              <a:chExt cx="609600" cy="936625"/>
            </a:xfrm>
          </p:grpSpPr>
          <p:grpSp>
            <p:nvGrpSpPr>
              <p:cNvPr id="517" name="Group 39"/>
              <p:cNvGrpSpPr>
                <a:grpSpLocks/>
              </p:cNvGrpSpPr>
              <p:nvPr/>
            </p:nvGrpSpPr>
            <p:grpSpPr bwMode="auto">
              <a:xfrm>
                <a:off x="6629400" y="4191000"/>
                <a:ext cx="457200" cy="327025"/>
                <a:chOff x="3744" y="1584"/>
                <a:chExt cx="336" cy="240"/>
              </a:xfrm>
            </p:grpSpPr>
            <p:sp>
              <p:nvSpPr>
                <p:cNvPr id="520" name="Oval 40"/>
                <p:cNvSpPr>
                  <a:spLocks noChangeArrowheads="1"/>
                </p:cNvSpPr>
                <p:nvPr/>
              </p:nvSpPr>
              <p:spPr bwMode="auto">
                <a:xfrm>
                  <a:off x="3744" y="1728"/>
                  <a:ext cx="336" cy="96"/>
                </a:xfrm>
                <a:prstGeom prst="ellipse">
                  <a:avLst/>
                </a:prstGeom>
                <a:solidFill>
                  <a:srgbClr val="C56D41"/>
                </a:solidFill>
                <a:ln w="12700" algn="ctr">
                  <a:solidFill>
                    <a:srgbClr val="64351E"/>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521" name="Oval 41"/>
                <p:cNvSpPr>
                  <a:spLocks noChangeArrowheads="1"/>
                </p:cNvSpPr>
                <p:nvPr/>
              </p:nvSpPr>
              <p:spPr bwMode="auto">
                <a:xfrm>
                  <a:off x="3744" y="1680"/>
                  <a:ext cx="336" cy="96"/>
                </a:xfrm>
                <a:prstGeom prst="ellipse">
                  <a:avLst/>
                </a:prstGeom>
                <a:solidFill>
                  <a:srgbClr val="C56D41"/>
                </a:solidFill>
                <a:ln w="12700" algn="ctr">
                  <a:solidFill>
                    <a:srgbClr val="64351E"/>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522" name="Oval 42"/>
                <p:cNvSpPr>
                  <a:spLocks noChangeArrowheads="1"/>
                </p:cNvSpPr>
                <p:nvPr/>
              </p:nvSpPr>
              <p:spPr bwMode="auto">
                <a:xfrm>
                  <a:off x="3744" y="1632"/>
                  <a:ext cx="336" cy="96"/>
                </a:xfrm>
                <a:prstGeom prst="ellipse">
                  <a:avLst/>
                </a:prstGeom>
                <a:solidFill>
                  <a:srgbClr val="C56D41"/>
                </a:solidFill>
                <a:ln w="12700" algn="ctr">
                  <a:solidFill>
                    <a:srgbClr val="64351E"/>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523" name="Oval 43"/>
                <p:cNvSpPr>
                  <a:spLocks noChangeArrowheads="1"/>
                </p:cNvSpPr>
                <p:nvPr/>
              </p:nvSpPr>
              <p:spPr bwMode="auto">
                <a:xfrm>
                  <a:off x="3744" y="1584"/>
                  <a:ext cx="336" cy="96"/>
                </a:xfrm>
                <a:prstGeom prst="ellipse">
                  <a:avLst/>
                </a:prstGeom>
                <a:solidFill>
                  <a:srgbClr val="C56D41"/>
                </a:solidFill>
                <a:ln w="12700" algn="ctr">
                  <a:solidFill>
                    <a:srgbClr val="64351E"/>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grpSp>
          <p:sp>
            <p:nvSpPr>
              <p:cNvPr id="518" name="Rounded Rectangle 517"/>
              <p:cNvSpPr/>
              <p:nvPr/>
            </p:nvSpPr>
            <p:spPr>
              <a:xfrm>
                <a:off x="6553200" y="3581400"/>
                <a:ext cx="609600" cy="457200"/>
              </a:xfrm>
              <a:prstGeom prst="roundRect">
                <a:avLst/>
              </a:prstGeom>
              <a:solidFill>
                <a:srgbClr val="C9F7C9"/>
              </a:solidFill>
              <a:ln w="12700">
                <a:solidFill>
                  <a:srgbClr val="15A715"/>
                </a:solidFill>
                <a:miter lim="800000"/>
                <a:headEnd/>
                <a:tailEnd/>
              </a:ln>
              <a:effectLst/>
            </p:spPr>
            <p:txBody>
              <a:bodyPr wrap="none" anchor="ctr"/>
              <a:lstStyle/>
              <a:p>
                <a:endParaRPr lang="en-US" dirty="0">
                  <a:solidFill>
                    <a:schemeClr val="accent1">
                      <a:lumMod val="75000"/>
                      <a:lumOff val="25000"/>
                    </a:schemeClr>
                  </a:solidFill>
                  <a:latin typeface="Arial" charset="0"/>
                </a:endParaRPr>
              </a:p>
            </p:txBody>
          </p:sp>
          <p:sp>
            <p:nvSpPr>
              <p:cNvPr id="519" name="AutoShape 44"/>
              <p:cNvSpPr>
                <a:spLocks noChangeArrowheads="1"/>
              </p:cNvSpPr>
              <p:nvPr/>
            </p:nvSpPr>
            <p:spPr bwMode="auto">
              <a:xfrm>
                <a:off x="6705600" y="3995603"/>
                <a:ext cx="304800" cy="276225"/>
              </a:xfrm>
              <a:prstGeom prst="upArrow">
                <a:avLst>
                  <a:gd name="adj1" fmla="val 50000"/>
                  <a:gd name="adj2" fmla="val 58046"/>
                </a:avLst>
              </a:prstGeom>
              <a:solidFill>
                <a:srgbClr val="F4DEC8"/>
              </a:solidFill>
              <a:ln w="12700" algn="ctr">
                <a:solidFill>
                  <a:srgbClr val="90561C"/>
                </a:solidFill>
                <a:miter lim="800000"/>
                <a:headEnd/>
                <a:tailEnd/>
              </a:ln>
              <a:effectLst/>
            </p:spPr>
            <p:txBody>
              <a:bodyPr wrap="none" anchor="ctr"/>
              <a:lstStyle/>
              <a:p>
                <a:endParaRPr lang="en-US" dirty="0"/>
              </a:p>
            </p:txBody>
          </p:sp>
        </p:grpSp>
        <p:grpSp>
          <p:nvGrpSpPr>
            <p:cNvPr id="453" name="Group 452"/>
            <p:cNvGrpSpPr/>
            <p:nvPr>
              <p:custDataLst>
                <p:tags r:id="rId118"/>
              </p:custDataLst>
            </p:nvPr>
          </p:nvGrpSpPr>
          <p:grpSpPr>
            <a:xfrm>
              <a:off x="1196735" y="1447800"/>
              <a:ext cx="609600" cy="936625"/>
              <a:chOff x="6553200" y="3581400"/>
              <a:chExt cx="609600" cy="936625"/>
            </a:xfrm>
          </p:grpSpPr>
          <p:grpSp>
            <p:nvGrpSpPr>
              <p:cNvPr id="510" name="Group 39"/>
              <p:cNvGrpSpPr>
                <a:grpSpLocks/>
              </p:cNvGrpSpPr>
              <p:nvPr/>
            </p:nvGrpSpPr>
            <p:grpSpPr bwMode="auto">
              <a:xfrm>
                <a:off x="6629400" y="4191000"/>
                <a:ext cx="457200" cy="327025"/>
                <a:chOff x="3744" y="1584"/>
                <a:chExt cx="336" cy="240"/>
              </a:xfrm>
            </p:grpSpPr>
            <p:sp>
              <p:nvSpPr>
                <p:cNvPr id="513" name="Oval 40"/>
                <p:cNvSpPr>
                  <a:spLocks noChangeArrowheads="1"/>
                </p:cNvSpPr>
                <p:nvPr/>
              </p:nvSpPr>
              <p:spPr bwMode="auto">
                <a:xfrm>
                  <a:off x="3744" y="1728"/>
                  <a:ext cx="336" cy="96"/>
                </a:xfrm>
                <a:prstGeom prst="ellipse">
                  <a:avLst/>
                </a:prstGeom>
                <a:solidFill>
                  <a:srgbClr val="C56D41"/>
                </a:solidFill>
                <a:ln w="12700" algn="ctr">
                  <a:solidFill>
                    <a:srgbClr val="64351E"/>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514" name="Oval 41"/>
                <p:cNvSpPr>
                  <a:spLocks noChangeArrowheads="1"/>
                </p:cNvSpPr>
                <p:nvPr/>
              </p:nvSpPr>
              <p:spPr bwMode="auto">
                <a:xfrm>
                  <a:off x="3744" y="1680"/>
                  <a:ext cx="336" cy="96"/>
                </a:xfrm>
                <a:prstGeom prst="ellipse">
                  <a:avLst/>
                </a:prstGeom>
                <a:solidFill>
                  <a:srgbClr val="C56D41"/>
                </a:solidFill>
                <a:ln w="12700" algn="ctr">
                  <a:solidFill>
                    <a:srgbClr val="64351E"/>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515" name="Oval 42"/>
                <p:cNvSpPr>
                  <a:spLocks noChangeArrowheads="1"/>
                </p:cNvSpPr>
                <p:nvPr/>
              </p:nvSpPr>
              <p:spPr bwMode="auto">
                <a:xfrm>
                  <a:off x="3744" y="1632"/>
                  <a:ext cx="336" cy="96"/>
                </a:xfrm>
                <a:prstGeom prst="ellipse">
                  <a:avLst/>
                </a:prstGeom>
                <a:solidFill>
                  <a:srgbClr val="C56D41"/>
                </a:solidFill>
                <a:ln w="12700" algn="ctr">
                  <a:solidFill>
                    <a:srgbClr val="64351E"/>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516" name="Oval 43"/>
                <p:cNvSpPr>
                  <a:spLocks noChangeArrowheads="1"/>
                </p:cNvSpPr>
                <p:nvPr/>
              </p:nvSpPr>
              <p:spPr bwMode="auto">
                <a:xfrm>
                  <a:off x="3744" y="1584"/>
                  <a:ext cx="336" cy="96"/>
                </a:xfrm>
                <a:prstGeom prst="ellipse">
                  <a:avLst/>
                </a:prstGeom>
                <a:solidFill>
                  <a:srgbClr val="C56D41"/>
                </a:solidFill>
                <a:ln w="12700" algn="ctr">
                  <a:solidFill>
                    <a:srgbClr val="64351E"/>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grpSp>
          <p:sp>
            <p:nvSpPr>
              <p:cNvPr id="511" name="Rounded Rectangle 510"/>
              <p:cNvSpPr/>
              <p:nvPr/>
            </p:nvSpPr>
            <p:spPr>
              <a:xfrm>
                <a:off x="6553200" y="3581400"/>
                <a:ext cx="609600" cy="457200"/>
              </a:xfrm>
              <a:prstGeom prst="roundRect">
                <a:avLst/>
              </a:prstGeom>
              <a:solidFill>
                <a:srgbClr val="C9F7C9"/>
              </a:solidFill>
              <a:ln w="12700">
                <a:solidFill>
                  <a:srgbClr val="15A715"/>
                </a:solidFill>
                <a:miter lim="800000"/>
                <a:headEnd/>
                <a:tailEnd/>
              </a:ln>
              <a:effectLst/>
            </p:spPr>
            <p:txBody>
              <a:bodyPr wrap="none" anchor="ctr"/>
              <a:lstStyle/>
              <a:p>
                <a:endParaRPr lang="en-US" dirty="0">
                  <a:solidFill>
                    <a:schemeClr val="accent1">
                      <a:lumMod val="75000"/>
                      <a:lumOff val="25000"/>
                    </a:schemeClr>
                  </a:solidFill>
                  <a:latin typeface="Arial" charset="0"/>
                </a:endParaRPr>
              </a:p>
            </p:txBody>
          </p:sp>
          <p:sp>
            <p:nvSpPr>
              <p:cNvPr id="512" name="AutoShape 44"/>
              <p:cNvSpPr>
                <a:spLocks noChangeArrowheads="1"/>
              </p:cNvSpPr>
              <p:nvPr/>
            </p:nvSpPr>
            <p:spPr bwMode="auto">
              <a:xfrm>
                <a:off x="6705600" y="3995603"/>
                <a:ext cx="304800" cy="276225"/>
              </a:xfrm>
              <a:prstGeom prst="upArrow">
                <a:avLst>
                  <a:gd name="adj1" fmla="val 50000"/>
                  <a:gd name="adj2" fmla="val 58046"/>
                </a:avLst>
              </a:prstGeom>
              <a:solidFill>
                <a:srgbClr val="F4DEC8"/>
              </a:solidFill>
              <a:ln w="12700" algn="ctr">
                <a:solidFill>
                  <a:srgbClr val="90561C"/>
                </a:solidFill>
                <a:miter lim="800000"/>
                <a:headEnd/>
                <a:tailEnd/>
              </a:ln>
              <a:effectLst/>
            </p:spPr>
            <p:txBody>
              <a:bodyPr wrap="none" anchor="ctr"/>
              <a:lstStyle/>
              <a:p>
                <a:endParaRPr lang="en-US" dirty="0"/>
              </a:p>
            </p:txBody>
          </p:sp>
        </p:grpSp>
        <p:grpSp>
          <p:nvGrpSpPr>
            <p:cNvPr id="454" name="Group 453"/>
            <p:cNvGrpSpPr/>
            <p:nvPr>
              <p:custDataLst>
                <p:tags r:id="rId119"/>
              </p:custDataLst>
            </p:nvPr>
          </p:nvGrpSpPr>
          <p:grpSpPr>
            <a:xfrm>
              <a:off x="1857597" y="1447800"/>
              <a:ext cx="609600" cy="936625"/>
              <a:chOff x="6553200" y="3581400"/>
              <a:chExt cx="609600" cy="936625"/>
            </a:xfrm>
          </p:grpSpPr>
          <p:grpSp>
            <p:nvGrpSpPr>
              <p:cNvPr id="503" name="Group 39"/>
              <p:cNvGrpSpPr>
                <a:grpSpLocks/>
              </p:cNvGrpSpPr>
              <p:nvPr/>
            </p:nvGrpSpPr>
            <p:grpSpPr bwMode="auto">
              <a:xfrm>
                <a:off x="6629400" y="4191000"/>
                <a:ext cx="457200" cy="327025"/>
                <a:chOff x="3744" y="1584"/>
                <a:chExt cx="336" cy="240"/>
              </a:xfrm>
            </p:grpSpPr>
            <p:sp>
              <p:nvSpPr>
                <p:cNvPr id="506" name="Oval 40"/>
                <p:cNvSpPr>
                  <a:spLocks noChangeArrowheads="1"/>
                </p:cNvSpPr>
                <p:nvPr/>
              </p:nvSpPr>
              <p:spPr bwMode="auto">
                <a:xfrm>
                  <a:off x="3744" y="1728"/>
                  <a:ext cx="336" cy="96"/>
                </a:xfrm>
                <a:prstGeom prst="ellipse">
                  <a:avLst/>
                </a:prstGeom>
                <a:solidFill>
                  <a:srgbClr val="C56D41"/>
                </a:solidFill>
                <a:ln w="12700" algn="ctr">
                  <a:solidFill>
                    <a:srgbClr val="64351E"/>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507" name="Oval 41"/>
                <p:cNvSpPr>
                  <a:spLocks noChangeArrowheads="1"/>
                </p:cNvSpPr>
                <p:nvPr/>
              </p:nvSpPr>
              <p:spPr bwMode="auto">
                <a:xfrm>
                  <a:off x="3744" y="1680"/>
                  <a:ext cx="336" cy="96"/>
                </a:xfrm>
                <a:prstGeom prst="ellipse">
                  <a:avLst/>
                </a:prstGeom>
                <a:solidFill>
                  <a:srgbClr val="C56D41"/>
                </a:solidFill>
                <a:ln w="12700" algn="ctr">
                  <a:solidFill>
                    <a:srgbClr val="64351E"/>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508" name="Oval 42"/>
                <p:cNvSpPr>
                  <a:spLocks noChangeArrowheads="1"/>
                </p:cNvSpPr>
                <p:nvPr/>
              </p:nvSpPr>
              <p:spPr bwMode="auto">
                <a:xfrm>
                  <a:off x="3744" y="1632"/>
                  <a:ext cx="336" cy="96"/>
                </a:xfrm>
                <a:prstGeom prst="ellipse">
                  <a:avLst/>
                </a:prstGeom>
                <a:solidFill>
                  <a:srgbClr val="C56D41"/>
                </a:solidFill>
                <a:ln w="12700" algn="ctr">
                  <a:solidFill>
                    <a:srgbClr val="64351E"/>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509" name="Oval 43"/>
                <p:cNvSpPr>
                  <a:spLocks noChangeArrowheads="1"/>
                </p:cNvSpPr>
                <p:nvPr/>
              </p:nvSpPr>
              <p:spPr bwMode="auto">
                <a:xfrm>
                  <a:off x="3744" y="1584"/>
                  <a:ext cx="336" cy="96"/>
                </a:xfrm>
                <a:prstGeom prst="ellipse">
                  <a:avLst/>
                </a:prstGeom>
                <a:solidFill>
                  <a:srgbClr val="C56D41"/>
                </a:solidFill>
                <a:ln w="12700" algn="ctr">
                  <a:solidFill>
                    <a:srgbClr val="64351E"/>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grpSp>
          <p:sp>
            <p:nvSpPr>
              <p:cNvPr id="504" name="Rounded Rectangle 503"/>
              <p:cNvSpPr/>
              <p:nvPr/>
            </p:nvSpPr>
            <p:spPr>
              <a:xfrm>
                <a:off x="6553200" y="3581400"/>
                <a:ext cx="609600" cy="457200"/>
              </a:xfrm>
              <a:prstGeom prst="roundRect">
                <a:avLst/>
              </a:prstGeom>
              <a:solidFill>
                <a:srgbClr val="C9F7C9"/>
              </a:solidFill>
              <a:ln w="12700">
                <a:solidFill>
                  <a:srgbClr val="15A715"/>
                </a:solidFill>
                <a:miter lim="800000"/>
                <a:headEnd/>
                <a:tailEnd/>
              </a:ln>
              <a:effectLst/>
            </p:spPr>
            <p:txBody>
              <a:bodyPr wrap="none" anchor="ctr"/>
              <a:lstStyle/>
              <a:p>
                <a:endParaRPr lang="en-US" dirty="0">
                  <a:solidFill>
                    <a:schemeClr val="accent1">
                      <a:lumMod val="75000"/>
                      <a:lumOff val="25000"/>
                    </a:schemeClr>
                  </a:solidFill>
                  <a:latin typeface="Arial" charset="0"/>
                </a:endParaRPr>
              </a:p>
            </p:txBody>
          </p:sp>
          <p:sp>
            <p:nvSpPr>
              <p:cNvPr id="505" name="AutoShape 44"/>
              <p:cNvSpPr>
                <a:spLocks noChangeArrowheads="1"/>
              </p:cNvSpPr>
              <p:nvPr/>
            </p:nvSpPr>
            <p:spPr bwMode="auto">
              <a:xfrm>
                <a:off x="6705600" y="3995603"/>
                <a:ext cx="304800" cy="276225"/>
              </a:xfrm>
              <a:prstGeom prst="upArrow">
                <a:avLst>
                  <a:gd name="adj1" fmla="val 50000"/>
                  <a:gd name="adj2" fmla="val 58046"/>
                </a:avLst>
              </a:prstGeom>
              <a:solidFill>
                <a:srgbClr val="F4DEC8"/>
              </a:solidFill>
              <a:ln w="12700" algn="ctr">
                <a:solidFill>
                  <a:srgbClr val="90561C"/>
                </a:solidFill>
                <a:miter lim="800000"/>
                <a:headEnd/>
                <a:tailEnd/>
              </a:ln>
              <a:effectLst/>
            </p:spPr>
            <p:txBody>
              <a:bodyPr wrap="none" anchor="ctr"/>
              <a:lstStyle/>
              <a:p>
                <a:endParaRPr lang="en-US" dirty="0"/>
              </a:p>
            </p:txBody>
          </p:sp>
        </p:grpSp>
        <p:grpSp>
          <p:nvGrpSpPr>
            <p:cNvPr id="455" name="Group 454"/>
            <p:cNvGrpSpPr/>
            <p:nvPr>
              <p:custDataLst>
                <p:tags r:id="rId120"/>
              </p:custDataLst>
            </p:nvPr>
          </p:nvGrpSpPr>
          <p:grpSpPr>
            <a:xfrm>
              <a:off x="2518459" y="1447800"/>
              <a:ext cx="609600" cy="936625"/>
              <a:chOff x="6553200" y="3581400"/>
              <a:chExt cx="609600" cy="936625"/>
            </a:xfrm>
          </p:grpSpPr>
          <p:grpSp>
            <p:nvGrpSpPr>
              <p:cNvPr id="496" name="Group 39"/>
              <p:cNvGrpSpPr>
                <a:grpSpLocks/>
              </p:cNvGrpSpPr>
              <p:nvPr/>
            </p:nvGrpSpPr>
            <p:grpSpPr bwMode="auto">
              <a:xfrm>
                <a:off x="6629400" y="4191000"/>
                <a:ext cx="457200" cy="327025"/>
                <a:chOff x="3744" y="1584"/>
                <a:chExt cx="336" cy="240"/>
              </a:xfrm>
            </p:grpSpPr>
            <p:sp>
              <p:nvSpPr>
                <p:cNvPr id="499" name="Oval 40"/>
                <p:cNvSpPr>
                  <a:spLocks noChangeArrowheads="1"/>
                </p:cNvSpPr>
                <p:nvPr/>
              </p:nvSpPr>
              <p:spPr bwMode="auto">
                <a:xfrm>
                  <a:off x="3744" y="1728"/>
                  <a:ext cx="336" cy="96"/>
                </a:xfrm>
                <a:prstGeom prst="ellipse">
                  <a:avLst/>
                </a:prstGeom>
                <a:solidFill>
                  <a:srgbClr val="C56D41"/>
                </a:solidFill>
                <a:ln w="12700" algn="ctr">
                  <a:solidFill>
                    <a:srgbClr val="64351E"/>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500" name="Oval 41"/>
                <p:cNvSpPr>
                  <a:spLocks noChangeArrowheads="1"/>
                </p:cNvSpPr>
                <p:nvPr/>
              </p:nvSpPr>
              <p:spPr bwMode="auto">
                <a:xfrm>
                  <a:off x="3744" y="1680"/>
                  <a:ext cx="336" cy="96"/>
                </a:xfrm>
                <a:prstGeom prst="ellipse">
                  <a:avLst/>
                </a:prstGeom>
                <a:solidFill>
                  <a:srgbClr val="C56D41"/>
                </a:solidFill>
                <a:ln w="12700" algn="ctr">
                  <a:solidFill>
                    <a:srgbClr val="64351E"/>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501" name="Oval 42"/>
                <p:cNvSpPr>
                  <a:spLocks noChangeArrowheads="1"/>
                </p:cNvSpPr>
                <p:nvPr/>
              </p:nvSpPr>
              <p:spPr bwMode="auto">
                <a:xfrm>
                  <a:off x="3744" y="1632"/>
                  <a:ext cx="336" cy="96"/>
                </a:xfrm>
                <a:prstGeom prst="ellipse">
                  <a:avLst/>
                </a:prstGeom>
                <a:solidFill>
                  <a:srgbClr val="C56D41"/>
                </a:solidFill>
                <a:ln w="12700" algn="ctr">
                  <a:solidFill>
                    <a:srgbClr val="64351E"/>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502" name="Oval 43"/>
                <p:cNvSpPr>
                  <a:spLocks noChangeArrowheads="1"/>
                </p:cNvSpPr>
                <p:nvPr/>
              </p:nvSpPr>
              <p:spPr bwMode="auto">
                <a:xfrm>
                  <a:off x="3744" y="1584"/>
                  <a:ext cx="336" cy="96"/>
                </a:xfrm>
                <a:prstGeom prst="ellipse">
                  <a:avLst/>
                </a:prstGeom>
                <a:solidFill>
                  <a:srgbClr val="C56D41"/>
                </a:solidFill>
                <a:ln w="12700" algn="ctr">
                  <a:solidFill>
                    <a:srgbClr val="64351E"/>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grpSp>
          <p:sp>
            <p:nvSpPr>
              <p:cNvPr id="497" name="Rounded Rectangle 496"/>
              <p:cNvSpPr/>
              <p:nvPr/>
            </p:nvSpPr>
            <p:spPr>
              <a:xfrm>
                <a:off x="6553200" y="3581400"/>
                <a:ext cx="609600" cy="457200"/>
              </a:xfrm>
              <a:prstGeom prst="roundRect">
                <a:avLst/>
              </a:prstGeom>
              <a:solidFill>
                <a:srgbClr val="C9F7C9"/>
              </a:solidFill>
              <a:ln w="12700">
                <a:solidFill>
                  <a:srgbClr val="15A715"/>
                </a:solidFill>
                <a:miter lim="800000"/>
                <a:headEnd/>
                <a:tailEnd/>
              </a:ln>
              <a:effectLst/>
            </p:spPr>
            <p:txBody>
              <a:bodyPr wrap="none" anchor="ctr"/>
              <a:lstStyle/>
              <a:p>
                <a:endParaRPr lang="en-US" dirty="0">
                  <a:solidFill>
                    <a:schemeClr val="accent1">
                      <a:lumMod val="75000"/>
                      <a:lumOff val="25000"/>
                    </a:schemeClr>
                  </a:solidFill>
                  <a:latin typeface="Arial" charset="0"/>
                </a:endParaRPr>
              </a:p>
            </p:txBody>
          </p:sp>
          <p:sp>
            <p:nvSpPr>
              <p:cNvPr id="498" name="AutoShape 44"/>
              <p:cNvSpPr>
                <a:spLocks noChangeArrowheads="1"/>
              </p:cNvSpPr>
              <p:nvPr/>
            </p:nvSpPr>
            <p:spPr bwMode="auto">
              <a:xfrm>
                <a:off x="6705600" y="3995603"/>
                <a:ext cx="304800" cy="276225"/>
              </a:xfrm>
              <a:prstGeom prst="upArrow">
                <a:avLst>
                  <a:gd name="adj1" fmla="val 50000"/>
                  <a:gd name="adj2" fmla="val 58046"/>
                </a:avLst>
              </a:prstGeom>
              <a:solidFill>
                <a:srgbClr val="F4DEC8"/>
              </a:solidFill>
              <a:ln w="12700" algn="ctr">
                <a:solidFill>
                  <a:srgbClr val="90561C"/>
                </a:solidFill>
                <a:miter lim="800000"/>
                <a:headEnd/>
                <a:tailEnd/>
              </a:ln>
              <a:effectLst/>
            </p:spPr>
            <p:txBody>
              <a:bodyPr wrap="none" anchor="ctr"/>
              <a:lstStyle/>
              <a:p>
                <a:endParaRPr lang="en-US" dirty="0"/>
              </a:p>
            </p:txBody>
          </p:sp>
        </p:grpSp>
        <p:grpSp>
          <p:nvGrpSpPr>
            <p:cNvPr id="456" name="Group 455"/>
            <p:cNvGrpSpPr/>
            <p:nvPr>
              <p:custDataLst>
                <p:tags r:id="rId121"/>
              </p:custDataLst>
            </p:nvPr>
          </p:nvGrpSpPr>
          <p:grpSpPr>
            <a:xfrm>
              <a:off x="3179321" y="1447800"/>
              <a:ext cx="609600" cy="936625"/>
              <a:chOff x="6553200" y="3581400"/>
              <a:chExt cx="609600" cy="936625"/>
            </a:xfrm>
          </p:grpSpPr>
          <p:grpSp>
            <p:nvGrpSpPr>
              <p:cNvPr id="489" name="Group 39"/>
              <p:cNvGrpSpPr>
                <a:grpSpLocks/>
              </p:cNvGrpSpPr>
              <p:nvPr/>
            </p:nvGrpSpPr>
            <p:grpSpPr bwMode="auto">
              <a:xfrm>
                <a:off x="6629400" y="4191000"/>
                <a:ext cx="457200" cy="327025"/>
                <a:chOff x="3744" y="1584"/>
                <a:chExt cx="336" cy="240"/>
              </a:xfrm>
            </p:grpSpPr>
            <p:sp>
              <p:nvSpPr>
                <p:cNvPr id="492" name="Oval 40"/>
                <p:cNvSpPr>
                  <a:spLocks noChangeArrowheads="1"/>
                </p:cNvSpPr>
                <p:nvPr/>
              </p:nvSpPr>
              <p:spPr bwMode="auto">
                <a:xfrm>
                  <a:off x="3744" y="1728"/>
                  <a:ext cx="336" cy="96"/>
                </a:xfrm>
                <a:prstGeom prst="ellipse">
                  <a:avLst/>
                </a:prstGeom>
                <a:solidFill>
                  <a:srgbClr val="C56D41"/>
                </a:solidFill>
                <a:ln w="12700" algn="ctr">
                  <a:solidFill>
                    <a:srgbClr val="64351E"/>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493" name="Oval 41"/>
                <p:cNvSpPr>
                  <a:spLocks noChangeArrowheads="1"/>
                </p:cNvSpPr>
                <p:nvPr/>
              </p:nvSpPr>
              <p:spPr bwMode="auto">
                <a:xfrm>
                  <a:off x="3744" y="1680"/>
                  <a:ext cx="336" cy="96"/>
                </a:xfrm>
                <a:prstGeom prst="ellipse">
                  <a:avLst/>
                </a:prstGeom>
                <a:solidFill>
                  <a:srgbClr val="C56D41"/>
                </a:solidFill>
                <a:ln w="12700" algn="ctr">
                  <a:solidFill>
                    <a:srgbClr val="64351E"/>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494" name="Oval 42"/>
                <p:cNvSpPr>
                  <a:spLocks noChangeArrowheads="1"/>
                </p:cNvSpPr>
                <p:nvPr/>
              </p:nvSpPr>
              <p:spPr bwMode="auto">
                <a:xfrm>
                  <a:off x="3744" y="1632"/>
                  <a:ext cx="336" cy="96"/>
                </a:xfrm>
                <a:prstGeom prst="ellipse">
                  <a:avLst/>
                </a:prstGeom>
                <a:solidFill>
                  <a:srgbClr val="C56D41"/>
                </a:solidFill>
                <a:ln w="12700" algn="ctr">
                  <a:solidFill>
                    <a:srgbClr val="64351E"/>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495" name="Oval 43"/>
                <p:cNvSpPr>
                  <a:spLocks noChangeArrowheads="1"/>
                </p:cNvSpPr>
                <p:nvPr/>
              </p:nvSpPr>
              <p:spPr bwMode="auto">
                <a:xfrm>
                  <a:off x="3744" y="1584"/>
                  <a:ext cx="336" cy="96"/>
                </a:xfrm>
                <a:prstGeom prst="ellipse">
                  <a:avLst/>
                </a:prstGeom>
                <a:solidFill>
                  <a:srgbClr val="C56D41"/>
                </a:solidFill>
                <a:ln w="12700" algn="ctr">
                  <a:solidFill>
                    <a:srgbClr val="64351E"/>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grpSp>
          <p:sp>
            <p:nvSpPr>
              <p:cNvPr id="490" name="Rounded Rectangle 489"/>
              <p:cNvSpPr/>
              <p:nvPr/>
            </p:nvSpPr>
            <p:spPr>
              <a:xfrm>
                <a:off x="6553200" y="3581400"/>
                <a:ext cx="609600" cy="457200"/>
              </a:xfrm>
              <a:prstGeom prst="roundRect">
                <a:avLst/>
              </a:prstGeom>
              <a:solidFill>
                <a:srgbClr val="C9F7C9"/>
              </a:solidFill>
              <a:ln w="12700">
                <a:solidFill>
                  <a:srgbClr val="15A715"/>
                </a:solidFill>
                <a:miter lim="800000"/>
                <a:headEnd/>
                <a:tailEnd/>
              </a:ln>
              <a:effectLst/>
            </p:spPr>
            <p:txBody>
              <a:bodyPr wrap="none" anchor="ctr"/>
              <a:lstStyle/>
              <a:p>
                <a:endParaRPr lang="en-US" dirty="0">
                  <a:solidFill>
                    <a:schemeClr val="accent1">
                      <a:lumMod val="75000"/>
                      <a:lumOff val="25000"/>
                    </a:schemeClr>
                  </a:solidFill>
                  <a:latin typeface="Arial" charset="0"/>
                </a:endParaRPr>
              </a:p>
            </p:txBody>
          </p:sp>
          <p:sp>
            <p:nvSpPr>
              <p:cNvPr id="491" name="AutoShape 44"/>
              <p:cNvSpPr>
                <a:spLocks noChangeArrowheads="1"/>
              </p:cNvSpPr>
              <p:nvPr/>
            </p:nvSpPr>
            <p:spPr bwMode="auto">
              <a:xfrm>
                <a:off x="6705600" y="3995603"/>
                <a:ext cx="304800" cy="276225"/>
              </a:xfrm>
              <a:prstGeom prst="upArrow">
                <a:avLst>
                  <a:gd name="adj1" fmla="val 50000"/>
                  <a:gd name="adj2" fmla="val 58046"/>
                </a:avLst>
              </a:prstGeom>
              <a:solidFill>
                <a:srgbClr val="F4DEC8"/>
              </a:solidFill>
              <a:ln w="12700" algn="ctr">
                <a:solidFill>
                  <a:srgbClr val="90561C"/>
                </a:solidFill>
                <a:miter lim="800000"/>
                <a:headEnd/>
                <a:tailEnd/>
              </a:ln>
              <a:effectLst/>
            </p:spPr>
            <p:txBody>
              <a:bodyPr wrap="none" anchor="ctr"/>
              <a:lstStyle/>
              <a:p>
                <a:endParaRPr lang="en-US" dirty="0"/>
              </a:p>
            </p:txBody>
          </p:sp>
        </p:grpSp>
        <p:grpSp>
          <p:nvGrpSpPr>
            <p:cNvPr id="457" name="Group 456"/>
            <p:cNvGrpSpPr/>
            <p:nvPr>
              <p:custDataLst>
                <p:tags r:id="rId122"/>
              </p:custDataLst>
            </p:nvPr>
          </p:nvGrpSpPr>
          <p:grpSpPr>
            <a:xfrm>
              <a:off x="3840183" y="1447800"/>
              <a:ext cx="609600" cy="936625"/>
              <a:chOff x="6553200" y="3581400"/>
              <a:chExt cx="609600" cy="936625"/>
            </a:xfrm>
          </p:grpSpPr>
          <p:grpSp>
            <p:nvGrpSpPr>
              <p:cNvPr id="482" name="Group 39"/>
              <p:cNvGrpSpPr>
                <a:grpSpLocks/>
              </p:cNvGrpSpPr>
              <p:nvPr/>
            </p:nvGrpSpPr>
            <p:grpSpPr bwMode="auto">
              <a:xfrm>
                <a:off x="6629400" y="4191000"/>
                <a:ext cx="457200" cy="327025"/>
                <a:chOff x="3744" y="1584"/>
                <a:chExt cx="336" cy="240"/>
              </a:xfrm>
            </p:grpSpPr>
            <p:sp>
              <p:nvSpPr>
                <p:cNvPr id="485" name="Oval 40"/>
                <p:cNvSpPr>
                  <a:spLocks noChangeArrowheads="1"/>
                </p:cNvSpPr>
                <p:nvPr/>
              </p:nvSpPr>
              <p:spPr bwMode="auto">
                <a:xfrm>
                  <a:off x="3744" y="1728"/>
                  <a:ext cx="336" cy="96"/>
                </a:xfrm>
                <a:prstGeom prst="ellipse">
                  <a:avLst/>
                </a:prstGeom>
                <a:solidFill>
                  <a:srgbClr val="C56D41"/>
                </a:solidFill>
                <a:ln w="12700" algn="ctr">
                  <a:solidFill>
                    <a:srgbClr val="64351E"/>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486" name="Oval 41"/>
                <p:cNvSpPr>
                  <a:spLocks noChangeArrowheads="1"/>
                </p:cNvSpPr>
                <p:nvPr/>
              </p:nvSpPr>
              <p:spPr bwMode="auto">
                <a:xfrm>
                  <a:off x="3744" y="1680"/>
                  <a:ext cx="336" cy="96"/>
                </a:xfrm>
                <a:prstGeom prst="ellipse">
                  <a:avLst/>
                </a:prstGeom>
                <a:solidFill>
                  <a:srgbClr val="C56D41"/>
                </a:solidFill>
                <a:ln w="12700" algn="ctr">
                  <a:solidFill>
                    <a:srgbClr val="64351E"/>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487" name="Oval 42"/>
                <p:cNvSpPr>
                  <a:spLocks noChangeArrowheads="1"/>
                </p:cNvSpPr>
                <p:nvPr/>
              </p:nvSpPr>
              <p:spPr bwMode="auto">
                <a:xfrm>
                  <a:off x="3744" y="1632"/>
                  <a:ext cx="336" cy="96"/>
                </a:xfrm>
                <a:prstGeom prst="ellipse">
                  <a:avLst/>
                </a:prstGeom>
                <a:solidFill>
                  <a:srgbClr val="C56D41"/>
                </a:solidFill>
                <a:ln w="12700" algn="ctr">
                  <a:solidFill>
                    <a:srgbClr val="64351E"/>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488" name="Oval 43"/>
                <p:cNvSpPr>
                  <a:spLocks noChangeArrowheads="1"/>
                </p:cNvSpPr>
                <p:nvPr/>
              </p:nvSpPr>
              <p:spPr bwMode="auto">
                <a:xfrm>
                  <a:off x="3744" y="1584"/>
                  <a:ext cx="336" cy="96"/>
                </a:xfrm>
                <a:prstGeom prst="ellipse">
                  <a:avLst/>
                </a:prstGeom>
                <a:solidFill>
                  <a:srgbClr val="C56D41"/>
                </a:solidFill>
                <a:ln w="12700" algn="ctr">
                  <a:solidFill>
                    <a:srgbClr val="64351E"/>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grpSp>
          <p:sp>
            <p:nvSpPr>
              <p:cNvPr id="483" name="Rounded Rectangle 482"/>
              <p:cNvSpPr/>
              <p:nvPr/>
            </p:nvSpPr>
            <p:spPr>
              <a:xfrm>
                <a:off x="6553200" y="3581400"/>
                <a:ext cx="609600" cy="457200"/>
              </a:xfrm>
              <a:prstGeom prst="roundRect">
                <a:avLst/>
              </a:prstGeom>
              <a:solidFill>
                <a:srgbClr val="C9F7C9"/>
              </a:solidFill>
              <a:ln w="12700">
                <a:solidFill>
                  <a:srgbClr val="15A715"/>
                </a:solidFill>
                <a:miter lim="800000"/>
                <a:headEnd/>
                <a:tailEnd/>
              </a:ln>
              <a:effectLst/>
            </p:spPr>
            <p:txBody>
              <a:bodyPr wrap="none" anchor="ctr"/>
              <a:lstStyle/>
              <a:p>
                <a:endParaRPr lang="en-US" dirty="0">
                  <a:solidFill>
                    <a:schemeClr val="accent1">
                      <a:lumMod val="75000"/>
                      <a:lumOff val="25000"/>
                    </a:schemeClr>
                  </a:solidFill>
                  <a:latin typeface="Arial" charset="0"/>
                </a:endParaRPr>
              </a:p>
            </p:txBody>
          </p:sp>
          <p:sp>
            <p:nvSpPr>
              <p:cNvPr id="484" name="AutoShape 44"/>
              <p:cNvSpPr>
                <a:spLocks noChangeArrowheads="1"/>
              </p:cNvSpPr>
              <p:nvPr/>
            </p:nvSpPr>
            <p:spPr bwMode="auto">
              <a:xfrm>
                <a:off x="6705600" y="3995603"/>
                <a:ext cx="304800" cy="276225"/>
              </a:xfrm>
              <a:prstGeom prst="upArrow">
                <a:avLst>
                  <a:gd name="adj1" fmla="val 50000"/>
                  <a:gd name="adj2" fmla="val 58046"/>
                </a:avLst>
              </a:prstGeom>
              <a:solidFill>
                <a:srgbClr val="F4DEC8"/>
              </a:solidFill>
              <a:ln w="12700" algn="ctr">
                <a:solidFill>
                  <a:srgbClr val="90561C"/>
                </a:solidFill>
                <a:miter lim="800000"/>
                <a:headEnd/>
                <a:tailEnd/>
              </a:ln>
              <a:effectLst/>
            </p:spPr>
            <p:txBody>
              <a:bodyPr wrap="none" anchor="ctr"/>
              <a:lstStyle/>
              <a:p>
                <a:endParaRPr lang="en-US" dirty="0"/>
              </a:p>
            </p:txBody>
          </p:sp>
        </p:grpSp>
        <p:grpSp>
          <p:nvGrpSpPr>
            <p:cNvPr id="458" name="Group 457"/>
            <p:cNvGrpSpPr/>
            <p:nvPr>
              <p:custDataLst>
                <p:tags r:id="rId123"/>
              </p:custDataLst>
            </p:nvPr>
          </p:nvGrpSpPr>
          <p:grpSpPr>
            <a:xfrm>
              <a:off x="4501045" y="1447800"/>
              <a:ext cx="609600" cy="936625"/>
              <a:chOff x="6553200" y="3581400"/>
              <a:chExt cx="609600" cy="936625"/>
            </a:xfrm>
          </p:grpSpPr>
          <p:grpSp>
            <p:nvGrpSpPr>
              <p:cNvPr id="475" name="Group 39"/>
              <p:cNvGrpSpPr>
                <a:grpSpLocks/>
              </p:cNvGrpSpPr>
              <p:nvPr/>
            </p:nvGrpSpPr>
            <p:grpSpPr bwMode="auto">
              <a:xfrm>
                <a:off x="6629400" y="4191000"/>
                <a:ext cx="457200" cy="327025"/>
                <a:chOff x="3744" y="1584"/>
                <a:chExt cx="336" cy="240"/>
              </a:xfrm>
            </p:grpSpPr>
            <p:sp>
              <p:nvSpPr>
                <p:cNvPr id="478" name="Oval 40"/>
                <p:cNvSpPr>
                  <a:spLocks noChangeArrowheads="1"/>
                </p:cNvSpPr>
                <p:nvPr/>
              </p:nvSpPr>
              <p:spPr bwMode="auto">
                <a:xfrm>
                  <a:off x="3744" y="1728"/>
                  <a:ext cx="336" cy="96"/>
                </a:xfrm>
                <a:prstGeom prst="ellipse">
                  <a:avLst/>
                </a:prstGeom>
                <a:solidFill>
                  <a:srgbClr val="C56D41"/>
                </a:solidFill>
                <a:ln w="12700" algn="ctr">
                  <a:solidFill>
                    <a:srgbClr val="64351E"/>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479" name="Oval 41"/>
                <p:cNvSpPr>
                  <a:spLocks noChangeArrowheads="1"/>
                </p:cNvSpPr>
                <p:nvPr/>
              </p:nvSpPr>
              <p:spPr bwMode="auto">
                <a:xfrm>
                  <a:off x="3744" y="1680"/>
                  <a:ext cx="336" cy="96"/>
                </a:xfrm>
                <a:prstGeom prst="ellipse">
                  <a:avLst/>
                </a:prstGeom>
                <a:solidFill>
                  <a:srgbClr val="C56D41"/>
                </a:solidFill>
                <a:ln w="12700" algn="ctr">
                  <a:solidFill>
                    <a:srgbClr val="64351E"/>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480" name="Oval 42"/>
                <p:cNvSpPr>
                  <a:spLocks noChangeArrowheads="1"/>
                </p:cNvSpPr>
                <p:nvPr/>
              </p:nvSpPr>
              <p:spPr bwMode="auto">
                <a:xfrm>
                  <a:off x="3744" y="1632"/>
                  <a:ext cx="336" cy="96"/>
                </a:xfrm>
                <a:prstGeom prst="ellipse">
                  <a:avLst/>
                </a:prstGeom>
                <a:solidFill>
                  <a:srgbClr val="C56D41"/>
                </a:solidFill>
                <a:ln w="12700" algn="ctr">
                  <a:solidFill>
                    <a:srgbClr val="64351E"/>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481" name="Oval 43"/>
                <p:cNvSpPr>
                  <a:spLocks noChangeArrowheads="1"/>
                </p:cNvSpPr>
                <p:nvPr/>
              </p:nvSpPr>
              <p:spPr bwMode="auto">
                <a:xfrm>
                  <a:off x="3744" y="1584"/>
                  <a:ext cx="336" cy="96"/>
                </a:xfrm>
                <a:prstGeom prst="ellipse">
                  <a:avLst/>
                </a:prstGeom>
                <a:solidFill>
                  <a:srgbClr val="C56D41"/>
                </a:solidFill>
                <a:ln w="12700" algn="ctr">
                  <a:solidFill>
                    <a:srgbClr val="64351E"/>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grpSp>
          <p:sp>
            <p:nvSpPr>
              <p:cNvPr id="476" name="Rounded Rectangle 475"/>
              <p:cNvSpPr/>
              <p:nvPr/>
            </p:nvSpPr>
            <p:spPr>
              <a:xfrm>
                <a:off x="6553200" y="3581400"/>
                <a:ext cx="609600" cy="457200"/>
              </a:xfrm>
              <a:prstGeom prst="roundRect">
                <a:avLst/>
              </a:prstGeom>
              <a:solidFill>
                <a:srgbClr val="C9F7C9"/>
              </a:solidFill>
              <a:ln w="12700">
                <a:solidFill>
                  <a:srgbClr val="15A715"/>
                </a:solidFill>
                <a:miter lim="800000"/>
                <a:headEnd/>
                <a:tailEnd/>
              </a:ln>
              <a:effectLst/>
            </p:spPr>
            <p:txBody>
              <a:bodyPr wrap="none" anchor="ctr"/>
              <a:lstStyle/>
              <a:p>
                <a:endParaRPr lang="en-US" dirty="0">
                  <a:solidFill>
                    <a:schemeClr val="accent1">
                      <a:lumMod val="75000"/>
                      <a:lumOff val="25000"/>
                    </a:schemeClr>
                  </a:solidFill>
                  <a:latin typeface="Arial" charset="0"/>
                </a:endParaRPr>
              </a:p>
            </p:txBody>
          </p:sp>
          <p:sp>
            <p:nvSpPr>
              <p:cNvPr id="477" name="AutoShape 44"/>
              <p:cNvSpPr>
                <a:spLocks noChangeArrowheads="1"/>
              </p:cNvSpPr>
              <p:nvPr/>
            </p:nvSpPr>
            <p:spPr bwMode="auto">
              <a:xfrm>
                <a:off x="6705600" y="3995603"/>
                <a:ext cx="304800" cy="276225"/>
              </a:xfrm>
              <a:prstGeom prst="upArrow">
                <a:avLst>
                  <a:gd name="adj1" fmla="val 50000"/>
                  <a:gd name="adj2" fmla="val 58046"/>
                </a:avLst>
              </a:prstGeom>
              <a:solidFill>
                <a:srgbClr val="F4DEC8"/>
              </a:solidFill>
              <a:ln w="12700" algn="ctr">
                <a:solidFill>
                  <a:srgbClr val="90561C"/>
                </a:solidFill>
                <a:miter lim="800000"/>
                <a:headEnd/>
                <a:tailEnd/>
              </a:ln>
              <a:effectLst/>
            </p:spPr>
            <p:txBody>
              <a:bodyPr wrap="none" anchor="ctr"/>
              <a:lstStyle/>
              <a:p>
                <a:endParaRPr lang="en-US" dirty="0"/>
              </a:p>
            </p:txBody>
          </p:sp>
        </p:grpSp>
        <p:grpSp>
          <p:nvGrpSpPr>
            <p:cNvPr id="459" name="Group 458"/>
            <p:cNvGrpSpPr/>
            <p:nvPr>
              <p:custDataLst>
                <p:tags r:id="rId124"/>
              </p:custDataLst>
            </p:nvPr>
          </p:nvGrpSpPr>
          <p:grpSpPr>
            <a:xfrm>
              <a:off x="5161907" y="1447800"/>
              <a:ext cx="609600" cy="936625"/>
              <a:chOff x="6553200" y="3581400"/>
              <a:chExt cx="609600" cy="936625"/>
            </a:xfrm>
          </p:grpSpPr>
          <p:grpSp>
            <p:nvGrpSpPr>
              <p:cNvPr id="468" name="Group 39"/>
              <p:cNvGrpSpPr>
                <a:grpSpLocks/>
              </p:cNvGrpSpPr>
              <p:nvPr/>
            </p:nvGrpSpPr>
            <p:grpSpPr bwMode="auto">
              <a:xfrm>
                <a:off x="6629400" y="4191000"/>
                <a:ext cx="457200" cy="327025"/>
                <a:chOff x="3744" y="1584"/>
                <a:chExt cx="336" cy="240"/>
              </a:xfrm>
            </p:grpSpPr>
            <p:sp>
              <p:nvSpPr>
                <p:cNvPr id="471" name="Oval 40"/>
                <p:cNvSpPr>
                  <a:spLocks noChangeArrowheads="1"/>
                </p:cNvSpPr>
                <p:nvPr/>
              </p:nvSpPr>
              <p:spPr bwMode="auto">
                <a:xfrm>
                  <a:off x="3744" y="1728"/>
                  <a:ext cx="336" cy="96"/>
                </a:xfrm>
                <a:prstGeom prst="ellipse">
                  <a:avLst/>
                </a:prstGeom>
                <a:solidFill>
                  <a:srgbClr val="C56D41"/>
                </a:solidFill>
                <a:ln w="12700" algn="ctr">
                  <a:solidFill>
                    <a:srgbClr val="64351E"/>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472" name="Oval 41"/>
                <p:cNvSpPr>
                  <a:spLocks noChangeArrowheads="1"/>
                </p:cNvSpPr>
                <p:nvPr/>
              </p:nvSpPr>
              <p:spPr bwMode="auto">
                <a:xfrm>
                  <a:off x="3744" y="1680"/>
                  <a:ext cx="336" cy="96"/>
                </a:xfrm>
                <a:prstGeom prst="ellipse">
                  <a:avLst/>
                </a:prstGeom>
                <a:solidFill>
                  <a:srgbClr val="C56D41"/>
                </a:solidFill>
                <a:ln w="12700" algn="ctr">
                  <a:solidFill>
                    <a:srgbClr val="64351E"/>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473" name="Oval 42"/>
                <p:cNvSpPr>
                  <a:spLocks noChangeArrowheads="1"/>
                </p:cNvSpPr>
                <p:nvPr/>
              </p:nvSpPr>
              <p:spPr bwMode="auto">
                <a:xfrm>
                  <a:off x="3744" y="1632"/>
                  <a:ext cx="336" cy="96"/>
                </a:xfrm>
                <a:prstGeom prst="ellipse">
                  <a:avLst/>
                </a:prstGeom>
                <a:solidFill>
                  <a:srgbClr val="C56D41"/>
                </a:solidFill>
                <a:ln w="12700" algn="ctr">
                  <a:solidFill>
                    <a:srgbClr val="64351E"/>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474" name="Oval 43"/>
                <p:cNvSpPr>
                  <a:spLocks noChangeArrowheads="1"/>
                </p:cNvSpPr>
                <p:nvPr/>
              </p:nvSpPr>
              <p:spPr bwMode="auto">
                <a:xfrm>
                  <a:off x="3744" y="1584"/>
                  <a:ext cx="336" cy="96"/>
                </a:xfrm>
                <a:prstGeom prst="ellipse">
                  <a:avLst/>
                </a:prstGeom>
                <a:solidFill>
                  <a:srgbClr val="C56D41"/>
                </a:solidFill>
                <a:ln w="12700" algn="ctr">
                  <a:solidFill>
                    <a:srgbClr val="64351E"/>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grpSp>
          <p:sp>
            <p:nvSpPr>
              <p:cNvPr id="469" name="Rounded Rectangle 468"/>
              <p:cNvSpPr/>
              <p:nvPr/>
            </p:nvSpPr>
            <p:spPr>
              <a:xfrm>
                <a:off x="6553200" y="3581400"/>
                <a:ext cx="609600" cy="457200"/>
              </a:xfrm>
              <a:prstGeom prst="roundRect">
                <a:avLst/>
              </a:prstGeom>
              <a:solidFill>
                <a:srgbClr val="C9F7C9"/>
              </a:solidFill>
              <a:ln w="12700">
                <a:solidFill>
                  <a:srgbClr val="15A715"/>
                </a:solidFill>
                <a:miter lim="800000"/>
                <a:headEnd/>
                <a:tailEnd/>
              </a:ln>
              <a:effectLst/>
            </p:spPr>
            <p:txBody>
              <a:bodyPr wrap="none" anchor="ctr"/>
              <a:lstStyle/>
              <a:p>
                <a:endParaRPr lang="en-US" dirty="0">
                  <a:solidFill>
                    <a:schemeClr val="accent1">
                      <a:lumMod val="75000"/>
                      <a:lumOff val="25000"/>
                    </a:schemeClr>
                  </a:solidFill>
                  <a:latin typeface="Arial" charset="0"/>
                </a:endParaRPr>
              </a:p>
            </p:txBody>
          </p:sp>
          <p:sp>
            <p:nvSpPr>
              <p:cNvPr id="470" name="AutoShape 44"/>
              <p:cNvSpPr>
                <a:spLocks noChangeArrowheads="1"/>
              </p:cNvSpPr>
              <p:nvPr/>
            </p:nvSpPr>
            <p:spPr bwMode="auto">
              <a:xfrm>
                <a:off x="6705600" y="3995603"/>
                <a:ext cx="304800" cy="276225"/>
              </a:xfrm>
              <a:prstGeom prst="upArrow">
                <a:avLst>
                  <a:gd name="adj1" fmla="val 50000"/>
                  <a:gd name="adj2" fmla="val 58046"/>
                </a:avLst>
              </a:prstGeom>
              <a:solidFill>
                <a:srgbClr val="F4DEC8"/>
              </a:solidFill>
              <a:ln w="12700" algn="ctr">
                <a:solidFill>
                  <a:srgbClr val="90561C"/>
                </a:solidFill>
                <a:miter lim="800000"/>
                <a:headEnd/>
                <a:tailEnd/>
              </a:ln>
              <a:effectLst/>
            </p:spPr>
            <p:txBody>
              <a:bodyPr wrap="none" anchor="ctr"/>
              <a:lstStyle/>
              <a:p>
                <a:endParaRPr lang="en-US" dirty="0"/>
              </a:p>
            </p:txBody>
          </p:sp>
        </p:grpSp>
        <p:grpSp>
          <p:nvGrpSpPr>
            <p:cNvPr id="460" name="Group 459"/>
            <p:cNvGrpSpPr/>
            <p:nvPr>
              <p:custDataLst>
                <p:tags r:id="rId125"/>
              </p:custDataLst>
            </p:nvPr>
          </p:nvGrpSpPr>
          <p:grpSpPr>
            <a:xfrm>
              <a:off x="5822769" y="1447800"/>
              <a:ext cx="609600" cy="936625"/>
              <a:chOff x="6553200" y="3581400"/>
              <a:chExt cx="609600" cy="936625"/>
            </a:xfrm>
          </p:grpSpPr>
          <p:grpSp>
            <p:nvGrpSpPr>
              <p:cNvPr id="461" name="Group 39"/>
              <p:cNvGrpSpPr>
                <a:grpSpLocks/>
              </p:cNvGrpSpPr>
              <p:nvPr/>
            </p:nvGrpSpPr>
            <p:grpSpPr bwMode="auto">
              <a:xfrm>
                <a:off x="6629400" y="4191000"/>
                <a:ext cx="457200" cy="327025"/>
                <a:chOff x="3744" y="1584"/>
                <a:chExt cx="336" cy="240"/>
              </a:xfrm>
            </p:grpSpPr>
            <p:sp>
              <p:nvSpPr>
                <p:cNvPr id="464" name="Oval 40"/>
                <p:cNvSpPr>
                  <a:spLocks noChangeArrowheads="1"/>
                </p:cNvSpPr>
                <p:nvPr/>
              </p:nvSpPr>
              <p:spPr bwMode="auto">
                <a:xfrm>
                  <a:off x="3744" y="1728"/>
                  <a:ext cx="336" cy="96"/>
                </a:xfrm>
                <a:prstGeom prst="ellipse">
                  <a:avLst/>
                </a:prstGeom>
                <a:solidFill>
                  <a:srgbClr val="C56D41"/>
                </a:solidFill>
                <a:ln w="12700" algn="ctr">
                  <a:solidFill>
                    <a:srgbClr val="64351E"/>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465" name="Oval 41"/>
                <p:cNvSpPr>
                  <a:spLocks noChangeArrowheads="1"/>
                </p:cNvSpPr>
                <p:nvPr/>
              </p:nvSpPr>
              <p:spPr bwMode="auto">
                <a:xfrm>
                  <a:off x="3744" y="1680"/>
                  <a:ext cx="336" cy="96"/>
                </a:xfrm>
                <a:prstGeom prst="ellipse">
                  <a:avLst/>
                </a:prstGeom>
                <a:solidFill>
                  <a:srgbClr val="C56D41"/>
                </a:solidFill>
                <a:ln w="12700" algn="ctr">
                  <a:solidFill>
                    <a:srgbClr val="64351E"/>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466" name="Oval 42"/>
                <p:cNvSpPr>
                  <a:spLocks noChangeArrowheads="1"/>
                </p:cNvSpPr>
                <p:nvPr/>
              </p:nvSpPr>
              <p:spPr bwMode="auto">
                <a:xfrm>
                  <a:off x="3744" y="1632"/>
                  <a:ext cx="336" cy="96"/>
                </a:xfrm>
                <a:prstGeom prst="ellipse">
                  <a:avLst/>
                </a:prstGeom>
                <a:solidFill>
                  <a:srgbClr val="C56D41"/>
                </a:solidFill>
                <a:ln w="12700" algn="ctr">
                  <a:solidFill>
                    <a:srgbClr val="64351E"/>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467" name="Oval 43"/>
                <p:cNvSpPr>
                  <a:spLocks noChangeArrowheads="1"/>
                </p:cNvSpPr>
                <p:nvPr/>
              </p:nvSpPr>
              <p:spPr bwMode="auto">
                <a:xfrm>
                  <a:off x="3744" y="1584"/>
                  <a:ext cx="336" cy="96"/>
                </a:xfrm>
                <a:prstGeom prst="ellipse">
                  <a:avLst/>
                </a:prstGeom>
                <a:solidFill>
                  <a:srgbClr val="C56D41"/>
                </a:solidFill>
                <a:ln w="12700" algn="ctr">
                  <a:solidFill>
                    <a:srgbClr val="64351E"/>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grpSp>
          <p:sp>
            <p:nvSpPr>
              <p:cNvPr id="462" name="Rounded Rectangle 461"/>
              <p:cNvSpPr/>
              <p:nvPr/>
            </p:nvSpPr>
            <p:spPr>
              <a:xfrm>
                <a:off x="6553200" y="3581400"/>
                <a:ext cx="609600" cy="457200"/>
              </a:xfrm>
              <a:prstGeom prst="roundRect">
                <a:avLst/>
              </a:prstGeom>
              <a:solidFill>
                <a:srgbClr val="C9F7C9"/>
              </a:solidFill>
              <a:ln w="12700">
                <a:solidFill>
                  <a:srgbClr val="15A715"/>
                </a:solidFill>
                <a:miter lim="800000"/>
                <a:headEnd/>
                <a:tailEnd/>
              </a:ln>
              <a:effectLst/>
            </p:spPr>
            <p:txBody>
              <a:bodyPr wrap="none" anchor="ctr"/>
              <a:lstStyle/>
              <a:p>
                <a:endParaRPr lang="en-US" dirty="0">
                  <a:solidFill>
                    <a:schemeClr val="accent1">
                      <a:lumMod val="75000"/>
                      <a:lumOff val="25000"/>
                    </a:schemeClr>
                  </a:solidFill>
                  <a:latin typeface="Arial" charset="0"/>
                </a:endParaRPr>
              </a:p>
            </p:txBody>
          </p:sp>
          <p:sp>
            <p:nvSpPr>
              <p:cNvPr id="463" name="AutoShape 44"/>
              <p:cNvSpPr>
                <a:spLocks noChangeArrowheads="1"/>
              </p:cNvSpPr>
              <p:nvPr/>
            </p:nvSpPr>
            <p:spPr bwMode="auto">
              <a:xfrm>
                <a:off x="6705600" y="3995603"/>
                <a:ext cx="304800" cy="276225"/>
              </a:xfrm>
              <a:prstGeom prst="upArrow">
                <a:avLst>
                  <a:gd name="adj1" fmla="val 50000"/>
                  <a:gd name="adj2" fmla="val 58046"/>
                </a:avLst>
              </a:prstGeom>
              <a:solidFill>
                <a:srgbClr val="F4DEC8"/>
              </a:solidFill>
              <a:ln w="12700" algn="ctr">
                <a:solidFill>
                  <a:srgbClr val="90561C"/>
                </a:solidFill>
                <a:miter lim="800000"/>
                <a:headEnd/>
                <a:tailEnd/>
              </a:ln>
              <a:effectLst/>
            </p:spPr>
            <p:txBody>
              <a:bodyPr wrap="none" anchor="ctr"/>
              <a:lstStyle/>
              <a:p>
                <a:endParaRPr lang="en-US" dirty="0"/>
              </a:p>
            </p:txBody>
          </p:sp>
        </p:grpSp>
      </p:grpSp>
      <p:grpSp>
        <p:nvGrpSpPr>
          <p:cNvPr id="545" name="Group 544"/>
          <p:cNvGrpSpPr/>
          <p:nvPr>
            <p:custDataLst>
              <p:tags r:id="rId9"/>
            </p:custDataLst>
          </p:nvPr>
        </p:nvGrpSpPr>
        <p:grpSpPr>
          <a:xfrm>
            <a:off x="745446" y="4811395"/>
            <a:ext cx="7879082" cy="936625"/>
            <a:chOff x="-1446713" y="1447800"/>
            <a:chExt cx="7879082" cy="936625"/>
          </a:xfrm>
        </p:grpSpPr>
        <p:grpSp>
          <p:nvGrpSpPr>
            <p:cNvPr id="546" name="Group 545"/>
            <p:cNvGrpSpPr/>
            <p:nvPr>
              <p:custDataLst>
                <p:tags r:id="rId102"/>
              </p:custDataLst>
            </p:nvPr>
          </p:nvGrpSpPr>
          <p:grpSpPr>
            <a:xfrm>
              <a:off x="-1446713" y="1447800"/>
              <a:ext cx="609600" cy="936625"/>
              <a:chOff x="6553200" y="3581400"/>
              <a:chExt cx="609600" cy="936625"/>
            </a:xfrm>
          </p:grpSpPr>
          <p:grpSp>
            <p:nvGrpSpPr>
              <p:cNvPr id="635" name="Group 39"/>
              <p:cNvGrpSpPr>
                <a:grpSpLocks/>
              </p:cNvGrpSpPr>
              <p:nvPr/>
            </p:nvGrpSpPr>
            <p:grpSpPr bwMode="auto">
              <a:xfrm>
                <a:off x="6629400" y="4191000"/>
                <a:ext cx="457200" cy="327025"/>
                <a:chOff x="3744" y="1584"/>
                <a:chExt cx="336" cy="240"/>
              </a:xfrm>
            </p:grpSpPr>
            <p:sp>
              <p:nvSpPr>
                <p:cNvPr id="638" name="Oval 40"/>
                <p:cNvSpPr>
                  <a:spLocks noChangeArrowheads="1"/>
                </p:cNvSpPr>
                <p:nvPr/>
              </p:nvSpPr>
              <p:spPr bwMode="auto">
                <a:xfrm>
                  <a:off x="3744" y="1728"/>
                  <a:ext cx="336" cy="96"/>
                </a:xfrm>
                <a:prstGeom prst="ellipse">
                  <a:avLst/>
                </a:prstGeom>
                <a:solidFill>
                  <a:srgbClr val="C56D41"/>
                </a:solidFill>
                <a:ln w="12700" algn="ctr">
                  <a:solidFill>
                    <a:srgbClr val="64351E"/>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639" name="Oval 41"/>
                <p:cNvSpPr>
                  <a:spLocks noChangeArrowheads="1"/>
                </p:cNvSpPr>
                <p:nvPr/>
              </p:nvSpPr>
              <p:spPr bwMode="auto">
                <a:xfrm>
                  <a:off x="3744" y="1680"/>
                  <a:ext cx="336" cy="96"/>
                </a:xfrm>
                <a:prstGeom prst="ellipse">
                  <a:avLst/>
                </a:prstGeom>
                <a:solidFill>
                  <a:srgbClr val="C56D41"/>
                </a:solidFill>
                <a:ln w="12700" algn="ctr">
                  <a:solidFill>
                    <a:srgbClr val="64351E"/>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640" name="Oval 42"/>
                <p:cNvSpPr>
                  <a:spLocks noChangeArrowheads="1"/>
                </p:cNvSpPr>
                <p:nvPr/>
              </p:nvSpPr>
              <p:spPr bwMode="auto">
                <a:xfrm>
                  <a:off x="3744" y="1632"/>
                  <a:ext cx="336" cy="96"/>
                </a:xfrm>
                <a:prstGeom prst="ellipse">
                  <a:avLst/>
                </a:prstGeom>
                <a:solidFill>
                  <a:srgbClr val="C56D41"/>
                </a:solidFill>
                <a:ln w="12700" algn="ctr">
                  <a:solidFill>
                    <a:srgbClr val="64351E"/>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641" name="Oval 43"/>
                <p:cNvSpPr>
                  <a:spLocks noChangeArrowheads="1"/>
                </p:cNvSpPr>
                <p:nvPr/>
              </p:nvSpPr>
              <p:spPr bwMode="auto">
                <a:xfrm>
                  <a:off x="3744" y="1584"/>
                  <a:ext cx="336" cy="96"/>
                </a:xfrm>
                <a:prstGeom prst="ellipse">
                  <a:avLst/>
                </a:prstGeom>
                <a:solidFill>
                  <a:srgbClr val="C56D41"/>
                </a:solidFill>
                <a:ln w="12700" algn="ctr">
                  <a:solidFill>
                    <a:srgbClr val="64351E"/>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grpSp>
          <p:sp>
            <p:nvSpPr>
              <p:cNvPr id="636" name="Rounded Rectangle 635"/>
              <p:cNvSpPr/>
              <p:nvPr/>
            </p:nvSpPr>
            <p:spPr>
              <a:xfrm>
                <a:off x="6553200" y="3581400"/>
                <a:ext cx="609600" cy="457200"/>
              </a:xfrm>
              <a:prstGeom prst="roundRect">
                <a:avLst/>
              </a:prstGeom>
              <a:solidFill>
                <a:srgbClr val="C9F7C9"/>
              </a:solidFill>
              <a:ln w="12700">
                <a:solidFill>
                  <a:srgbClr val="15A715"/>
                </a:solidFill>
                <a:miter lim="800000"/>
                <a:headEnd/>
                <a:tailEnd/>
              </a:ln>
              <a:effectLst/>
            </p:spPr>
            <p:txBody>
              <a:bodyPr wrap="none" anchor="ctr"/>
              <a:lstStyle/>
              <a:p>
                <a:endParaRPr lang="en-US" dirty="0">
                  <a:solidFill>
                    <a:schemeClr val="accent1">
                      <a:lumMod val="75000"/>
                      <a:lumOff val="25000"/>
                    </a:schemeClr>
                  </a:solidFill>
                  <a:latin typeface="Arial" charset="0"/>
                </a:endParaRPr>
              </a:p>
            </p:txBody>
          </p:sp>
          <p:sp>
            <p:nvSpPr>
              <p:cNvPr id="637" name="AutoShape 44"/>
              <p:cNvSpPr>
                <a:spLocks noChangeArrowheads="1"/>
              </p:cNvSpPr>
              <p:nvPr/>
            </p:nvSpPr>
            <p:spPr bwMode="auto">
              <a:xfrm>
                <a:off x="6705600" y="3995603"/>
                <a:ext cx="304800" cy="276225"/>
              </a:xfrm>
              <a:prstGeom prst="upArrow">
                <a:avLst>
                  <a:gd name="adj1" fmla="val 50000"/>
                  <a:gd name="adj2" fmla="val 58046"/>
                </a:avLst>
              </a:prstGeom>
              <a:solidFill>
                <a:srgbClr val="F4DEC8"/>
              </a:solidFill>
              <a:ln w="12700" algn="ctr">
                <a:solidFill>
                  <a:srgbClr val="90561C"/>
                </a:solidFill>
                <a:miter lim="800000"/>
                <a:headEnd/>
                <a:tailEnd/>
              </a:ln>
              <a:effectLst/>
            </p:spPr>
            <p:txBody>
              <a:bodyPr wrap="none" anchor="ctr"/>
              <a:lstStyle/>
              <a:p>
                <a:endParaRPr lang="en-US" dirty="0"/>
              </a:p>
            </p:txBody>
          </p:sp>
        </p:grpSp>
        <p:grpSp>
          <p:nvGrpSpPr>
            <p:cNvPr id="547" name="Group 546"/>
            <p:cNvGrpSpPr/>
            <p:nvPr>
              <p:custDataLst>
                <p:tags r:id="rId103"/>
              </p:custDataLst>
            </p:nvPr>
          </p:nvGrpSpPr>
          <p:grpSpPr>
            <a:xfrm>
              <a:off x="-785851" y="1447800"/>
              <a:ext cx="609600" cy="936625"/>
              <a:chOff x="6553200" y="3581400"/>
              <a:chExt cx="609600" cy="936625"/>
            </a:xfrm>
          </p:grpSpPr>
          <p:grpSp>
            <p:nvGrpSpPr>
              <p:cNvPr id="628" name="Group 39"/>
              <p:cNvGrpSpPr>
                <a:grpSpLocks/>
              </p:cNvGrpSpPr>
              <p:nvPr/>
            </p:nvGrpSpPr>
            <p:grpSpPr bwMode="auto">
              <a:xfrm>
                <a:off x="6629400" y="4191000"/>
                <a:ext cx="457200" cy="327025"/>
                <a:chOff x="3744" y="1584"/>
                <a:chExt cx="336" cy="240"/>
              </a:xfrm>
            </p:grpSpPr>
            <p:sp>
              <p:nvSpPr>
                <p:cNvPr id="631" name="Oval 40"/>
                <p:cNvSpPr>
                  <a:spLocks noChangeArrowheads="1"/>
                </p:cNvSpPr>
                <p:nvPr/>
              </p:nvSpPr>
              <p:spPr bwMode="auto">
                <a:xfrm>
                  <a:off x="3744" y="1728"/>
                  <a:ext cx="336" cy="96"/>
                </a:xfrm>
                <a:prstGeom prst="ellipse">
                  <a:avLst/>
                </a:prstGeom>
                <a:solidFill>
                  <a:srgbClr val="C56D41"/>
                </a:solidFill>
                <a:ln w="12700" algn="ctr">
                  <a:solidFill>
                    <a:srgbClr val="64351E"/>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632" name="Oval 41"/>
                <p:cNvSpPr>
                  <a:spLocks noChangeArrowheads="1"/>
                </p:cNvSpPr>
                <p:nvPr/>
              </p:nvSpPr>
              <p:spPr bwMode="auto">
                <a:xfrm>
                  <a:off x="3744" y="1680"/>
                  <a:ext cx="336" cy="96"/>
                </a:xfrm>
                <a:prstGeom prst="ellipse">
                  <a:avLst/>
                </a:prstGeom>
                <a:solidFill>
                  <a:srgbClr val="C56D41"/>
                </a:solidFill>
                <a:ln w="12700" algn="ctr">
                  <a:solidFill>
                    <a:srgbClr val="64351E"/>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633" name="Oval 42"/>
                <p:cNvSpPr>
                  <a:spLocks noChangeArrowheads="1"/>
                </p:cNvSpPr>
                <p:nvPr/>
              </p:nvSpPr>
              <p:spPr bwMode="auto">
                <a:xfrm>
                  <a:off x="3744" y="1632"/>
                  <a:ext cx="336" cy="96"/>
                </a:xfrm>
                <a:prstGeom prst="ellipse">
                  <a:avLst/>
                </a:prstGeom>
                <a:solidFill>
                  <a:srgbClr val="C56D41"/>
                </a:solidFill>
                <a:ln w="12700" algn="ctr">
                  <a:solidFill>
                    <a:srgbClr val="64351E"/>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634" name="Oval 43"/>
                <p:cNvSpPr>
                  <a:spLocks noChangeArrowheads="1"/>
                </p:cNvSpPr>
                <p:nvPr/>
              </p:nvSpPr>
              <p:spPr bwMode="auto">
                <a:xfrm>
                  <a:off x="3744" y="1584"/>
                  <a:ext cx="336" cy="96"/>
                </a:xfrm>
                <a:prstGeom prst="ellipse">
                  <a:avLst/>
                </a:prstGeom>
                <a:solidFill>
                  <a:srgbClr val="C56D41"/>
                </a:solidFill>
                <a:ln w="12700" algn="ctr">
                  <a:solidFill>
                    <a:srgbClr val="64351E"/>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grpSp>
          <p:sp>
            <p:nvSpPr>
              <p:cNvPr id="629" name="Rounded Rectangle 628"/>
              <p:cNvSpPr/>
              <p:nvPr/>
            </p:nvSpPr>
            <p:spPr>
              <a:xfrm>
                <a:off x="6553200" y="3581400"/>
                <a:ext cx="609600" cy="457200"/>
              </a:xfrm>
              <a:prstGeom prst="roundRect">
                <a:avLst/>
              </a:prstGeom>
              <a:solidFill>
                <a:srgbClr val="C9F7C9"/>
              </a:solidFill>
              <a:ln w="12700">
                <a:solidFill>
                  <a:srgbClr val="15A715"/>
                </a:solidFill>
                <a:miter lim="800000"/>
                <a:headEnd/>
                <a:tailEnd/>
              </a:ln>
              <a:effectLst/>
            </p:spPr>
            <p:txBody>
              <a:bodyPr wrap="none" anchor="ctr"/>
              <a:lstStyle/>
              <a:p>
                <a:endParaRPr lang="en-US" dirty="0">
                  <a:solidFill>
                    <a:schemeClr val="accent1">
                      <a:lumMod val="75000"/>
                      <a:lumOff val="25000"/>
                    </a:schemeClr>
                  </a:solidFill>
                  <a:latin typeface="Arial" charset="0"/>
                </a:endParaRPr>
              </a:p>
            </p:txBody>
          </p:sp>
          <p:sp>
            <p:nvSpPr>
              <p:cNvPr id="630" name="AutoShape 44"/>
              <p:cNvSpPr>
                <a:spLocks noChangeArrowheads="1"/>
              </p:cNvSpPr>
              <p:nvPr/>
            </p:nvSpPr>
            <p:spPr bwMode="auto">
              <a:xfrm>
                <a:off x="6705600" y="3995603"/>
                <a:ext cx="304800" cy="276225"/>
              </a:xfrm>
              <a:prstGeom prst="upArrow">
                <a:avLst>
                  <a:gd name="adj1" fmla="val 50000"/>
                  <a:gd name="adj2" fmla="val 58046"/>
                </a:avLst>
              </a:prstGeom>
              <a:solidFill>
                <a:srgbClr val="F4DEC8"/>
              </a:solidFill>
              <a:ln w="12700" algn="ctr">
                <a:solidFill>
                  <a:srgbClr val="90561C"/>
                </a:solidFill>
                <a:miter lim="800000"/>
                <a:headEnd/>
                <a:tailEnd/>
              </a:ln>
              <a:effectLst/>
            </p:spPr>
            <p:txBody>
              <a:bodyPr wrap="none" anchor="ctr"/>
              <a:lstStyle/>
              <a:p>
                <a:endParaRPr lang="en-US" dirty="0"/>
              </a:p>
            </p:txBody>
          </p:sp>
        </p:grpSp>
        <p:grpSp>
          <p:nvGrpSpPr>
            <p:cNvPr id="548" name="Group 547"/>
            <p:cNvGrpSpPr/>
            <p:nvPr>
              <p:custDataLst>
                <p:tags r:id="rId104"/>
              </p:custDataLst>
            </p:nvPr>
          </p:nvGrpSpPr>
          <p:grpSpPr>
            <a:xfrm>
              <a:off x="-124989" y="1447800"/>
              <a:ext cx="609600" cy="936625"/>
              <a:chOff x="6553200" y="3581400"/>
              <a:chExt cx="609600" cy="936625"/>
            </a:xfrm>
          </p:grpSpPr>
          <p:grpSp>
            <p:nvGrpSpPr>
              <p:cNvPr id="621" name="Group 39"/>
              <p:cNvGrpSpPr>
                <a:grpSpLocks/>
              </p:cNvGrpSpPr>
              <p:nvPr/>
            </p:nvGrpSpPr>
            <p:grpSpPr bwMode="auto">
              <a:xfrm>
                <a:off x="6629400" y="4191000"/>
                <a:ext cx="457200" cy="327025"/>
                <a:chOff x="3744" y="1584"/>
                <a:chExt cx="336" cy="240"/>
              </a:xfrm>
            </p:grpSpPr>
            <p:sp>
              <p:nvSpPr>
                <p:cNvPr id="624" name="Oval 40"/>
                <p:cNvSpPr>
                  <a:spLocks noChangeArrowheads="1"/>
                </p:cNvSpPr>
                <p:nvPr/>
              </p:nvSpPr>
              <p:spPr bwMode="auto">
                <a:xfrm>
                  <a:off x="3744" y="1728"/>
                  <a:ext cx="336" cy="96"/>
                </a:xfrm>
                <a:prstGeom prst="ellipse">
                  <a:avLst/>
                </a:prstGeom>
                <a:solidFill>
                  <a:srgbClr val="C56D41"/>
                </a:solidFill>
                <a:ln w="12700" algn="ctr">
                  <a:solidFill>
                    <a:srgbClr val="64351E"/>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625" name="Oval 41"/>
                <p:cNvSpPr>
                  <a:spLocks noChangeArrowheads="1"/>
                </p:cNvSpPr>
                <p:nvPr/>
              </p:nvSpPr>
              <p:spPr bwMode="auto">
                <a:xfrm>
                  <a:off x="3744" y="1680"/>
                  <a:ext cx="336" cy="96"/>
                </a:xfrm>
                <a:prstGeom prst="ellipse">
                  <a:avLst/>
                </a:prstGeom>
                <a:solidFill>
                  <a:srgbClr val="C56D41"/>
                </a:solidFill>
                <a:ln w="12700" algn="ctr">
                  <a:solidFill>
                    <a:srgbClr val="64351E"/>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626" name="Oval 42"/>
                <p:cNvSpPr>
                  <a:spLocks noChangeArrowheads="1"/>
                </p:cNvSpPr>
                <p:nvPr/>
              </p:nvSpPr>
              <p:spPr bwMode="auto">
                <a:xfrm>
                  <a:off x="3744" y="1632"/>
                  <a:ext cx="336" cy="96"/>
                </a:xfrm>
                <a:prstGeom prst="ellipse">
                  <a:avLst/>
                </a:prstGeom>
                <a:solidFill>
                  <a:srgbClr val="C56D41"/>
                </a:solidFill>
                <a:ln w="12700" algn="ctr">
                  <a:solidFill>
                    <a:srgbClr val="64351E"/>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627" name="Oval 43"/>
                <p:cNvSpPr>
                  <a:spLocks noChangeArrowheads="1"/>
                </p:cNvSpPr>
                <p:nvPr/>
              </p:nvSpPr>
              <p:spPr bwMode="auto">
                <a:xfrm>
                  <a:off x="3744" y="1584"/>
                  <a:ext cx="336" cy="96"/>
                </a:xfrm>
                <a:prstGeom prst="ellipse">
                  <a:avLst/>
                </a:prstGeom>
                <a:solidFill>
                  <a:srgbClr val="C56D41"/>
                </a:solidFill>
                <a:ln w="12700" algn="ctr">
                  <a:solidFill>
                    <a:srgbClr val="64351E"/>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grpSp>
          <p:sp>
            <p:nvSpPr>
              <p:cNvPr id="622" name="Rounded Rectangle 621"/>
              <p:cNvSpPr/>
              <p:nvPr/>
            </p:nvSpPr>
            <p:spPr>
              <a:xfrm>
                <a:off x="6553200" y="3581400"/>
                <a:ext cx="609600" cy="457200"/>
              </a:xfrm>
              <a:prstGeom prst="roundRect">
                <a:avLst/>
              </a:prstGeom>
              <a:solidFill>
                <a:srgbClr val="C9F7C9"/>
              </a:solidFill>
              <a:ln w="12700">
                <a:solidFill>
                  <a:srgbClr val="15A715"/>
                </a:solidFill>
                <a:miter lim="800000"/>
                <a:headEnd/>
                <a:tailEnd/>
              </a:ln>
              <a:effectLst/>
            </p:spPr>
            <p:txBody>
              <a:bodyPr wrap="none" anchor="ctr"/>
              <a:lstStyle/>
              <a:p>
                <a:endParaRPr lang="en-US" dirty="0">
                  <a:solidFill>
                    <a:schemeClr val="accent1">
                      <a:lumMod val="75000"/>
                      <a:lumOff val="25000"/>
                    </a:schemeClr>
                  </a:solidFill>
                  <a:latin typeface="Arial" charset="0"/>
                </a:endParaRPr>
              </a:p>
            </p:txBody>
          </p:sp>
          <p:sp>
            <p:nvSpPr>
              <p:cNvPr id="623" name="AutoShape 44"/>
              <p:cNvSpPr>
                <a:spLocks noChangeArrowheads="1"/>
              </p:cNvSpPr>
              <p:nvPr/>
            </p:nvSpPr>
            <p:spPr bwMode="auto">
              <a:xfrm>
                <a:off x="6705600" y="3995603"/>
                <a:ext cx="304800" cy="276225"/>
              </a:xfrm>
              <a:prstGeom prst="upArrow">
                <a:avLst>
                  <a:gd name="adj1" fmla="val 50000"/>
                  <a:gd name="adj2" fmla="val 58046"/>
                </a:avLst>
              </a:prstGeom>
              <a:solidFill>
                <a:srgbClr val="F4DEC8"/>
              </a:solidFill>
              <a:ln w="12700" algn="ctr">
                <a:solidFill>
                  <a:srgbClr val="90561C"/>
                </a:solidFill>
                <a:miter lim="800000"/>
                <a:headEnd/>
                <a:tailEnd/>
              </a:ln>
              <a:effectLst/>
            </p:spPr>
            <p:txBody>
              <a:bodyPr wrap="none" anchor="ctr"/>
              <a:lstStyle/>
              <a:p>
                <a:endParaRPr lang="en-US" dirty="0"/>
              </a:p>
            </p:txBody>
          </p:sp>
        </p:grpSp>
        <p:grpSp>
          <p:nvGrpSpPr>
            <p:cNvPr id="549" name="Group 548"/>
            <p:cNvGrpSpPr/>
            <p:nvPr>
              <p:custDataLst>
                <p:tags r:id="rId105"/>
              </p:custDataLst>
            </p:nvPr>
          </p:nvGrpSpPr>
          <p:grpSpPr>
            <a:xfrm>
              <a:off x="535873" y="1447800"/>
              <a:ext cx="609600" cy="936625"/>
              <a:chOff x="6553200" y="3581400"/>
              <a:chExt cx="609600" cy="936625"/>
            </a:xfrm>
          </p:grpSpPr>
          <p:grpSp>
            <p:nvGrpSpPr>
              <p:cNvPr id="614" name="Group 39"/>
              <p:cNvGrpSpPr>
                <a:grpSpLocks/>
              </p:cNvGrpSpPr>
              <p:nvPr/>
            </p:nvGrpSpPr>
            <p:grpSpPr bwMode="auto">
              <a:xfrm>
                <a:off x="6629400" y="4191000"/>
                <a:ext cx="457200" cy="327025"/>
                <a:chOff x="3744" y="1584"/>
                <a:chExt cx="336" cy="240"/>
              </a:xfrm>
            </p:grpSpPr>
            <p:sp>
              <p:nvSpPr>
                <p:cNvPr id="617" name="Oval 40"/>
                <p:cNvSpPr>
                  <a:spLocks noChangeArrowheads="1"/>
                </p:cNvSpPr>
                <p:nvPr/>
              </p:nvSpPr>
              <p:spPr bwMode="auto">
                <a:xfrm>
                  <a:off x="3744" y="1728"/>
                  <a:ext cx="336" cy="96"/>
                </a:xfrm>
                <a:prstGeom prst="ellipse">
                  <a:avLst/>
                </a:prstGeom>
                <a:solidFill>
                  <a:srgbClr val="C56D41"/>
                </a:solidFill>
                <a:ln w="12700" algn="ctr">
                  <a:solidFill>
                    <a:srgbClr val="64351E"/>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618" name="Oval 41"/>
                <p:cNvSpPr>
                  <a:spLocks noChangeArrowheads="1"/>
                </p:cNvSpPr>
                <p:nvPr/>
              </p:nvSpPr>
              <p:spPr bwMode="auto">
                <a:xfrm>
                  <a:off x="3744" y="1680"/>
                  <a:ext cx="336" cy="96"/>
                </a:xfrm>
                <a:prstGeom prst="ellipse">
                  <a:avLst/>
                </a:prstGeom>
                <a:solidFill>
                  <a:srgbClr val="C56D41"/>
                </a:solidFill>
                <a:ln w="12700" algn="ctr">
                  <a:solidFill>
                    <a:srgbClr val="64351E"/>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619" name="Oval 42"/>
                <p:cNvSpPr>
                  <a:spLocks noChangeArrowheads="1"/>
                </p:cNvSpPr>
                <p:nvPr/>
              </p:nvSpPr>
              <p:spPr bwMode="auto">
                <a:xfrm>
                  <a:off x="3744" y="1632"/>
                  <a:ext cx="336" cy="96"/>
                </a:xfrm>
                <a:prstGeom prst="ellipse">
                  <a:avLst/>
                </a:prstGeom>
                <a:solidFill>
                  <a:srgbClr val="C56D41"/>
                </a:solidFill>
                <a:ln w="12700" algn="ctr">
                  <a:solidFill>
                    <a:srgbClr val="64351E"/>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620" name="Oval 43"/>
                <p:cNvSpPr>
                  <a:spLocks noChangeArrowheads="1"/>
                </p:cNvSpPr>
                <p:nvPr/>
              </p:nvSpPr>
              <p:spPr bwMode="auto">
                <a:xfrm>
                  <a:off x="3744" y="1584"/>
                  <a:ext cx="336" cy="96"/>
                </a:xfrm>
                <a:prstGeom prst="ellipse">
                  <a:avLst/>
                </a:prstGeom>
                <a:solidFill>
                  <a:srgbClr val="C56D41"/>
                </a:solidFill>
                <a:ln w="12700" algn="ctr">
                  <a:solidFill>
                    <a:srgbClr val="64351E"/>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grpSp>
          <p:sp>
            <p:nvSpPr>
              <p:cNvPr id="615" name="Rounded Rectangle 614"/>
              <p:cNvSpPr/>
              <p:nvPr/>
            </p:nvSpPr>
            <p:spPr>
              <a:xfrm>
                <a:off x="6553200" y="3581400"/>
                <a:ext cx="609600" cy="457200"/>
              </a:xfrm>
              <a:prstGeom prst="roundRect">
                <a:avLst/>
              </a:prstGeom>
              <a:solidFill>
                <a:srgbClr val="C9F7C9"/>
              </a:solidFill>
              <a:ln w="12700">
                <a:solidFill>
                  <a:srgbClr val="15A715"/>
                </a:solidFill>
                <a:miter lim="800000"/>
                <a:headEnd/>
                <a:tailEnd/>
              </a:ln>
              <a:effectLst/>
            </p:spPr>
            <p:txBody>
              <a:bodyPr wrap="none" anchor="ctr"/>
              <a:lstStyle/>
              <a:p>
                <a:endParaRPr lang="en-US" dirty="0">
                  <a:solidFill>
                    <a:schemeClr val="accent1">
                      <a:lumMod val="75000"/>
                      <a:lumOff val="25000"/>
                    </a:schemeClr>
                  </a:solidFill>
                  <a:latin typeface="Arial" charset="0"/>
                </a:endParaRPr>
              </a:p>
            </p:txBody>
          </p:sp>
          <p:sp>
            <p:nvSpPr>
              <p:cNvPr id="616" name="AutoShape 44"/>
              <p:cNvSpPr>
                <a:spLocks noChangeArrowheads="1"/>
              </p:cNvSpPr>
              <p:nvPr/>
            </p:nvSpPr>
            <p:spPr bwMode="auto">
              <a:xfrm>
                <a:off x="6705600" y="3995603"/>
                <a:ext cx="304800" cy="276225"/>
              </a:xfrm>
              <a:prstGeom prst="upArrow">
                <a:avLst>
                  <a:gd name="adj1" fmla="val 50000"/>
                  <a:gd name="adj2" fmla="val 58046"/>
                </a:avLst>
              </a:prstGeom>
              <a:solidFill>
                <a:srgbClr val="F4DEC8"/>
              </a:solidFill>
              <a:ln w="12700" algn="ctr">
                <a:solidFill>
                  <a:srgbClr val="90561C"/>
                </a:solidFill>
                <a:miter lim="800000"/>
                <a:headEnd/>
                <a:tailEnd/>
              </a:ln>
              <a:effectLst/>
            </p:spPr>
            <p:txBody>
              <a:bodyPr wrap="none" anchor="ctr"/>
              <a:lstStyle/>
              <a:p>
                <a:endParaRPr lang="en-US" dirty="0"/>
              </a:p>
            </p:txBody>
          </p:sp>
        </p:grpSp>
        <p:grpSp>
          <p:nvGrpSpPr>
            <p:cNvPr id="550" name="Group 549"/>
            <p:cNvGrpSpPr/>
            <p:nvPr>
              <p:custDataLst>
                <p:tags r:id="rId106"/>
              </p:custDataLst>
            </p:nvPr>
          </p:nvGrpSpPr>
          <p:grpSpPr>
            <a:xfrm>
              <a:off x="1196735" y="1447800"/>
              <a:ext cx="609600" cy="936625"/>
              <a:chOff x="6553200" y="3581400"/>
              <a:chExt cx="609600" cy="936625"/>
            </a:xfrm>
          </p:grpSpPr>
          <p:grpSp>
            <p:nvGrpSpPr>
              <p:cNvPr id="607" name="Group 39"/>
              <p:cNvGrpSpPr>
                <a:grpSpLocks/>
              </p:cNvGrpSpPr>
              <p:nvPr/>
            </p:nvGrpSpPr>
            <p:grpSpPr bwMode="auto">
              <a:xfrm>
                <a:off x="6629400" y="4191000"/>
                <a:ext cx="457200" cy="327025"/>
                <a:chOff x="3744" y="1584"/>
                <a:chExt cx="336" cy="240"/>
              </a:xfrm>
            </p:grpSpPr>
            <p:sp>
              <p:nvSpPr>
                <p:cNvPr id="610" name="Oval 40"/>
                <p:cNvSpPr>
                  <a:spLocks noChangeArrowheads="1"/>
                </p:cNvSpPr>
                <p:nvPr/>
              </p:nvSpPr>
              <p:spPr bwMode="auto">
                <a:xfrm>
                  <a:off x="3744" y="1728"/>
                  <a:ext cx="336" cy="96"/>
                </a:xfrm>
                <a:prstGeom prst="ellipse">
                  <a:avLst/>
                </a:prstGeom>
                <a:solidFill>
                  <a:srgbClr val="C56D41"/>
                </a:solidFill>
                <a:ln w="12700" algn="ctr">
                  <a:solidFill>
                    <a:srgbClr val="64351E"/>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611" name="Oval 41"/>
                <p:cNvSpPr>
                  <a:spLocks noChangeArrowheads="1"/>
                </p:cNvSpPr>
                <p:nvPr/>
              </p:nvSpPr>
              <p:spPr bwMode="auto">
                <a:xfrm>
                  <a:off x="3744" y="1680"/>
                  <a:ext cx="336" cy="96"/>
                </a:xfrm>
                <a:prstGeom prst="ellipse">
                  <a:avLst/>
                </a:prstGeom>
                <a:solidFill>
                  <a:srgbClr val="C56D41"/>
                </a:solidFill>
                <a:ln w="12700" algn="ctr">
                  <a:solidFill>
                    <a:srgbClr val="64351E"/>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612" name="Oval 42"/>
                <p:cNvSpPr>
                  <a:spLocks noChangeArrowheads="1"/>
                </p:cNvSpPr>
                <p:nvPr/>
              </p:nvSpPr>
              <p:spPr bwMode="auto">
                <a:xfrm>
                  <a:off x="3744" y="1632"/>
                  <a:ext cx="336" cy="96"/>
                </a:xfrm>
                <a:prstGeom prst="ellipse">
                  <a:avLst/>
                </a:prstGeom>
                <a:solidFill>
                  <a:srgbClr val="C56D41"/>
                </a:solidFill>
                <a:ln w="12700" algn="ctr">
                  <a:solidFill>
                    <a:srgbClr val="64351E"/>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613" name="Oval 43"/>
                <p:cNvSpPr>
                  <a:spLocks noChangeArrowheads="1"/>
                </p:cNvSpPr>
                <p:nvPr/>
              </p:nvSpPr>
              <p:spPr bwMode="auto">
                <a:xfrm>
                  <a:off x="3744" y="1584"/>
                  <a:ext cx="336" cy="96"/>
                </a:xfrm>
                <a:prstGeom prst="ellipse">
                  <a:avLst/>
                </a:prstGeom>
                <a:solidFill>
                  <a:srgbClr val="C56D41"/>
                </a:solidFill>
                <a:ln w="12700" algn="ctr">
                  <a:solidFill>
                    <a:srgbClr val="64351E"/>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grpSp>
          <p:sp>
            <p:nvSpPr>
              <p:cNvPr id="608" name="Rounded Rectangle 607"/>
              <p:cNvSpPr/>
              <p:nvPr/>
            </p:nvSpPr>
            <p:spPr>
              <a:xfrm>
                <a:off x="6553200" y="3581400"/>
                <a:ext cx="609600" cy="457200"/>
              </a:xfrm>
              <a:prstGeom prst="roundRect">
                <a:avLst/>
              </a:prstGeom>
              <a:solidFill>
                <a:srgbClr val="C9F7C9"/>
              </a:solidFill>
              <a:ln w="12700">
                <a:solidFill>
                  <a:srgbClr val="15A715"/>
                </a:solidFill>
                <a:miter lim="800000"/>
                <a:headEnd/>
                <a:tailEnd/>
              </a:ln>
              <a:effectLst/>
            </p:spPr>
            <p:txBody>
              <a:bodyPr wrap="none" anchor="ctr"/>
              <a:lstStyle/>
              <a:p>
                <a:endParaRPr lang="en-US" dirty="0">
                  <a:solidFill>
                    <a:schemeClr val="accent1">
                      <a:lumMod val="75000"/>
                      <a:lumOff val="25000"/>
                    </a:schemeClr>
                  </a:solidFill>
                  <a:latin typeface="Arial" charset="0"/>
                </a:endParaRPr>
              </a:p>
            </p:txBody>
          </p:sp>
          <p:sp>
            <p:nvSpPr>
              <p:cNvPr id="609" name="AutoShape 44"/>
              <p:cNvSpPr>
                <a:spLocks noChangeArrowheads="1"/>
              </p:cNvSpPr>
              <p:nvPr/>
            </p:nvSpPr>
            <p:spPr bwMode="auto">
              <a:xfrm>
                <a:off x="6705600" y="3995603"/>
                <a:ext cx="304800" cy="276225"/>
              </a:xfrm>
              <a:prstGeom prst="upArrow">
                <a:avLst>
                  <a:gd name="adj1" fmla="val 50000"/>
                  <a:gd name="adj2" fmla="val 58046"/>
                </a:avLst>
              </a:prstGeom>
              <a:solidFill>
                <a:srgbClr val="F4DEC8"/>
              </a:solidFill>
              <a:ln w="12700" algn="ctr">
                <a:solidFill>
                  <a:srgbClr val="90561C"/>
                </a:solidFill>
                <a:miter lim="800000"/>
                <a:headEnd/>
                <a:tailEnd/>
              </a:ln>
              <a:effectLst/>
            </p:spPr>
            <p:txBody>
              <a:bodyPr wrap="none" anchor="ctr"/>
              <a:lstStyle/>
              <a:p>
                <a:endParaRPr lang="en-US" dirty="0"/>
              </a:p>
            </p:txBody>
          </p:sp>
        </p:grpSp>
        <p:grpSp>
          <p:nvGrpSpPr>
            <p:cNvPr id="551" name="Group 550"/>
            <p:cNvGrpSpPr/>
            <p:nvPr>
              <p:custDataLst>
                <p:tags r:id="rId107"/>
              </p:custDataLst>
            </p:nvPr>
          </p:nvGrpSpPr>
          <p:grpSpPr>
            <a:xfrm>
              <a:off x="1857597" y="1447800"/>
              <a:ext cx="609600" cy="936625"/>
              <a:chOff x="6553200" y="3581400"/>
              <a:chExt cx="609600" cy="936625"/>
            </a:xfrm>
          </p:grpSpPr>
          <p:grpSp>
            <p:nvGrpSpPr>
              <p:cNvPr id="600" name="Group 39"/>
              <p:cNvGrpSpPr>
                <a:grpSpLocks/>
              </p:cNvGrpSpPr>
              <p:nvPr/>
            </p:nvGrpSpPr>
            <p:grpSpPr bwMode="auto">
              <a:xfrm>
                <a:off x="6629400" y="4191000"/>
                <a:ext cx="457200" cy="327025"/>
                <a:chOff x="3744" y="1584"/>
                <a:chExt cx="336" cy="240"/>
              </a:xfrm>
            </p:grpSpPr>
            <p:sp>
              <p:nvSpPr>
                <p:cNvPr id="603" name="Oval 40"/>
                <p:cNvSpPr>
                  <a:spLocks noChangeArrowheads="1"/>
                </p:cNvSpPr>
                <p:nvPr/>
              </p:nvSpPr>
              <p:spPr bwMode="auto">
                <a:xfrm>
                  <a:off x="3744" y="1728"/>
                  <a:ext cx="336" cy="96"/>
                </a:xfrm>
                <a:prstGeom prst="ellipse">
                  <a:avLst/>
                </a:prstGeom>
                <a:solidFill>
                  <a:srgbClr val="C56D41"/>
                </a:solidFill>
                <a:ln w="12700" algn="ctr">
                  <a:solidFill>
                    <a:srgbClr val="64351E"/>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604" name="Oval 41"/>
                <p:cNvSpPr>
                  <a:spLocks noChangeArrowheads="1"/>
                </p:cNvSpPr>
                <p:nvPr/>
              </p:nvSpPr>
              <p:spPr bwMode="auto">
                <a:xfrm>
                  <a:off x="3744" y="1680"/>
                  <a:ext cx="336" cy="96"/>
                </a:xfrm>
                <a:prstGeom prst="ellipse">
                  <a:avLst/>
                </a:prstGeom>
                <a:solidFill>
                  <a:srgbClr val="C56D41"/>
                </a:solidFill>
                <a:ln w="12700" algn="ctr">
                  <a:solidFill>
                    <a:srgbClr val="64351E"/>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605" name="Oval 42"/>
                <p:cNvSpPr>
                  <a:spLocks noChangeArrowheads="1"/>
                </p:cNvSpPr>
                <p:nvPr/>
              </p:nvSpPr>
              <p:spPr bwMode="auto">
                <a:xfrm>
                  <a:off x="3744" y="1632"/>
                  <a:ext cx="336" cy="96"/>
                </a:xfrm>
                <a:prstGeom prst="ellipse">
                  <a:avLst/>
                </a:prstGeom>
                <a:solidFill>
                  <a:srgbClr val="C56D41"/>
                </a:solidFill>
                <a:ln w="12700" algn="ctr">
                  <a:solidFill>
                    <a:srgbClr val="64351E"/>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606" name="Oval 43"/>
                <p:cNvSpPr>
                  <a:spLocks noChangeArrowheads="1"/>
                </p:cNvSpPr>
                <p:nvPr/>
              </p:nvSpPr>
              <p:spPr bwMode="auto">
                <a:xfrm>
                  <a:off x="3744" y="1584"/>
                  <a:ext cx="336" cy="96"/>
                </a:xfrm>
                <a:prstGeom prst="ellipse">
                  <a:avLst/>
                </a:prstGeom>
                <a:solidFill>
                  <a:srgbClr val="C56D41"/>
                </a:solidFill>
                <a:ln w="12700" algn="ctr">
                  <a:solidFill>
                    <a:srgbClr val="64351E"/>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grpSp>
          <p:sp>
            <p:nvSpPr>
              <p:cNvPr id="601" name="Rounded Rectangle 600"/>
              <p:cNvSpPr/>
              <p:nvPr/>
            </p:nvSpPr>
            <p:spPr>
              <a:xfrm>
                <a:off x="6553200" y="3581400"/>
                <a:ext cx="609600" cy="457200"/>
              </a:xfrm>
              <a:prstGeom prst="roundRect">
                <a:avLst/>
              </a:prstGeom>
              <a:solidFill>
                <a:srgbClr val="C9F7C9"/>
              </a:solidFill>
              <a:ln w="12700">
                <a:solidFill>
                  <a:srgbClr val="15A715"/>
                </a:solidFill>
                <a:miter lim="800000"/>
                <a:headEnd/>
                <a:tailEnd/>
              </a:ln>
              <a:effectLst/>
            </p:spPr>
            <p:txBody>
              <a:bodyPr wrap="none" anchor="ctr"/>
              <a:lstStyle/>
              <a:p>
                <a:endParaRPr lang="en-US" dirty="0">
                  <a:solidFill>
                    <a:schemeClr val="accent1">
                      <a:lumMod val="75000"/>
                      <a:lumOff val="25000"/>
                    </a:schemeClr>
                  </a:solidFill>
                  <a:latin typeface="Arial" charset="0"/>
                </a:endParaRPr>
              </a:p>
            </p:txBody>
          </p:sp>
          <p:sp>
            <p:nvSpPr>
              <p:cNvPr id="602" name="AutoShape 44"/>
              <p:cNvSpPr>
                <a:spLocks noChangeArrowheads="1"/>
              </p:cNvSpPr>
              <p:nvPr/>
            </p:nvSpPr>
            <p:spPr bwMode="auto">
              <a:xfrm>
                <a:off x="6705600" y="3995603"/>
                <a:ext cx="304800" cy="276225"/>
              </a:xfrm>
              <a:prstGeom prst="upArrow">
                <a:avLst>
                  <a:gd name="adj1" fmla="val 50000"/>
                  <a:gd name="adj2" fmla="val 58046"/>
                </a:avLst>
              </a:prstGeom>
              <a:solidFill>
                <a:srgbClr val="F4DEC8"/>
              </a:solidFill>
              <a:ln w="12700" algn="ctr">
                <a:solidFill>
                  <a:srgbClr val="90561C"/>
                </a:solidFill>
                <a:miter lim="800000"/>
                <a:headEnd/>
                <a:tailEnd/>
              </a:ln>
              <a:effectLst/>
            </p:spPr>
            <p:txBody>
              <a:bodyPr wrap="none" anchor="ctr"/>
              <a:lstStyle/>
              <a:p>
                <a:endParaRPr lang="en-US" dirty="0"/>
              </a:p>
            </p:txBody>
          </p:sp>
        </p:grpSp>
        <p:grpSp>
          <p:nvGrpSpPr>
            <p:cNvPr id="552" name="Group 551"/>
            <p:cNvGrpSpPr/>
            <p:nvPr>
              <p:custDataLst>
                <p:tags r:id="rId108"/>
              </p:custDataLst>
            </p:nvPr>
          </p:nvGrpSpPr>
          <p:grpSpPr>
            <a:xfrm>
              <a:off x="2518459" y="1447800"/>
              <a:ext cx="609600" cy="936625"/>
              <a:chOff x="6553200" y="3581400"/>
              <a:chExt cx="609600" cy="936625"/>
            </a:xfrm>
          </p:grpSpPr>
          <p:grpSp>
            <p:nvGrpSpPr>
              <p:cNvPr id="593" name="Group 39"/>
              <p:cNvGrpSpPr>
                <a:grpSpLocks/>
              </p:cNvGrpSpPr>
              <p:nvPr/>
            </p:nvGrpSpPr>
            <p:grpSpPr bwMode="auto">
              <a:xfrm>
                <a:off x="6629400" y="4191000"/>
                <a:ext cx="457200" cy="327025"/>
                <a:chOff x="3744" y="1584"/>
                <a:chExt cx="336" cy="240"/>
              </a:xfrm>
            </p:grpSpPr>
            <p:sp>
              <p:nvSpPr>
                <p:cNvPr id="596" name="Oval 40"/>
                <p:cNvSpPr>
                  <a:spLocks noChangeArrowheads="1"/>
                </p:cNvSpPr>
                <p:nvPr/>
              </p:nvSpPr>
              <p:spPr bwMode="auto">
                <a:xfrm>
                  <a:off x="3744" y="1728"/>
                  <a:ext cx="336" cy="96"/>
                </a:xfrm>
                <a:prstGeom prst="ellipse">
                  <a:avLst/>
                </a:prstGeom>
                <a:solidFill>
                  <a:srgbClr val="C56D41"/>
                </a:solidFill>
                <a:ln w="12700" algn="ctr">
                  <a:solidFill>
                    <a:srgbClr val="64351E"/>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597" name="Oval 41"/>
                <p:cNvSpPr>
                  <a:spLocks noChangeArrowheads="1"/>
                </p:cNvSpPr>
                <p:nvPr/>
              </p:nvSpPr>
              <p:spPr bwMode="auto">
                <a:xfrm>
                  <a:off x="3744" y="1680"/>
                  <a:ext cx="336" cy="96"/>
                </a:xfrm>
                <a:prstGeom prst="ellipse">
                  <a:avLst/>
                </a:prstGeom>
                <a:solidFill>
                  <a:srgbClr val="C56D41"/>
                </a:solidFill>
                <a:ln w="12700" algn="ctr">
                  <a:solidFill>
                    <a:srgbClr val="64351E"/>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598" name="Oval 42"/>
                <p:cNvSpPr>
                  <a:spLocks noChangeArrowheads="1"/>
                </p:cNvSpPr>
                <p:nvPr/>
              </p:nvSpPr>
              <p:spPr bwMode="auto">
                <a:xfrm>
                  <a:off x="3744" y="1632"/>
                  <a:ext cx="336" cy="96"/>
                </a:xfrm>
                <a:prstGeom prst="ellipse">
                  <a:avLst/>
                </a:prstGeom>
                <a:solidFill>
                  <a:srgbClr val="C56D41"/>
                </a:solidFill>
                <a:ln w="12700" algn="ctr">
                  <a:solidFill>
                    <a:srgbClr val="64351E"/>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599" name="Oval 43"/>
                <p:cNvSpPr>
                  <a:spLocks noChangeArrowheads="1"/>
                </p:cNvSpPr>
                <p:nvPr/>
              </p:nvSpPr>
              <p:spPr bwMode="auto">
                <a:xfrm>
                  <a:off x="3744" y="1584"/>
                  <a:ext cx="336" cy="96"/>
                </a:xfrm>
                <a:prstGeom prst="ellipse">
                  <a:avLst/>
                </a:prstGeom>
                <a:solidFill>
                  <a:srgbClr val="C56D41"/>
                </a:solidFill>
                <a:ln w="12700" algn="ctr">
                  <a:solidFill>
                    <a:srgbClr val="64351E"/>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grpSp>
          <p:sp>
            <p:nvSpPr>
              <p:cNvPr id="594" name="Rounded Rectangle 593"/>
              <p:cNvSpPr/>
              <p:nvPr/>
            </p:nvSpPr>
            <p:spPr>
              <a:xfrm>
                <a:off x="6553200" y="3581400"/>
                <a:ext cx="609600" cy="457200"/>
              </a:xfrm>
              <a:prstGeom prst="roundRect">
                <a:avLst/>
              </a:prstGeom>
              <a:solidFill>
                <a:srgbClr val="C9F7C9"/>
              </a:solidFill>
              <a:ln w="12700">
                <a:solidFill>
                  <a:srgbClr val="15A715"/>
                </a:solidFill>
                <a:miter lim="800000"/>
                <a:headEnd/>
                <a:tailEnd/>
              </a:ln>
              <a:effectLst/>
            </p:spPr>
            <p:txBody>
              <a:bodyPr wrap="none" anchor="ctr"/>
              <a:lstStyle/>
              <a:p>
                <a:endParaRPr lang="en-US" dirty="0">
                  <a:solidFill>
                    <a:schemeClr val="accent1">
                      <a:lumMod val="75000"/>
                      <a:lumOff val="25000"/>
                    </a:schemeClr>
                  </a:solidFill>
                  <a:latin typeface="Arial" charset="0"/>
                </a:endParaRPr>
              </a:p>
            </p:txBody>
          </p:sp>
          <p:sp>
            <p:nvSpPr>
              <p:cNvPr id="595" name="AutoShape 44"/>
              <p:cNvSpPr>
                <a:spLocks noChangeArrowheads="1"/>
              </p:cNvSpPr>
              <p:nvPr/>
            </p:nvSpPr>
            <p:spPr bwMode="auto">
              <a:xfrm>
                <a:off x="6705600" y="3995603"/>
                <a:ext cx="304800" cy="276225"/>
              </a:xfrm>
              <a:prstGeom prst="upArrow">
                <a:avLst>
                  <a:gd name="adj1" fmla="val 50000"/>
                  <a:gd name="adj2" fmla="val 58046"/>
                </a:avLst>
              </a:prstGeom>
              <a:solidFill>
                <a:srgbClr val="F4DEC8"/>
              </a:solidFill>
              <a:ln w="12700" algn="ctr">
                <a:solidFill>
                  <a:srgbClr val="90561C"/>
                </a:solidFill>
                <a:miter lim="800000"/>
                <a:headEnd/>
                <a:tailEnd/>
              </a:ln>
              <a:effectLst/>
            </p:spPr>
            <p:txBody>
              <a:bodyPr wrap="none" anchor="ctr"/>
              <a:lstStyle/>
              <a:p>
                <a:endParaRPr lang="en-US" dirty="0"/>
              </a:p>
            </p:txBody>
          </p:sp>
        </p:grpSp>
        <p:grpSp>
          <p:nvGrpSpPr>
            <p:cNvPr id="553" name="Group 552"/>
            <p:cNvGrpSpPr/>
            <p:nvPr>
              <p:custDataLst>
                <p:tags r:id="rId109"/>
              </p:custDataLst>
            </p:nvPr>
          </p:nvGrpSpPr>
          <p:grpSpPr>
            <a:xfrm>
              <a:off x="3179321" y="1447800"/>
              <a:ext cx="609600" cy="936625"/>
              <a:chOff x="6553200" y="3581400"/>
              <a:chExt cx="609600" cy="936625"/>
            </a:xfrm>
          </p:grpSpPr>
          <p:grpSp>
            <p:nvGrpSpPr>
              <p:cNvPr id="586" name="Group 39"/>
              <p:cNvGrpSpPr>
                <a:grpSpLocks/>
              </p:cNvGrpSpPr>
              <p:nvPr/>
            </p:nvGrpSpPr>
            <p:grpSpPr bwMode="auto">
              <a:xfrm>
                <a:off x="6629400" y="4191000"/>
                <a:ext cx="457200" cy="327025"/>
                <a:chOff x="3744" y="1584"/>
                <a:chExt cx="336" cy="240"/>
              </a:xfrm>
            </p:grpSpPr>
            <p:sp>
              <p:nvSpPr>
                <p:cNvPr id="589" name="Oval 40"/>
                <p:cNvSpPr>
                  <a:spLocks noChangeArrowheads="1"/>
                </p:cNvSpPr>
                <p:nvPr/>
              </p:nvSpPr>
              <p:spPr bwMode="auto">
                <a:xfrm>
                  <a:off x="3744" y="1728"/>
                  <a:ext cx="336" cy="96"/>
                </a:xfrm>
                <a:prstGeom prst="ellipse">
                  <a:avLst/>
                </a:prstGeom>
                <a:solidFill>
                  <a:srgbClr val="C56D41"/>
                </a:solidFill>
                <a:ln w="12700" algn="ctr">
                  <a:solidFill>
                    <a:srgbClr val="64351E"/>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590" name="Oval 41"/>
                <p:cNvSpPr>
                  <a:spLocks noChangeArrowheads="1"/>
                </p:cNvSpPr>
                <p:nvPr/>
              </p:nvSpPr>
              <p:spPr bwMode="auto">
                <a:xfrm>
                  <a:off x="3744" y="1680"/>
                  <a:ext cx="336" cy="96"/>
                </a:xfrm>
                <a:prstGeom prst="ellipse">
                  <a:avLst/>
                </a:prstGeom>
                <a:solidFill>
                  <a:srgbClr val="C56D41"/>
                </a:solidFill>
                <a:ln w="12700" algn="ctr">
                  <a:solidFill>
                    <a:srgbClr val="64351E"/>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591" name="Oval 42"/>
                <p:cNvSpPr>
                  <a:spLocks noChangeArrowheads="1"/>
                </p:cNvSpPr>
                <p:nvPr/>
              </p:nvSpPr>
              <p:spPr bwMode="auto">
                <a:xfrm>
                  <a:off x="3744" y="1632"/>
                  <a:ext cx="336" cy="96"/>
                </a:xfrm>
                <a:prstGeom prst="ellipse">
                  <a:avLst/>
                </a:prstGeom>
                <a:solidFill>
                  <a:srgbClr val="C56D41"/>
                </a:solidFill>
                <a:ln w="12700" algn="ctr">
                  <a:solidFill>
                    <a:srgbClr val="64351E"/>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592" name="Oval 43"/>
                <p:cNvSpPr>
                  <a:spLocks noChangeArrowheads="1"/>
                </p:cNvSpPr>
                <p:nvPr/>
              </p:nvSpPr>
              <p:spPr bwMode="auto">
                <a:xfrm>
                  <a:off x="3744" y="1584"/>
                  <a:ext cx="336" cy="96"/>
                </a:xfrm>
                <a:prstGeom prst="ellipse">
                  <a:avLst/>
                </a:prstGeom>
                <a:solidFill>
                  <a:srgbClr val="C56D41"/>
                </a:solidFill>
                <a:ln w="12700" algn="ctr">
                  <a:solidFill>
                    <a:srgbClr val="64351E"/>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grpSp>
          <p:sp>
            <p:nvSpPr>
              <p:cNvPr id="587" name="Rounded Rectangle 586"/>
              <p:cNvSpPr/>
              <p:nvPr/>
            </p:nvSpPr>
            <p:spPr>
              <a:xfrm>
                <a:off x="6553200" y="3581400"/>
                <a:ext cx="609600" cy="457200"/>
              </a:xfrm>
              <a:prstGeom prst="roundRect">
                <a:avLst/>
              </a:prstGeom>
              <a:solidFill>
                <a:srgbClr val="C9F7C9"/>
              </a:solidFill>
              <a:ln w="12700">
                <a:solidFill>
                  <a:srgbClr val="15A715"/>
                </a:solidFill>
                <a:miter lim="800000"/>
                <a:headEnd/>
                <a:tailEnd/>
              </a:ln>
              <a:effectLst/>
            </p:spPr>
            <p:txBody>
              <a:bodyPr wrap="none" anchor="ctr"/>
              <a:lstStyle/>
              <a:p>
                <a:endParaRPr lang="en-US" dirty="0">
                  <a:solidFill>
                    <a:schemeClr val="accent1">
                      <a:lumMod val="75000"/>
                      <a:lumOff val="25000"/>
                    </a:schemeClr>
                  </a:solidFill>
                  <a:latin typeface="Arial" charset="0"/>
                </a:endParaRPr>
              </a:p>
            </p:txBody>
          </p:sp>
          <p:sp>
            <p:nvSpPr>
              <p:cNvPr id="588" name="AutoShape 44"/>
              <p:cNvSpPr>
                <a:spLocks noChangeArrowheads="1"/>
              </p:cNvSpPr>
              <p:nvPr/>
            </p:nvSpPr>
            <p:spPr bwMode="auto">
              <a:xfrm>
                <a:off x="6705600" y="3995603"/>
                <a:ext cx="304800" cy="276225"/>
              </a:xfrm>
              <a:prstGeom prst="upArrow">
                <a:avLst>
                  <a:gd name="adj1" fmla="val 50000"/>
                  <a:gd name="adj2" fmla="val 58046"/>
                </a:avLst>
              </a:prstGeom>
              <a:solidFill>
                <a:srgbClr val="F4DEC8"/>
              </a:solidFill>
              <a:ln w="12700" algn="ctr">
                <a:solidFill>
                  <a:srgbClr val="90561C"/>
                </a:solidFill>
                <a:miter lim="800000"/>
                <a:headEnd/>
                <a:tailEnd/>
              </a:ln>
              <a:effectLst/>
            </p:spPr>
            <p:txBody>
              <a:bodyPr wrap="none" anchor="ctr"/>
              <a:lstStyle/>
              <a:p>
                <a:endParaRPr lang="en-US" dirty="0"/>
              </a:p>
            </p:txBody>
          </p:sp>
        </p:grpSp>
        <p:grpSp>
          <p:nvGrpSpPr>
            <p:cNvPr id="554" name="Group 553"/>
            <p:cNvGrpSpPr/>
            <p:nvPr>
              <p:custDataLst>
                <p:tags r:id="rId110"/>
              </p:custDataLst>
            </p:nvPr>
          </p:nvGrpSpPr>
          <p:grpSpPr>
            <a:xfrm>
              <a:off x="3840183" y="1447800"/>
              <a:ext cx="609600" cy="936625"/>
              <a:chOff x="6553200" y="3581400"/>
              <a:chExt cx="609600" cy="936625"/>
            </a:xfrm>
          </p:grpSpPr>
          <p:grpSp>
            <p:nvGrpSpPr>
              <p:cNvPr id="579" name="Group 39"/>
              <p:cNvGrpSpPr>
                <a:grpSpLocks/>
              </p:cNvGrpSpPr>
              <p:nvPr/>
            </p:nvGrpSpPr>
            <p:grpSpPr bwMode="auto">
              <a:xfrm>
                <a:off x="6629400" y="4191000"/>
                <a:ext cx="457200" cy="327025"/>
                <a:chOff x="3744" y="1584"/>
                <a:chExt cx="336" cy="240"/>
              </a:xfrm>
            </p:grpSpPr>
            <p:sp>
              <p:nvSpPr>
                <p:cNvPr id="582" name="Oval 40"/>
                <p:cNvSpPr>
                  <a:spLocks noChangeArrowheads="1"/>
                </p:cNvSpPr>
                <p:nvPr/>
              </p:nvSpPr>
              <p:spPr bwMode="auto">
                <a:xfrm>
                  <a:off x="3744" y="1728"/>
                  <a:ext cx="336" cy="96"/>
                </a:xfrm>
                <a:prstGeom prst="ellipse">
                  <a:avLst/>
                </a:prstGeom>
                <a:solidFill>
                  <a:srgbClr val="C56D41"/>
                </a:solidFill>
                <a:ln w="12700" algn="ctr">
                  <a:solidFill>
                    <a:srgbClr val="64351E"/>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583" name="Oval 41"/>
                <p:cNvSpPr>
                  <a:spLocks noChangeArrowheads="1"/>
                </p:cNvSpPr>
                <p:nvPr/>
              </p:nvSpPr>
              <p:spPr bwMode="auto">
                <a:xfrm>
                  <a:off x="3744" y="1680"/>
                  <a:ext cx="336" cy="96"/>
                </a:xfrm>
                <a:prstGeom prst="ellipse">
                  <a:avLst/>
                </a:prstGeom>
                <a:solidFill>
                  <a:srgbClr val="C56D41"/>
                </a:solidFill>
                <a:ln w="12700" algn="ctr">
                  <a:solidFill>
                    <a:srgbClr val="64351E"/>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584" name="Oval 42"/>
                <p:cNvSpPr>
                  <a:spLocks noChangeArrowheads="1"/>
                </p:cNvSpPr>
                <p:nvPr/>
              </p:nvSpPr>
              <p:spPr bwMode="auto">
                <a:xfrm>
                  <a:off x="3744" y="1632"/>
                  <a:ext cx="336" cy="96"/>
                </a:xfrm>
                <a:prstGeom prst="ellipse">
                  <a:avLst/>
                </a:prstGeom>
                <a:solidFill>
                  <a:srgbClr val="C56D41"/>
                </a:solidFill>
                <a:ln w="12700" algn="ctr">
                  <a:solidFill>
                    <a:srgbClr val="64351E"/>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585" name="Oval 43"/>
                <p:cNvSpPr>
                  <a:spLocks noChangeArrowheads="1"/>
                </p:cNvSpPr>
                <p:nvPr/>
              </p:nvSpPr>
              <p:spPr bwMode="auto">
                <a:xfrm>
                  <a:off x="3744" y="1584"/>
                  <a:ext cx="336" cy="96"/>
                </a:xfrm>
                <a:prstGeom prst="ellipse">
                  <a:avLst/>
                </a:prstGeom>
                <a:solidFill>
                  <a:srgbClr val="C56D41"/>
                </a:solidFill>
                <a:ln w="12700" algn="ctr">
                  <a:solidFill>
                    <a:srgbClr val="64351E"/>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grpSp>
          <p:sp>
            <p:nvSpPr>
              <p:cNvPr id="580" name="Rounded Rectangle 579"/>
              <p:cNvSpPr/>
              <p:nvPr/>
            </p:nvSpPr>
            <p:spPr>
              <a:xfrm>
                <a:off x="6553200" y="3581400"/>
                <a:ext cx="609600" cy="457200"/>
              </a:xfrm>
              <a:prstGeom prst="roundRect">
                <a:avLst/>
              </a:prstGeom>
              <a:solidFill>
                <a:srgbClr val="C9F7C9"/>
              </a:solidFill>
              <a:ln w="12700">
                <a:solidFill>
                  <a:srgbClr val="15A715"/>
                </a:solidFill>
                <a:miter lim="800000"/>
                <a:headEnd/>
                <a:tailEnd/>
              </a:ln>
              <a:effectLst/>
            </p:spPr>
            <p:txBody>
              <a:bodyPr wrap="none" anchor="ctr"/>
              <a:lstStyle/>
              <a:p>
                <a:endParaRPr lang="en-US" dirty="0">
                  <a:solidFill>
                    <a:schemeClr val="accent1">
                      <a:lumMod val="75000"/>
                      <a:lumOff val="25000"/>
                    </a:schemeClr>
                  </a:solidFill>
                  <a:latin typeface="Arial" charset="0"/>
                </a:endParaRPr>
              </a:p>
            </p:txBody>
          </p:sp>
          <p:sp>
            <p:nvSpPr>
              <p:cNvPr id="581" name="AutoShape 44"/>
              <p:cNvSpPr>
                <a:spLocks noChangeArrowheads="1"/>
              </p:cNvSpPr>
              <p:nvPr/>
            </p:nvSpPr>
            <p:spPr bwMode="auto">
              <a:xfrm>
                <a:off x="6705600" y="3995603"/>
                <a:ext cx="304800" cy="276225"/>
              </a:xfrm>
              <a:prstGeom prst="upArrow">
                <a:avLst>
                  <a:gd name="adj1" fmla="val 50000"/>
                  <a:gd name="adj2" fmla="val 58046"/>
                </a:avLst>
              </a:prstGeom>
              <a:solidFill>
                <a:srgbClr val="F4DEC8"/>
              </a:solidFill>
              <a:ln w="12700" algn="ctr">
                <a:solidFill>
                  <a:srgbClr val="90561C"/>
                </a:solidFill>
                <a:miter lim="800000"/>
                <a:headEnd/>
                <a:tailEnd/>
              </a:ln>
              <a:effectLst/>
            </p:spPr>
            <p:txBody>
              <a:bodyPr wrap="none" anchor="ctr"/>
              <a:lstStyle/>
              <a:p>
                <a:endParaRPr lang="en-US" dirty="0"/>
              </a:p>
            </p:txBody>
          </p:sp>
        </p:grpSp>
        <p:grpSp>
          <p:nvGrpSpPr>
            <p:cNvPr id="555" name="Group 554"/>
            <p:cNvGrpSpPr/>
            <p:nvPr>
              <p:custDataLst>
                <p:tags r:id="rId111"/>
              </p:custDataLst>
            </p:nvPr>
          </p:nvGrpSpPr>
          <p:grpSpPr>
            <a:xfrm>
              <a:off x="4501045" y="1447800"/>
              <a:ext cx="609600" cy="936625"/>
              <a:chOff x="6553200" y="3581400"/>
              <a:chExt cx="609600" cy="936625"/>
            </a:xfrm>
          </p:grpSpPr>
          <p:grpSp>
            <p:nvGrpSpPr>
              <p:cNvPr id="572" name="Group 39"/>
              <p:cNvGrpSpPr>
                <a:grpSpLocks/>
              </p:cNvGrpSpPr>
              <p:nvPr/>
            </p:nvGrpSpPr>
            <p:grpSpPr bwMode="auto">
              <a:xfrm>
                <a:off x="6629400" y="4191000"/>
                <a:ext cx="457200" cy="327025"/>
                <a:chOff x="3744" y="1584"/>
                <a:chExt cx="336" cy="240"/>
              </a:xfrm>
            </p:grpSpPr>
            <p:sp>
              <p:nvSpPr>
                <p:cNvPr id="575" name="Oval 40"/>
                <p:cNvSpPr>
                  <a:spLocks noChangeArrowheads="1"/>
                </p:cNvSpPr>
                <p:nvPr/>
              </p:nvSpPr>
              <p:spPr bwMode="auto">
                <a:xfrm>
                  <a:off x="3744" y="1728"/>
                  <a:ext cx="336" cy="96"/>
                </a:xfrm>
                <a:prstGeom prst="ellipse">
                  <a:avLst/>
                </a:prstGeom>
                <a:solidFill>
                  <a:srgbClr val="C56D41"/>
                </a:solidFill>
                <a:ln w="12700" algn="ctr">
                  <a:solidFill>
                    <a:srgbClr val="64351E"/>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576" name="Oval 41"/>
                <p:cNvSpPr>
                  <a:spLocks noChangeArrowheads="1"/>
                </p:cNvSpPr>
                <p:nvPr/>
              </p:nvSpPr>
              <p:spPr bwMode="auto">
                <a:xfrm>
                  <a:off x="3744" y="1680"/>
                  <a:ext cx="336" cy="96"/>
                </a:xfrm>
                <a:prstGeom prst="ellipse">
                  <a:avLst/>
                </a:prstGeom>
                <a:solidFill>
                  <a:srgbClr val="C56D41"/>
                </a:solidFill>
                <a:ln w="12700" algn="ctr">
                  <a:solidFill>
                    <a:srgbClr val="64351E"/>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577" name="Oval 42"/>
                <p:cNvSpPr>
                  <a:spLocks noChangeArrowheads="1"/>
                </p:cNvSpPr>
                <p:nvPr/>
              </p:nvSpPr>
              <p:spPr bwMode="auto">
                <a:xfrm>
                  <a:off x="3744" y="1632"/>
                  <a:ext cx="336" cy="96"/>
                </a:xfrm>
                <a:prstGeom prst="ellipse">
                  <a:avLst/>
                </a:prstGeom>
                <a:solidFill>
                  <a:srgbClr val="C56D41"/>
                </a:solidFill>
                <a:ln w="12700" algn="ctr">
                  <a:solidFill>
                    <a:srgbClr val="64351E"/>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578" name="Oval 43"/>
                <p:cNvSpPr>
                  <a:spLocks noChangeArrowheads="1"/>
                </p:cNvSpPr>
                <p:nvPr/>
              </p:nvSpPr>
              <p:spPr bwMode="auto">
                <a:xfrm>
                  <a:off x="3744" y="1584"/>
                  <a:ext cx="336" cy="96"/>
                </a:xfrm>
                <a:prstGeom prst="ellipse">
                  <a:avLst/>
                </a:prstGeom>
                <a:solidFill>
                  <a:srgbClr val="C56D41"/>
                </a:solidFill>
                <a:ln w="12700" algn="ctr">
                  <a:solidFill>
                    <a:srgbClr val="64351E"/>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grpSp>
          <p:sp>
            <p:nvSpPr>
              <p:cNvPr id="573" name="Rounded Rectangle 572"/>
              <p:cNvSpPr/>
              <p:nvPr/>
            </p:nvSpPr>
            <p:spPr>
              <a:xfrm>
                <a:off x="6553200" y="3581400"/>
                <a:ext cx="609600" cy="457200"/>
              </a:xfrm>
              <a:prstGeom prst="roundRect">
                <a:avLst/>
              </a:prstGeom>
              <a:solidFill>
                <a:srgbClr val="C9F7C9"/>
              </a:solidFill>
              <a:ln w="12700">
                <a:solidFill>
                  <a:srgbClr val="15A715"/>
                </a:solidFill>
                <a:miter lim="800000"/>
                <a:headEnd/>
                <a:tailEnd/>
              </a:ln>
              <a:effectLst/>
            </p:spPr>
            <p:txBody>
              <a:bodyPr wrap="none" anchor="ctr"/>
              <a:lstStyle/>
              <a:p>
                <a:endParaRPr lang="en-US" dirty="0">
                  <a:solidFill>
                    <a:schemeClr val="accent1">
                      <a:lumMod val="75000"/>
                      <a:lumOff val="25000"/>
                    </a:schemeClr>
                  </a:solidFill>
                  <a:latin typeface="Arial" charset="0"/>
                </a:endParaRPr>
              </a:p>
            </p:txBody>
          </p:sp>
          <p:sp>
            <p:nvSpPr>
              <p:cNvPr id="574" name="AutoShape 44"/>
              <p:cNvSpPr>
                <a:spLocks noChangeArrowheads="1"/>
              </p:cNvSpPr>
              <p:nvPr/>
            </p:nvSpPr>
            <p:spPr bwMode="auto">
              <a:xfrm>
                <a:off x="6705600" y="3995603"/>
                <a:ext cx="304800" cy="276225"/>
              </a:xfrm>
              <a:prstGeom prst="upArrow">
                <a:avLst>
                  <a:gd name="adj1" fmla="val 50000"/>
                  <a:gd name="adj2" fmla="val 58046"/>
                </a:avLst>
              </a:prstGeom>
              <a:solidFill>
                <a:srgbClr val="F4DEC8"/>
              </a:solidFill>
              <a:ln w="12700" algn="ctr">
                <a:solidFill>
                  <a:srgbClr val="90561C"/>
                </a:solidFill>
                <a:miter lim="800000"/>
                <a:headEnd/>
                <a:tailEnd/>
              </a:ln>
              <a:effectLst/>
            </p:spPr>
            <p:txBody>
              <a:bodyPr wrap="none" anchor="ctr"/>
              <a:lstStyle/>
              <a:p>
                <a:endParaRPr lang="en-US" dirty="0"/>
              </a:p>
            </p:txBody>
          </p:sp>
        </p:grpSp>
        <p:grpSp>
          <p:nvGrpSpPr>
            <p:cNvPr id="556" name="Group 555"/>
            <p:cNvGrpSpPr/>
            <p:nvPr>
              <p:custDataLst>
                <p:tags r:id="rId112"/>
              </p:custDataLst>
            </p:nvPr>
          </p:nvGrpSpPr>
          <p:grpSpPr>
            <a:xfrm>
              <a:off x="5161907" y="1447800"/>
              <a:ext cx="609600" cy="936625"/>
              <a:chOff x="6553200" y="3581400"/>
              <a:chExt cx="609600" cy="936625"/>
            </a:xfrm>
          </p:grpSpPr>
          <p:grpSp>
            <p:nvGrpSpPr>
              <p:cNvPr id="565" name="Group 39"/>
              <p:cNvGrpSpPr>
                <a:grpSpLocks/>
              </p:cNvGrpSpPr>
              <p:nvPr/>
            </p:nvGrpSpPr>
            <p:grpSpPr bwMode="auto">
              <a:xfrm>
                <a:off x="6629400" y="4191000"/>
                <a:ext cx="457200" cy="327025"/>
                <a:chOff x="3744" y="1584"/>
                <a:chExt cx="336" cy="240"/>
              </a:xfrm>
            </p:grpSpPr>
            <p:sp>
              <p:nvSpPr>
                <p:cNvPr id="568" name="Oval 40"/>
                <p:cNvSpPr>
                  <a:spLocks noChangeArrowheads="1"/>
                </p:cNvSpPr>
                <p:nvPr/>
              </p:nvSpPr>
              <p:spPr bwMode="auto">
                <a:xfrm>
                  <a:off x="3744" y="1728"/>
                  <a:ext cx="336" cy="96"/>
                </a:xfrm>
                <a:prstGeom prst="ellipse">
                  <a:avLst/>
                </a:prstGeom>
                <a:solidFill>
                  <a:srgbClr val="C56D41"/>
                </a:solidFill>
                <a:ln w="12700" algn="ctr">
                  <a:solidFill>
                    <a:srgbClr val="64351E"/>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569" name="Oval 41"/>
                <p:cNvSpPr>
                  <a:spLocks noChangeArrowheads="1"/>
                </p:cNvSpPr>
                <p:nvPr/>
              </p:nvSpPr>
              <p:spPr bwMode="auto">
                <a:xfrm>
                  <a:off x="3744" y="1680"/>
                  <a:ext cx="336" cy="96"/>
                </a:xfrm>
                <a:prstGeom prst="ellipse">
                  <a:avLst/>
                </a:prstGeom>
                <a:solidFill>
                  <a:srgbClr val="C56D41"/>
                </a:solidFill>
                <a:ln w="12700" algn="ctr">
                  <a:solidFill>
                    <a:srgbClr val="64351E"/>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570" name="Oval 42"/>
                <p:cNvSpPr>
                  <a:spLocks noChangeArrowheads="1"/>
                </p:cNvSpPr>
                <p:nvPr/>
              </p:nvSpPr>
              <p:spPr bwMode="auto">
                <a:xfrm>
                  <a:off x="3744" y="1632"/>
                  <a:ext cx="336" cy="96"/>
                </a:xfrm>
                <a:prstGeom prst="ellipse">
                  <a:avLst/>
                </a:prstGeom>
                <a:solidFill>
                  <a:srgbClr val="C56D41"/>
                </a:solidFill>
                <a:ln w="12700" algn="ctr">
                  <a:solidFill>
                    <a:srgbClr val="64351E"/>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571" name="Oval 43"/>
                <p:cNvSpPr>
                  <a:spLocks noChangeArrowheads="1"/>
                </p:cNvSpPr>
                <p:nvPr/>
              </p:nvSpPr>
              <p:spPr bwMode="auto">
                <a:xfrm>
                  <a:off x="3744" y="1584"/>
                  <a:ext cx="336" cy="96"/>
                </a:xfrm>
                <a:prstGeom prst="ellipse">
                  <a:avLst/>
                </a:prstGeom>
                <a:solidFill>
                  <a:srgbClr val="C56D41"/>
                </a:solidFill>
                <a:ln w="12700" algn="ctr">
                  <a:solidFill>
                    <a:srgbClr val="64351E"/>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grpSp>
          <p:sp>
            <p:nvSpPr>
              <p:cNvPr id="566" name="Rounded Rectangle 565"/>
              <p:cNvSpPr/>
              <p:nvPr/>
            </p:nvSpPr>
            <p:spPr>
              <a:xfrm>
                <a:off x="6553200" y="3581400"/>
                <a:ext cx="609600" cy="457200"/>
              </a:xfrm>
              <a:prstGeom prst="roundRect">
                <a:avLst/>
              </a:prstGeom>
              <a:solidFill>
                <a:srgbClr val="C9F7C9"/>
              </a:solidFill>
              <a:ln w="12700">
                <a:solidFill>
                  <a:srgbClr val="15A715"/>
                </a:solidFill>
                <a:miter lim="800000"/>
                <a:headEnd/>
                <a:tailEnd/>
              </a:ln>
              <a:effectLst/>
            </p:spPr>
            <p:txBody>
              <a:bodyPr wrap="none" anchor="ctr"/>
              <a:lstStyle/>
              <a:p>
                <a:endParaRPr lang="en-US" dirty="0">
                  <a:solidFill>
                    <a:schemeClr val="accent1">
                      <a:lumMod val="75000"/>
                      <a:lumOff val="25000"/>
                    </a:schemeClr>
                  </a:solidFill>
                  <a:latin typeface="Arial" charset="0"/>
                </a:endParaRPr>
              </a:p>
            </p:txBody>
          </p:sp>
          <p:sp>
            <p:nvSpPr>
              <p:cNvPr id="567" name="AutoShape 44"/>
              <p:cNvSpPr>
                <a:spLocks noChangeArrowheads="1"/>
              </p:cNvSpPr>
              <p:nvPr/>
            </p:nvSpPr>
            <p:spPr bwMode="auto">
              <a:xfrm>
                <a:off x="6705600" y="3995603"/>
                <a:ext cx="304800" cy="276225"/>
              </a:xfrm>
              <a:prstGeom prst="upArrow">
                <a:avLst>
                  <a:gd name="adj1" fmla="val 50000"/>
                  <a:gd name="adj2" fmla="val 58046"/>
                </a:avLst>
              </a:prstGeom>
              <a:solidFill>
                <a:srgbClr val="F4DEC8"/>
              </a:solidFill>
              <a:ln w="12700" algn="ctr">
                <a:solidFill>
                  <a:srgbClr val="90561C"/>
                </a:solidFill>
                <a:miter lim="800000"/>
                <a:headEnd/>
                <a:tailEnd/>
              </a:ln>
              <a:effectLst/>
            </p:spPr>
            <p:txBody>
              <a:bodyPr wrap="none" anchor="ctr"/>
              <a:lstStyle/>
              <a:p>
                <a:endParaRPr lang="en-US" dirty="0"/>
              </a:p>
            </p:txBody>
          </p:sp>
        </p:grpSp>
        <p:grpSp>
          <p:nvGrpSpPr>
            <p:cNvPr id="557" name="Group 556"/>
            <p:cNvGrpSpPr/>
            <p:nvPr>
              <p:custDataLst>
                <p:tags r:id="rId113"/>
              </p:custDataLst>
            </p:nvPr>
          </p:nvGrpSpPr>
          <p:grpSpPr>
            <a:xfrm>
              <a:off x="5822769" y="1447800"/>
              <a:ext cx="609600" cy="936625"/>
              <a:chOff x="6553200" y="3581400"/>
              <a:chExt cx="609600" cy="936625"/>
            </a:xfrm>
          </p:grpSpPr>
          <p:grpSp>
            <p:nvGrpSpPr>
              <p:cNvPr id="558" name="Group 39"/>
              <p:cNvGrpSpPr>
                <a:grpSpLocks/>
              </p:cNvGrpSpPr>
              <p:nvPr/>
            </p:nvGrpSpPr>
            <p:grpSpPr bwMode="auto">
              <a:xfrm>
                <a:off x="6629400" y="4191000"/>
                <a:ext cx="457200" cy="327025"/>
                <a:chOff x="3744" y="1584"/>
                <a:chExt cx="336" cy="240"/>
              </a:xfrm>
            </p:grpSpPr>
            <p:sp>
              <p:nvSpPr>
                <p:cNvPr id="561" name="Oval 40"/>
                <p:cNvSpPr>
                  <a:spLocks noChangeArrowheads="1"/>
                </p:cNvSpPr>
                <p:nvPr/>
              </p:nvSpPr>
              <p:spPr bwMode="auto">
                <a:xfrm>
                  <a:off x="3744" y="1728"/>
                  <a:ext cx="336" cy="96"/>
                </a:xfrm>
                <a:prstGeom prst="ellipse">
                  <a:avLst/>
                </a:prstGeom>
                <a:solidFill>
                  <a:srgbClr val="C56D41"/>
                </a:solidFill>
                <a:ln w="12700" algn="ctr">
                  <a:solidFill>
                    <a:srgbClr val="64351E"/>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562" name="Oval 41"/>
                <p:cNvSpPr>
                  <a:spLocks noChangeArrowheads="1"/>
                </p:cNvSpPr>
                <p:nvPr/>
              </p:nvSpPr>
              <p:spPr bwMode="auto">
                <a:xfrm>
                  <a:off x="3744" y="1680"/>
                  <a:ext cx="336" cy="96"/>
                </a:xfrm>
                <a:prstGeom prst="ellipse">
                  <a:avLst/>
                </a:prstGeom>
                <a:solidFill>
                  <a:srgbClr val="C56D41"/>
                </a:solidFill>
                <a:ln w="12700" algn="ctr">
                  <a:solidFill>
                    <a:srgbClr val="64351E"/>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563" name="Oval 42"/>
                <p:cNvSpPr>
                  <a:spLocks noChangeArrowheads="1"/>
                </p:cNvSpPr>
                <p:nvPr/>
              </p:nvSpPr>
              <p:spPr bwMode="auto">
                <a:xfrm>
                  <a:off x="3744" y="1632"/>
                  <a:ext cx="336" cy="96"/>
                </a:xfrm>
                <a:prstGeom prst="ellipse">
                  <a:avLst/>
                </a:prstGeom>
                <a:solidFill>
                  <a:srgbClr val="C56D41"/>
                </a:solidFill>
                <a:ln w="12700" algn="ctr">
                  <a:solidFill>
                    <a:srgbClr val="64351E"/>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564" name="Oval 43"/>
                <p:cNvSpPr>
                  <a:spLocks noChangeArrowheads="1"/>
                </p:cNvSpPr>
                <p:nvPr/>
              </p:nvSpPr>
              <p:spPr bwMode="auto">
                <a:xfrm>
                  <a:off x="3744" y="1584"/>
                  <a:ext cx="336" cy="96"/>
                </a:xfrm>
                <a:prstGeom prst="ellipse">
                  <a:avLst/>
                </a:prstGeom>
                <a:solidFill>
                  <a:srgbClr val="C56D41"/>
                </a:solidFill>
                <a:ln w="12700" algn="ctr">
                  <a:solidFill>
                    <a:srgbClr val="64351E"/>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grpSp>
          <p:sp>
            <p:nvSpPr>
              <p:cNvPr id="559" name="Rounded Rectangle 558"/>
              <p:cNvSpPr/>
              <p:nvPr/>
            </p:nvSpPr>
            <p:spPr>
              <a:xfrm>
                <a:off x="6553200" y="3581400"/>
                <a:ext cx="609600" cy="457200"/>
              </a:xfrm>
              <a:prstGeom prst="roundRect">
                <a:avLst/>
              </a:prstGeom>
              <a:solidFill>
                <a:srgbClr val="C9F7C9"/>
              </a:solidFill>
              <a:ln w="12700">
                <a:solidFill>
                  <a:srgbClr val="15A715"/>
                </a:solidFill>
                <a:miter lim="800000"/>
                <a:headEnd/>
                <a:tailEnd/>
              </a:ln>
              <a:effectLst/>
            </p:spPr>
            <p:txBody>
              <a:bodyPr wrap="none" anchor="ctr"/>
              <a:lstStyle/>
              <a:p>
                <a:endParaRPr lang="en-US" dirty="0">
                  <a:solidFill>
                    <a:schemeClr val="accent1">
                      <a:lumMod val="75000"/>
                      <a:lumOff val="25000"/>
                    </a:schemeClr>
                  </a:solidFill>
                  <a:latin typeface="Arial" charset="0"/>
                </a:endParaRPr>
              </a:p>
            </p:txBody>
          </p:sp>
          <p:sp>
            <p:nvSpPr>
              <p:cNvPr id="560" name="AutoShape 44"/>
              <p:cNvSpPr>
                <a:spLocks noChangeArrowheads="1"/>
              </p:cNvSpPr>
              <p:nvPr/>
            </p:nvSpPr>
            <p:spPr bwMode="auto">
              <a:xfrm>
                <a:off x="6705600" y="3995603"/>
                <a:ext cx="304800" cy="276225"/>
              </a:xfrm>
              <a:prstGeom prst="upArrow">
                <a:avLst>
                  <a:gd name="adj1" fmla="val 50000"/>
                  <a:gd name="adj2" fmla="val 58046"/>
                </a:avLst>
              </a:prstGeom>
              <a:solidFill>
                <a:srgbClr val="F4DEC8"/>
              </a:solidFill>
              <a:ln w="12700" algn="ctr">
                <a:solidFill>
                  <a:srgbClr val="90561C"/>
                </a:solidFill>
                <a:miter lim="800000"/>
                <a:headEnd/>
                <a:tailEnd/>
              </a:ln>
              <a:effectLst/>
            </p:spPr>
            <p:txBody>
              <a:bodyPr wrap="none" anchor="ctr"/>
              <a:lstStyle/>
              <a:p>
                <a:endParaRPr lang="en-US" dirty="0"/>
              </a:p>
            </p:txBody>
          </p:sp>
        </p:grpSp>
      </p:grpSp>
      <p:grpSp>
        <p:nvGrpSpPr>
          <p:cNvPr id="642" name="Group 641"/>
          <p:cNvGrpSpPr/>
          <p:nvPr>
            <p:custDataLst>
              <p:tags r:id="rId10"/>
            </p:custDataLst>
          </p:nvPr>
        </p:nvGrpSpPr>
        <p:grpSpPr>
          <a:xfrm>
            <a:off x="897846" y="4963795"/>
            <a:ext cx="7879082" cy="936625"/>
            <a:chOff x="-1446713" y="1447800"/>
            <a:chExt cx="7879082" cy="936625"/>
          </a:xfrm>
        </p:grpSpPr>
        <p:grpSp>
          <p:nvGrpSpPr>
            <p:cNvPr id="643" name="Group 642"/>
            <p:cNvGrpSpPr/>
            <p:nvPr>
              <p:custDataLst>
                <p:tags r:id="rId90"/>
              </p:custDataLst>
            </p:nvPr>
          </p:nvGrpSpPr>
          <p:grpSpPr>
            <a:xfrm>
              <a:off x="-1446713" y="1447800"/>
              <a:ext cx="609600" cy="936625"/>
              <a:chOff x="6553200" y="3581400"/>
              <a:chExt cx="609600" cy="936625"/>
            </a:xfrm>
          </p:grpSpPr>
          <p:grpSp>
            <p:nvGrpSpPr>
              <p:cNvPr id="732" name="Group 39"/>
              <p:cNvGrpSpPr>
                <a:grpSpLocks/>
              </p:cNvGrpSpPr>
              <p:nvPr/>
            </p:nvGrpSpPr>
            <p:grpSpPr bwMode="auto">
              <a:xfrm>
                <a:off x="6629400" y="4191000"/>
                <a:ext cx="457200" cy="327025"/>
                <a:chOff x="3744" y="1584"/>
                <a:chExt cx="336" cy="240"/>
              </a:xfrm>
            </p:grpSpPr>
            <p:sp>
              <p:nvSpPr>
                <p:cNvPr id="735" name="Oval 40"/>
                <p:cNvSpPr>
                  <a:spLocks noChangeArrowheads="1"/>
                </p:cNvSpPr>
                <p:nvPr/>
              </p:nvSpPr>
              <p:spPr bwMode="auto">
                <a:xfrm>
                  <a:off x="3744" y="1728"/>
                  <a:ext cx="336" cy="96"/>
                </a:xfrm>
                <a:prstGeom prst="ellipse">
                  <a:avLst/>
                </a:prstGeom>
                <a:solidFill>
                  <a:srgbClr val="C56D41"/>
                </a:solidFill>
                <a:ln w="12700" algn="ctr">
                  <a:solidFill>
                    <a:srgbClr val="64351E"/>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736" name="Oval 41"/>
                <p:cNvSpPr>
                  <a:spLocks noChangeArrowheads="1"/>
                </p:cNvSpPr>
                <p:nvPr/>
              </p:nvSpPr>
              <p:spPr bwMode="auto">
                <a:xfrm>
                  <a:off x="3744" y="1680"/>
                  <a:ext cx="336" cy="96"/>
                </a:xfrm>
                <a:prstGeom prst="ellipse">
                  <a:avLst/>
                </a:prstGeom>
                <a:solidFill>
                  <a:srgbClr val="C56D41"/>
                </a:solidFill>
                <a:ln w="12700" algn="ctr">
                  <a:solidFill>
                    <a:srgbClr val="64351E"/>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737" name="Oval 42"/>
                <p:cNvSpPr>
                  <a:spLocks noChangeArrowheads="1"/>
                </p:cNvSpPr>
                <p:nvPr/>
              </p:nvSpPr>
              <p:spPr bwMode="auto">
                <a:xfrm>
                  <a:off x="3744" y="1632"/>
                  <a:ext cx="336" cy="96"/>
                </a:xfrm>
                <a:prstGeom prst="ellipse">
                  <a:avLst/>
                </a:prstGeom>
                <a:solidFill>
                  <a:srgbClr val="C56D41"/>
                </a:solidFill>
                <a:ln w="12700" algn="ctr">
                  <a:solidFill>
                    <a:srgbClr val="64351E"/>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738" name="Oval 43"/>
                <p:cNvSpPr>
                  <a:spLocks noChangeArrowheads="1"/>
                </p:cNvSpPr>
                <p:nvPr/>
              </p:nvSpPr>
              <p:spPr bwMode="auto">
                <a:xfrm>
                  <a:off x="3744" y="1584"/>
                  <a:ext cx="336" cy="96"/>
                </a:xfrm>
                <a:prstGeom prst="ellipse">
                  <a:avLst/>
                </a:prstGeom>
                <a:solidFill>
                  <a:srgbClr val="C56D41"/>
                </a:solidFill>
                <a:ln w="12700" algn="ctr">
                  <a:solidFill>
                    <a:srgbClr val="64351E"/>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grpSp>
          <p:sp>
            <p:nvSpPr>
              <p:cNvPr id="733" name="Rounded Rectangle 732"/>
              <p:cNvSpPr/>
              <p:nvPr/>
            </p:nvSpPr>
            <p:spPr>
              <a:xfrm>
                <a:off x="6553200" y="3581400"/>
                <a:ext cx="609600" cy="457200"/>
              </a:xfrm>
              <a:prstGeom prst="roundRect">
                <a:avLst/>
              </a:prstGeom>
              <a:solidFill>
                <a:srgbClr val="C9F7C9"/>
              </a:solidFill>
              <a:ln w="12700">
                <a:solidFill>
                  <a:srgbClr val="15A715"/>
                </a:solidFill>
                <a:miter lim="800000"/>
                <a:headEnd/>
                <a:tailEnd/>
              </a:ln>
              <a:effectLst/>
            </p:spPr>
            <p:txBody>
              <a:bodyPr wrap="none" anchor="ctr"/>
              <a:lstStyle/>
              <a:p>
                <a:endParaRPr lang="en-US" dirty="0">
                  <a:solidFill>
                    <a:schemeClr val="accent1">
                      <a:lumMod val="75000"/>
                      <a:lumOff val="25000"/>
                    </a:schemeClr>
                  </a:solidFill>
                  <a:latin typeface="Arial" charset="0"/>
                </a:endParaRPr>
              </a:p>
            </p:txBody>
          </p:sp>
          <p:sp>
            <p:nvSpPr>
              <p:cNvPr id="734" name="AutoShape 44"/>
              <p:cNvSpPr>
                <a:spLocks noChangeArrowheads="1"/>
              </p:cNvSpPr>
              <p:nvPr/>
            </p:nvSpPr>
            <p:spPr bwMode="auto">
              <a:xfrm>
                <a:off x="6705600" y="3995603"/>
                <a:ext cx="304800" cy="276225"/>
              </a:xfrm>
              <a:prstGeom prst="upArrow">
                <a:avLst>
                  <a:gd name="adj1" fmla="val 50000"/>
                  <a:gd name="adj2" fmla="val 58046"/>
                </a:avLst>
              </a:prstGeom>
              <a:solidFill>
                <a:srgbClr val="F4DEC8"/>
              </a:solidFill>
              <a:ln w="12700" algn="ctr">
                <a:solidFill>
                  <a:srgbClr val="90561C"/>
                </a:solidFill>
                <a:miter lim="800000"/>
                <a:headEnd/>
                <a:tailEnd/>
              </a:ln>
              <a:effectLst/>
            </p:spPr>
            <p:txBody>
              <a:bodyPr wrap="none" anchor="ctr"/>
              <a:lstStyle/>
              <a:p>
                <a:endParaRPr lang="en-US" dirty="0"/>
              </a:p>
            </p:txBody>
          </p:sp>
        </p:grpSp>
        <p:grpSp>
          <p:nvGrpSpPr>
            <p:cNvPr id="644" name="Group 643"/>
            <p:cNvGrpSpPr/>
            <p:nvPr>
              <p:custDataLst>
                <p:tags r:id="rId91"/>
              </p:custDataLst>
            </p:nvPr>
          </p:nvGrpSpPr>
          <p:grpSpPr>
            <a:xfrm>
              <a:off x="-785851" y="1447800"/>
              <a:ext cx="609600" cy="936625"/>
              <a:chOff x="6553200" y="3581400"/>
              <a:chExt cx="609600" cy="936625"/>
            </a:xfrm>
          </p:grpSpPr>
          <p:grpSp>
            <p:nvGrpSpPr>
              <p:cNvPr id="725" name="Group 39"/>
              <p:cNvGrpSpPr>
                <a:grpSpLocks/>
              </p:cNvGrpSpPr>
              <p:nvPr/>
            </p:nvGrpSpPr>
            <p:grpSpPr bwMode="auto">
              <a:xfrm>
                <a:off x="6629400" y="4191000"/>
                <a:ext cx="457200" cy="327025"/>
                <a:chOff x="3744" y="1584"/>
                <a:chExt cx="336" cy="240"/>
              </a:xfrm>
            </p:grpSpPr>
            <p:sp>
              <p:nvSpPr>
                <p:cNvPr id="728" name="Oval 40"/>
                <p:cNvSpPr>
                  <a:spLocks noChangeArrowheads="1"/>
                </p:cNvSpPr>
                <p:nvPr/>
              </p:nvSpPr>
              <p:spPr bwMode="auto">
                <a:xfrm>
                  <a:off x="3744" y="1728"/>
                  <a:ext cx="336" cy="96"/>
                </a:xfrm>
                <a:prstGeom prst="ellipse">
                  <a:avLst/>
                </a:prstGeom>
                <a:solidFill>
                  <a:srgbClr val="C56D41"/>
                </a:solidFill>
                <a:ln w="12700" algn="ctr">
                  <a:solidFill>
                    <a:srgbClr val="64351E"/>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729" name="Oval 41"/>
                <p:cNvSpPr>
                  <a:spLocks noChangeArrowheads="1"/>
                </p:cNvSpPr>
                <p:nvPr/>
              </p:nvSpPr>
              <p:spPr bwMode="auto">
                <a:xfrm>
                  <a:off x="3744" y="1680"/>
                  <a:ext cx="336" cy="96"/>
                </a:xfrm>
                <a:prstGeom prst="ellipse">
                  <a:avLst/>
                </a:prstGeom>
                <a:solidFill>
                  <a:srgbClr val="C56D41"/>
                </a:solidFill>
                <a:ln w="12700" algn="ctr">
                  <a:solidFill>
                    <a:srgbClr val="64351E"/>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730" name="Oval 42"/>
                <p:cNvSpPr>
                  <a:spLocks noChangeArrowheads="1"/>
                </p:cNvSpPr>
                <p:nvPr/>
              </p:nvSpPr>
              <p:spPr bwMode="auto">
                <a:xfrm>
                  <a:off x="3744" y="1632"/>
                  <a:ext cx="336" cy="96"/>
                </a:xfrm>
                <a:prstGeom prst="ellipse">
                  <a:avLst/>
                </a:prstGeom>
                <a:solidFill>
                  <a:srgbClr val="C56D41"/>
                </a:solidFill>
                <a:ln w="12700" algn="ctr">
                  <a:solidFill>
                    <a:srgbClr val="64351E"/>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731" name="Oval 43"/>
                <p:cNvSpPr>
                  <a:spLocks noChangeArrowheads="1"/>
                </p:cNvSpPr>
                <p:nvPr/>
              </p:nvSpPr>
              <p:spPr bwMode="auto">
                <a:xfrm>
                  <a:off x="3744" y="1584"/>
                  <a:ext cx="336" cy="96"/>
                </a:xfrm>
                <a:prstGeom prst="ellipse">
                  <a:avLst/>
                </a:prstGeom>
                <a:solidFill>
                  <a:srgbClr val="C56D41"/>
                </a:solidFill>
                <a:ln w="12700" algn="ctr">
                  <a:solidFill>
                    <a:srgbClr val="64351E"/>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grpSp>
          <p:sp>
            <p:nvSpPr>
              <p:cNvPr id="726" name="Rounded Rectangle 725"/>
              <p:cNvSpPr/>
              <p:nvPr/>
            </p:nvSpPr>
            <p:spPr>
              <a:xfrm>
                <a:off x="6553200" y="3581400"/>
                <a:ext cx="609600" cy="457200"/>
              </a:xfrm>
              <a:prstGeom prst="roundRect">
                <a:avLst/>
              </a:prstGeom>
              <a:solidFill>
                <a:srgbClr val="C9F7C9"/>
              </a:solidFill>
              <a:ln w="12700">
                <a:solidFill>
                  <a:srgbClr val="15A715"/>
                </a:solidFill>
                <a:miter lim="800000"/>
                <a:headEnd/>
                <a:tailEnd/>
              </a:ln>
              <a:effectLst/>
            </p:spPr>
            <p:txBody>
              <a:bodyPr wrap="none" anchor="ctr"/>
              <a:lstStyle/>
              <a:p>
                <a:endParaRPr lang="en-US" dirty="0">
                  <a:solidFill>
                    <a:schemeClr val="accent1">
                      <a:lumMod val="75000"/>
                      <a:lumOff val="25000"/>
                    </a:schemeClr>
                  </a:solidFill>
                  <a:latin typeface="Arial" charset="0"/>
                </a:endParaRPr>
              </a:p>
            </p:txBody>
          </p:sp>
          <p:sp>
            <p:nvSpPr>
              <p:cNvPr id="727" name="AutoShape 44"/>
              <p:cNvSpPr>
                <a:spLocks noChangeArrowheads="1"/>
              </p:cNvSpPr>
              <p:nvPr/>
            </p:nvSpPr>
            <p:spPr bwMode="auto">
              <a:xfrm>
                <a:off x="6705600" y="3995603"/>
                <a:ext cx="304800" cy="276225"/>
              </a:xfrm>
              <a:prstGeom prst="upArrow">
                <a:avLst>
                  <a:gd name="adj1" fmla="val 50000"/>
                  <a:gd name="adj2" fmla="val 58046"/>
                </a:avLst>
              </a:prstGeom>
              <a:solidFill>
                <a:srgbClr val="F4DEC8"/>
              </a:solidFill>
              <a:ln w="12700" algn="ctr">
                <a:solidFill>
                  <a:srgbClr val="90561C"/>
                </a:solidFill>
                <a:miter lim="800000"/>
                <a:headEnd/>
                <a:tailEnd/>
              </a:ln>
              <a:effectLst/>
            </p:spPr>
            <p:txBody>
              <a:bodyPr wrap="none" anchor="ctr"/>
              <a:lstStyle/>
              <a:p>
                <a:endParaRPr lang="en-US" dirty="0"/>
              </a:p>
            </p:txBody>
          </p:sp>
        </p:grpSp>
        <p:grpSp>
          <p:nvGrpSpPr>
            <p:cNvPr id="645" name="Group 644"/>
            <p:cNvGrpSpPr/>
            <p:nvPr>
              <p:custDataLst>
                <p:tags r:id="rId92"/>
              </p:custDataLst>
            </p:nvPr>
          </p:nvGrpSpPr>
          <p:grpSpPr>
            <a:xfrm>
              <a:off x="-124989" y="1447800"/>
              <a:ext cx="609600" cy="936625"/>
              <a:chOff x="6553200" y="3581400"/>
              <a:chExt cx="609600" cy="936625"/>
            </a:xfrm>
          </p:grpSpPr>
          <p:grpSp>
            <p:nvGrpSpPr>
              <p:cNvPr id="718" name="Group 39"/>
              <p:cNvGrpSpPr>
                <a:grpSpLocks/>
              </p:cNvGrpSpPr>
              <p:nvPr/>
            </p:nvGrpSpPr>
            <p:grpSpPr bwMode="auto">
              <a:xfrm>
                <a:off x="6629400" y="4191000"/>
                <a:ext cx="457200" cy="327025"/>
                <a:chOff x="3744" y="1584"/>
                <a:chExt cx="336" cy="240"/>
              </a:xfrm>
            </p:grpSpPr>
            <p:sp>
              <p:nvSpPr>
                <p:cNvPr id="721" name="Oval 40"/>
                <p:cNvSpPr>
                  <a:spLocks noChangeArrowheads="1"/>
                </p:cNvSpPr>
                <p:nvPr/>
              </p:nvSpPr>
              <p:spPr bwMode="auto">
                <a:xfrm>
                  <a:off x="3744" y="1728"/>
                  <a:ext cx="336" cy="96"/>
                </a:xfrm>
                <a:prstGeom prst="ellipse">
                  <a:avLst/>
                </a:prstGeom>
                <a:solidFill>
                  <a:srgbClr val="C56D41"/>
                </a:solidFill>
                <a:ln w="12700" algn="ctr">
                  <a:solidFill>
                    <a:srgbClr val="64351E"/>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722" name="Oval 41"/>
                <p:cNvSpPr>
                  <a:spLocks noChangeArrowheads="1"/>
                </p:cNvSpPr>
                <p:nvPr/>
              </p:nvSpPr>
              <p:spPr bwMode="auto">
                <a:xfrm>
                  <a:off x="3744" y="1680"/>
                  <a:ext cx="336" cy="96"/>
                </a:xfrm>
                <a:prstGeom prst="ellipse">
                  <a:avLst/>
                </a:prstGeom>
                <a:solidFill>
                  <a:srgbClr val="C56D41"/>
                </a:solidFill>
                <a:ln w="12700" algn="ctr">
                  <a:solidFill>
                    <a:srgbClr val="64351E"/>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723" name="Oval 42"/>
                <p:cNvSpPr>
                  <a:spLocks noChangeArrowheads="1"/>
                </p:cNvSpPr>
                <p:nvPr/>
              </p:nvSpPr>
              <p:spPr bwMode="auto">
                <a:xfrm>
                  <a:off x="3744" y="1632"/>
                  <a:ext cx="336" cy="96"/>
                </a:xfrm>
                <a:prstGeom prst="ellipse">
                  <a:avLst/>
                </a:prstGeom>
                <a:solidFill>
                  <a:srgbClr val="C56D41"/>
                </a:solidFill>
                <a:ln w="12700" algn="ctr">
                  <a:solidFill>
                    <a:srgbClr val="64351E"/>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724" name="Oval 43"/>
                <p:cNvSpPr>
                  <a:spLocks noChangeArrowheads="1"/>
                </p:cNvSpPr>
                <p:nvPr/>
              </p:nvSpPr>
              <p:spPr bwMode="auto">
                <a:xfrm>
                  <a:off x="3744" y="1584"/>
                  <a:ext cx="336" cy="96"/>
                </a:xfrm>
                <a:prstGeom prst="ellipse">
                  <a:avLst/>
                </a:prstGeom>
                <a:solidFill>
                  <a:srgbClr val="C56D41"/>
                </a:solidFill>
                <a:ln w="12700" algn="ctr">
                  <a:solidFill>
                    <a:srgbClr val="64351E"/>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grpSp>
          <p:sp>
            <p:nvSpPr>
              <p:cNvPr id="719" name="Rounded Rectangle 718"/>
              <p:cNvSpPr/>
              <p:nvPr/>
            </p:nvSpPr>
            <p:spPr>
              <a:xfrm>
                <a:off x="6553200" y="3581400"/>
                <a:ext cx="609600" cy="457200"/>
              </a:xfrm>
              <a:prstGeom prst="roundRect">
                <a:avLst/>
              </a:prstGeom>
              <a:solidFill>
                <a:srgbClr val="C9F7C9"/>
              </a:solidFill>
              <a:ln w="12700">
                <a:solidFill>
                  <a:srgbClr val="15A715"/>
                </a:solidFill>
                <a:miter lim="800000"/>
                <a:headEnd/>
                <a:tailEnd/>
              </a:ln>
              <a:effectLst/>
            </p:spPr>
            <p:txBody>
              <a:bodyPr wrap="none" anchor="ctr"/>
              <a:lstStyle/>
              <a:p>
                <a:endParaRPr lang="en-US" dirty="0">
                  <a:solidFill>
                    <a:schemeClr val="accent1">
                      <a:lumMod val="75000"/>
                      <a:lumOff val="25000"/>
                    </a:schemeClr>
                  </a:solidFill>
                  <a:latin typeface="Arial" charset="0"/>
                </a:endParaRPr>
              </a:p>
            </p:txBody>
          </p:sp>
          <p:sp>
            <p:nvSpPr>
              <p:cNvPr id="720" name="AutoShape 44"/>
              <p:cNvSpPr>
                <a:spLocks noChangeArrowheads="1"/>
              </p:cNvSpPr>
              <p:nvPr/>
            </p:nvSpPr>
            <p:spPr bwMode="auto">
              <a:xfrm>
                <a:off x="6705600" y="3995603"/>
                <a:ext cx="304800" cy="276225"/>
              </a:xfrm>
              <a:prstGeom prst="upArrow">
                <a:avLst>
                  <a:gd name="adj1" fmla="val 50000"/>
                  <a:gd name="adj2" fmla="val 58046"/>
                </a:avLst>
              </a:prstGeom>
              <a:solidFill>
                <a:srgbClr val="F4DEC8"/>
              </a:solidFill>
              <a:ln w="12700" algn="ctr">
                <a:solidFill>
                  <a:srgbClr val="90561C"/>
                </a:solidFill>
                <a:miter lim="800000"/>
                <a:headEnd/>
                <a:tailEnd/>
              </a:ln>
              <a:effectLst/>
            </p:spPr>
            <p:txBody>
              <a:bodyPr wrap="none" anchor="ctr"/>
              <a:lstStyle/>
              <a:p>
                <a:endParaRPr lang="en-US" dirty="0"/>
              </a:p>
            </p:txBody>
          </p:sp>
        </p:grpSp>
        <p:grpSp>
          <p:nvGrpSpPr>
            <p:cNvPr id="646" name="Group 645"/>
            <p:cNvGrpSpPr/>
            <p:nvPr>
              <p:custDataLst>
                <p:tags r:id="rId93"/>
              </p:custDataLst>
            </p:nvPr>
          </p:nvGrpSpPr>
          <p:grpSpPr>
            <a:xfrm>
              <a:off x="535873" y="1447800"/>
              <a:ext cx="609600" cy="936625"/>
              <a:chOff x="6553200" y="3581400"/>
              <a:chExt cx="609600" cy="936625"/>
            </a:xfrm>
          </p:grpSpPr>
          <p:grpSp>
            <p:nvGrpSpPr>
              <p:cNvPr id="711" name="Group 39"/>
              <p:cNvGrpSpPr>
                <a:grpSpLocks/>
              </p:cNvGrpSpPr>
              <p:nvPr/>
            </p:nvGrpSpPr>
            <p:grpSpPr bwMode="auto">
              <a:xfrm>
                <a:off x="6629400" y="4191000"/>
                <a:ext cx="457200" cy="327025"/>
                <a:chOff x="3744" y="1584"/>
                <a:chExt cx="336" cy="240"/>
              </a:xfrm>
            </p:grpSpPr>
            <p:sp>
              <p:nvSpPr>
                <p:cNvPr id="714" name="Oval 40"/>
                <p:cNvSpPr>
                  <a:spLocks noChangeArrowheads="1"/>
                </p:cNvSpPr>
                <p:nvPr/>
              </p:nvSpPr>
              <p:spPr bwMode="auto">
                <a:xfrm>
                  <a:off x="3744" y="1728"/>
                  <a:ext cx="336" cy="96"/>
                </a:xfrm>
                <a:prstGeom prst="ellipse">
                  <a:avLst/>
                </a:prstGeom>
                <a:solidFill>
                  <a:srgbClr val="C56D41"/>
                </a:solidFill>
                <a:ln w="12700" algn="ctr">
                  <a:solidFill>
                    <a:srgbClr val="64351E"/>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715" name="Oval 41"/>
                <p:cNvSpPr>
                  <a:spLocks noChangeArrowheads="1"/>
                </p:cNvSpPr>
                <p:nvPr/>
              </p:nvSpPr>
              <p:spPr bwMode="auto">
                <a:xfrm>
                  <a:off x="3744" y="1680"/>
                  <a:ext cx="336" cy="96"/>
                </a:xfrm>
                <a:prstGeom prst="ellipse">
                  <a:avLst/>
                </a:prstGeom>
                <a:solidFill>
                  <a:srgbClr val="C56D41"/>
                </a:solidFill>
                <a:ln w="12700" algn="ctr">
                  <a:solidFill>
                    <a:srgbClr val="64351E"/>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716" name="Oval 42"/>
                <p:cNvSpPr>
                  <a:spLocks noChangeArrowheads="1"/>
                </p:cNvSpPr>
                <p:nvPr/>
              </p:nvSpPr>
              <p:spPr bwMode="auto">
                <a:xfrm>
                  <a:off x="3744" y="1632"/>
                  <a:ext cx="336" cy="96"/>
                </a:xfrm>
                <a:prstGeom prst="ellipse">
                  <a:avLst/>
                </a:prstGeom>
                <a:solidFill>
                  <a:srgbClr val="C56D41"/>
                </a:solidFill>
                <a:ln w="12700" algn="ctr">
                  <a:solidFill>
                    <a:srgbClr val="64351E"/>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717" name="Oval 43"/>
                <p:cNvSpPr>
                  <a:spLocks noChangeArrowheads="1"/>
                </p:cNvSpPr>
                <p:nvPr/>
              </p:nvSpPr>
              <p:spPr bwMode="auto">
                <a:xfrm>
                  <a:off x="3744" y="1584"/>
                  <a:ext cx="336" cy="96"/>
                </a:xfrm>
                <a:prstGeom prst="ellipse">
                  <a:avLst/>
                </a:prstGeom>
                <a:solidFill>
                  <a:srgbClr val="C56D41"/>
                </a:solidFill>
                <a:ln w="12700" algn="ctr">
                  <a:solidFill>
                    <a:srgbClr val="64351E"/>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grpSp>
          <p:sp>
            <p:nvSpPr>
              <p:cNvPr id="712" name="Rounded Rectangle 711"/>
              <p:cNvSpPr/>
              <p:nvPr/>
            </p:nvSpPr>
            <p:spPr>
              <a:xfrm>
                <a:off x="6553200" y="3581400"/>
                <a:ext cx="609600" cy="457200"/>
              </a:xfrm>
              <a:prstGeom prst="roundRect">
                <a:avLst/>
              </a:prstGeom>
              <a:solidFill>
                <a:srgbClr val="C9F7C9"/>
              </a:solidFill>
              <a:ln w="12700">
                <a:solidFill>
                  <a:srgbClr val="15A715"/>
                </a:solidFill>
                <a:miter lim="800000"/>
                <a:headEnd/>
                <a:tailEnd/>
              </a:ln>
              <a:effectLst/>
            </p:spPr>
            <p:txBody>
              <a:bodyPr wrap="none" anchor="ctr"/>
              <a:lstStyle/>
              <a:p>
                <a:endParaRPr lang="en-US" dirty="0">
                  <a:solidFill>
                    <a:schemeClr val="accent1">
                      <a:lumMod val="75000"/>
                      <a:lumOff val="25000"/>
                    </a:schemeClr>
                  </a:solidFill>
                  <a:latin typeface="Arial" charset="0"/>
                </a:endParaRPr>
              </a:p>
            </p:txBody>
          </p:sp>
          <p:sp>
            <p:nvSpPr>
              <p:cNvPr id="713" name="AutoShape 44"/>
              <p:cNvSpPr>
                <a:spLocks noChangeArrowheads="1"/>
              </p:cNvSpPr>
              <p:nvPr/>
            </p:nvSpPr>
            <p:spPr bwMode="auto">
              <a:xfrm>
                <a:off x="6705600" y="3995603"/>
                <a:ext cx="304800" cy="276225"/>
              </a:xfrm>
              <a:prstGeom prst="upArrow">
                <a:avLst>
                  <a:gd name="adj1" fmla="val 50000"/>
                  <a:gd name="adj2" fmla="val 58046"/>
                </a:avLst>
              </a:prstGeom>
              <a:solidFill>
                <a:srgbClr val="F4DEC8"/>
              </a:solidFill>
              <a:ln w="12700" algn="ctr">
                <a:solidFill>
                  <a:srgbClr val="90561C"/>
                </a:solidFill>
                <a:miter lim="800000"/>
                <a:headEnd/>
                <a:tailEnd/>
              </a:ln>
              <a:effectLst/>
            </p:spPr>
            <p:txBody>
              <a:bodyPr wrap="none" anchor="ctr"/>
              <a:lstStyle/>
              <a:p>
                <a:endParaRPr lang="en-US" dirty="0"/>
              </a:p>
            </p:txBody>
          </p:sp>
        </p:grpSp>
        <p:grpSp>
          <p:nvGrpSpPr>
            <p:cNvPr id="647" name="Group 646"/>
            <p:cNvGrpSpPr/>
            <p:nvPr>
              <p:custDataLst>
                <p:tags r:id="rId94"/>
              </p:custDataLst>
            </p:nvPr>
          </p:nvGrpSpPr>
          <p:grpSpPr>
            <a:xfrm>
              <a:off x="1196735" y="1447800"/>
              <a:ext cx="609600" cy="936625"/>
              <a:chOff x="6553200" y="3581400"/>
              <a:chExt cx="609600" cy="936625"/>
            </a:xfrm>
          </p:grpSpPr>
          <p:grpSp>
            <p:nvGrpSpPr>
              <p:cNvPr id="704" name="Group 39"/>
              <p:cNvGrpSpPr>
                <a:grpSpLocks/>
              </p:cNvGrpSpPr>
              <p:nvPr/>
            </p:nvGrpSpPr>
            <p:grpSpPr bwMode="auto">
              <a:xfrm>
                <a:off x="6629400" y="4191000"/>
                <a:ext cx="457200" cy="327025"/>
                <a:chOff x="3744" y="1584"/>
                <a:chExt cx="336" cy="240"/>
              </a:xfrm>
            </p:grpSpPr>
            <p:sp>
              <p:nvSpPr>
                <p:cNvPr id="707" name="Oval 40"/>
                <p:cNvSpPr>
                  <a:spLocks noChangeArrowheads="1"/>
                </p:cNvSpPr>
                <p:nvPr/>
              </p:nvSpPr>
              <p:spPr bwMode="auto">
                <a:xfrm>
                  <a:off x="3744" y="1728"/>
                  <a:ext cx="336" cy="96"/>
                </a:xfrm>
                <a:prstGeom prst="ellipse">
                  <a:avLst/>
                </a:prstGeom>
                <a:solidFill>
                  <a:srgbClr val="C56D41"/>
                </a:solidFill>
                <a:ln w="12700" algn="ctr">
                  <a:solidFill>
                    <a:srgbClr val="64351E"/>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708" name="Oval 41"/>
                <p:cNvSpPr>
                  <a:spLocks noChangeArrowheads="1"/>
                </p:cNvSpPr>
                <p:nvPr/>
              </p:nvSpPr>
              <p:spPr bwMode="auto">
                <a:xfrm>
                  <a:off x="3744" y="1680"/>
                  <a:ext cx="336" cy="96"/>
                </a:xfrm>
                <a:prstGeom prst="ellipse">
                  <a:avLst/>
                </a:prstGeom>
                <a:solidFill>
                  <a:srgbClr val="C56D41"/>
                </a:solidFill>
                <a:ln w="12700" algn="ctr">
                  <a:solidFill>
                    <a:srgbClr val="64351E"/>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709" name="Oval 42"/>
                <p:cNvSpPr>
                  <a:spLocks noChangeArrowheads="1"/>
                </p:cNvSpPr>
                <p:nvPr/>
              </p:nvSpPr>
              <p:spPr bwMode="auto">
                <a:xfrm>
                  <a:off x="3744" y="1632"/>
                  <a:ext cx="336" cy="96"/>
                </a:xfrm>
                <a:prstGeom prst="ellipse">
                  <a:avLst/>
                </a:prstGeom>
                <a:solidFill>
                  <a:srgbClr val="C56D41"/>
                </a:solidFill>
                <a:ln w="12700" algn="ctr">
                  <a:solidFill>
                    <a:srgbClr val="64351E"/>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710" name="Oval 43"/>
                <p:cNvSpPr>
                  <a:spLocks noChangeArrowheads="1"/>
                </p:cNvSpPr>
                <p:nvPr/>
              </p:nvSpPr>
              <p:spPr bwMode="auto">
                <a:xfrm>
                  <a:off x="3744" y="1584"/>
                  <a:ext cx="336" cy="96"/>
                </a:xfrm>
                <a:prstGeom prst="ellipse">
                  <a:avLst/>
                </a:prstGeom>
                <a:solidFill>
                  <a:srgbClr val="C56D41"/>
                </a:solidFill>
                <a:ln w="12700" algn="ctr">
                  <a:solidFill>
                    <a:srgbClr val="64351E"/>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grpSp>
          <p:sp>
            <p:nvSpPr>
              <p:cNvPr id="705" name="Rounded Rectangle 704"/>
              <p:cNvSpPr/>
              <p:nvPr/>
            </p:nvSpPr>
            <p:spPr>
              <a:xfrm>
                <a:off x="6553200" y="3581400"/>
                <a:ext cx="609600" cy="457200"/>
              </a:xfrm>
              <a:prstGeom prst="roundRect">
                <a:avLst/>
              </a:prstGeom>
              <a:solidFill>
                <a:srgbClr val="C9F7C9"/>
              </a:solidFill>
              <a:ln w="12700">
                <a:solidFill>
                  <a:srgbClr val="15A715"/>
                </a:solidFill>
                <a:miter lim="800000"/>
                <a:headEnd/>
                <a:tailEnd/>
              </a:ln>
              <a:effectLst/>
            </p:spPr>
            <p:txBody>
              <a:bodyPr wrap="none" anchor="ctr"/>
              <a:lstStyle/>
              <a:p>
                <a:endParaRPr lang="en-US" dirty="0">
                  <a:solidFill>
                    <a:schemeClr val="accent1">
                      <a:lumMod val="75000"/>
                      <a:lumOff val="25000"/>
                    </a:schemeClr>
                  </a:solidFill>
                  <a:latin typeface="Arial" charset="0"/>
                </a:endParaRPr>
              </a:p>
            </p:txBody>
          </p:sp>
          <p:sp>
            <p:nvSpPr>
              <p:cNvPr id="706" name="AutoShape 44"/>
              <p:cNvSpPr>
                <a:spLocks noChangeArrowheads="1"/>
              </p:cNvSpPr>
              <p:nvPr/>
            </p:nvSpPr>
            <p:spPr bwMode="auto">
              <a:xfrm>
                <a:off x="6705600" y="3995603"/>
                <a:ext cx="304800" cy="276225"/>
              </a:xfrm>
              <a:prstGeom prst="upArrow">
                <a:avLst>
                  <a:gd name="adj1" fmla="val 50000"/>
                  <a:gd name="adj2" fmla="val 58046"/>
                </a:avLst>
              </a:prstGeom>
              <a:solidFill>
                <a:srgbClr val="F4DEC8"/>
              </a:solidFill>
              <a:ln w="12700" algn="ctr">
                <a:solidFill>
                  <a:srgbClr val="90561C"/>
                </a:solidFill>
                <a:miter lim="800000"/>
                <a:headEnd/>
                <a:tailEnd/>
              </a:ln>
              <a:effectLst/>
            </p:spPr>
            <p:txBody>
              <a:bodyPr wrap="none" anchor="ctr"/>
              <a:lstStyle/>
              <a:p>
                <a:endParaRPr lang="en-US" dirty="0"/>
              </a:p>
            </p:txBody>
          </p:sp>
        </p:grpSp>
        <p:grpSp>
          <p:nvGrpSpPr>
            <p:cNvPr id="648" name="Group 647"/>
            <p:cNvGrpSpPr/>
            <p:nvPr>
              <p:custDataLst>
                <p:tags r:id="rId95"/>
              </p:custDataLst>
            </p:nvPr>
          </p:nvGrpSpPr>
          <p:grpSpPr>
            <a:xfrm>
              <a:off x="1857597" y="1447800"/>
              <a:ext cx="609600" cy="936625"/>
              <a:chOff x="6553200" y="3581400"/>
              <a:chExt cx="609600" cy="936625"/>
            </a:xfrm>
          </p:grpSpPr>
          <p:grpSp>
            <p:nvGrpSpPr>
              <p:cNvPr id="697" name="Group 39"/>
              <p:cNvGrpSpPr>
                <a:grpSpLocks/>
              </p:cNvGrpSpPr>
              <p:nvPr/>
            </p:nvGrpSpPr>
            <p:grpSpPr bwMode="auto">
              <a:xfrm>
                <a:off x="6629400" y="4191000"/>
                <a:ext cx="457200" cy="327025"/>
                <a:chOff x="3744" y="1584"/>
                <a:chExt cx="336" cy="240"/>
              </a:xfrm>
            </p:grpSpPr>
            <p:sp>
              <p:nvSpPr>
                <p:cNvPr id="700" name="Oval 40"/>
                <p:cNvSpPr>
                  <a:spLocks noChangeArrowheads="1"/>
                </p:cNvSpPr>
                <p:nvPr/>
              </p:nvSpPr>
              <p:spPr bwMode="auto">
                <a:xfrm>
                  <a:off x="3744" y="1728"/>
                  <a:ext cx="336" cy="96"/>
                </a:xfrm>
                <a:prstGeom prst="ellipse">
                  <a:avLst/>
                </a:prstGeom>
                <a:solidFill>
                  <a:srgbClr val="C56D41"/>
                </a:solidFill>
                <a:ln w="12700" algn="ctr">
                  <a:solidFill>
                    <a:srgbClr val="64351E"/>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701" name="Oval 41"/>
                <p:cNvSpPr>
                  <a:spLocks noChangeArrowheads="1"/>
                </p:cNvSpPr>
                <p:nvPr/>
              </p:nvSpPr>
              <p:spPr bwMode="auto">
                <a:xfrm>
                  <a:off x="3744" y="1680"/>
                  <a:ext cx="336" cy="96"/>
                </a:xfrm>
                <a:prstGeom prst="ellipse">
                  <a:avLst/>
                </a:prstGeom>
                <a:solidFill>
                  <a:srgbClr val="C56D41"/>
                </a:solidFill>
                <a:ln w="12700" algn="ctr">
                  <a:solidFill>
                    <a:srgbClr val="64351E"/>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702" name="Oval 42"/>
                <p:cNvSpPr>
                  <a:spLocks noChangeArrowheads="1"/>
                </p:cNvSpPr>
                <p:nvPr/>
              </p:nvSpPr>
              <p:spPr bwMode="auto">
                <a:xfrm>
                  <a:off x="3744" y="1632"/>
                  <a:ext cx="336" cy="96"/>
                </a:xfrm>
                <a:prstGeom prst="ellipse">
                  <a:avLst/>
                </a:prstGeom>
                <a:solidFill>
                  <a:srgbClr val="C56D41"/>
                </a:solidFill>
                <a:ln w="12700" algn="ctr">
                  <a:solidFill>
                    <a:srgbClr val="64351E"/>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703" name="Oval 43"/>
                <p:cNvSpPr>
                  <a:spLocks noChangeArrowheads="1"/>
                </p:cNvSpPr>
                <p:nvPr/>
              </p:nvSpPr>
              <p:spPr bwMode="auto">
                <a:xfrm>
                  <a:off x="3744" y="1584"/>
                  <a:ext cx="336" cy="96"/>
                </a:xfrm>
                <a:prstGeom prst="ellipse">
                  <a:avLst/>
                </a:prstGeom>
                <a:solidFill>
                  <a:srgbClr val="C56D41"/>
                </a:solidFill>
                <a:ln w="12700" algn="ctr">
                  <a:solidFill>
                    <a:srgbClr val="64351E"/>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grpSp>
          <p:sp>
            <p:nvSpPr>
              <p:cNvPr id="698" name="Rounded Rectangle 697"/>
              <p:cNvSpPr/>
              <p:nvPr/>
            </p:nvSpPr>
            <p:spPr>
              <a:xfrm>
                <a:off x="6553200" y="3581400"/>
                <a:ext cx="609600" cy="457200"/>
              </a:xfrm>
              <a:prstGeom prst="roundRect">
                <a:avLst/>
              </a:prstGeom>
              <a:solidFill>
                <a:srgbClr val="C9F7C9"/>
              </a:solidFill>
              <a:ln w="12700">
                <a:solidFill>
                  <a:srgbClr val="15A715"/>
                </a:solidFill>
                <a:miter lim="800000"/>
                <a:headEnd/>
                <a:tailEnd/>
              </a:ln>
              <a:effectLst/>
            </p:spPr>
            <p:txBody>
              <a:bodyPr wrap="none" anchor="ctr"/>
              <a:lstStyle/>
              <a:p>
                <a:endParaRPr lang="en-US" dirty="0">
                  <a:solidFill>
                    <a:schemeClr val="accent1">
                      <a:lumMod val="75000"/>
                      <a:lumOff val="25000"/>
                    </a:schemeClr>
                  </a:solidFill>
                  <a:latin typeface="Arial" charset="0"/>
                </a:endParaRPr>
              </a:p>
            </p:txBody>
          </p:sp>
          <p:sp>
            <p:nvSpPr>
              <p:cNvPr id="699" name="AutoShape 44"/>
              <p:cNvSpPr>
                <a:spLocks noChangeArrowheads="1"/>
              </p:cNvSpPr>
              <p:nvPr/>
            </p:nvSpPr>
            <p:spPr bwMode="auto">
              <a:xfrm>
                <a:off x="6705600" y="3995603"/>
                <a:ext cx="304800" cy="276225"/>
              </a:xfrm>
              <a:prstGeom prst="upArrow">
                <a:avLst>
                  <a:gd name="adj1" fmla="val 50000"/>
                  <a:gd name="adj2" fmla="val 58046"/>
                </a:avLst>
              </a:prstGeom>
              <a:solidFill>
                <a:srgbClr val="F4DEC8"/>
              </a:solidFill>
              <a:ln w="12700" algn="ctr">
                <a:solidFill>
                  <a:srgbClr val="90561C"/>
                </a:solidFill>
                <a:miter lim="800000"/>
                <a:headEnd/>
                <a:tailEnd/>
              </a:ln>
              <a:effectLst/>
            </p:spPr>
            <p:txBody>
              <a:bodyPr wrap="none" anchor="ctr"/>
              <a:lstStyle/>
              <a:p>
                <a:endParaRPr lang="en-US" dirty="0"/>
              </a:p>
            </p:txBody>
          </p:sp>
        </p:grpSp>
        <p:grpSp>
          <p:nvGrpSpPr>
            <p:cNvPr id="649" name="Group 648"/>
            <p:cNvGrpSpPr/>
            <p:nvPr>
              <p:custDataLst>
                <p:tags r:id="rId96"/>
              </p:custDataLst>
            </p:nvPr>
          </p:nvGrpSpPr>
          <p:grpSpPr>
            <a:xfrm>
              <a:off x="2518459" y="1447800"/>
              <a:ext cx="609600" cy="936625"/>
              <a:chOff x="6553200" y="3581400"/>
              <a:chExt cx="609600" cy="936625"/>
            </a:xfrm>
          </p:grpSpPr>
          <p:grpSp>
            <p:nvGrpSpPr>
              <p:cNvPr id="690" name="Group 39"/>
              <p:cNvGrpSpPr>
                <a:grpSpLocks/>
              </p:cNvGrpSpPr>
              <p:nvPr/>
            </p:nvGrpSpPr>
            <p:grpSpPr bwMode="auto">
              <a:xfrm>
                <a:off x="6629400" y="4191000"/>
                <a:ext cx="457200" cy="327025"/>
                <a:chOff x="3744" y="1584"/>
                <a:chExt cx="336" cy="240"/>
              </a:xfrm>
            </p:grpSpPr>
            <p:sp>
              <p:nvSpPr>
                <p:cNvPr id="693" name="Oval 40"/>
                <p:cNvSpPr>
                  <a:spLocks noChangeArrowheads="1"/>
                </p:cNvSpPr>
                <p:nvPr/>
              </p:nvSpPr>
              <p:spPr bwMode="auto">
                <a:xfrm>
                  <a:off x="3744" y="1728"/>
                  <a:ext cx="336" cy="96"/>
                </a:xfrm>
                <a:prstGeom prst="ellipse">
                  <a:avLst/>
                </a:prstGeom>
                <a:solidFill>
                  <a:srgbClr val="C56D41"/>
                </a:solidFill>
                <a:ln w="12700" algn="ctr">
                  <a:solidFill>
                    <a:srgbClr val="64351E"/>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694" name="Oval 41"/>
                <p:cNvSpPr>
                  <a:spLocks noChangeArrowheads="1"/>
                </p:cNvSpPr>
                <p:nvPr/>
              </p:nvSpPr>
              <p:spPr bwMode="auto">
                <a:xfrm>
                  <a:off x="3744" y="1680"/>
                  <a:ext cx="336" cy="96"/>
                </a:xfrm>
                <a:prstGeom prst="ellipse">
                  <a:avLst/>
                </a:prstGeom>
                <a:solidFill>
                  <a:srgbClr val="C56D41"/>
                </a:solidFill>
                <a:ln w="12700" algn="ctr">
                  <a:solidFill>
                    <a:srgbClr val="64351E"/>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695" name="Oval 42"/>
                <p:cNvSpPr>
                  <a:spLocks noChangeArrowheads="1"/>
                </p:cNvSpPr>
                <p:nvPr/>
              </p:nvSpPr>
              <p:spPr bwMode="auto">
                <a:xfrm>
                  <a:off x="3744" y="1632"/>
                  <a:ext cx="336" cy="96"/>
                </a:xfrm>
                <a:prstGeom prst="ellipse">
                  <a:avLst/>
                </a:prstGeom>
                <a:solidFill>
                  <a:srgbClr val="C56D41"/>
                </a:solidFill>
                <a:ln w="12700" algn="ctr">
                  <a:solidFill>
                    <a:srgbClr val="64351E"/>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696" name="Oval 43"/>
                <p:cNvSpPr>
                  <a:spLocks noChangeArrowheads="1"/>
                </p:cNvSpPr>
                <p:nvPr/>
              </p:nvSpPr>
              <p:spPr bwMode="auto">
                <a:xfrm>
                  <a:off x="3744" y="1584"/>
                  <a:ext cx="336" cy="96"/>
                </a:xfrm>
                <a:prstGeom prst="ellipse">
                  <a:avLst/>
                </a:prstGeom>
                <a:solidFill>
                  <a:srgbClr val="C56D41"/>
                </a:solidFill>
                <a:ln w="12700" algn="ctr">
                  <a:solidFill>
                    <a:srgbClr val="64351E"/>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grpSp>
          <p:sp>
            <p:nvSpPr>
              <p:cNvPr id="691" name="Rounded Rectangle 690"/>
              <p:cNvSpPr/>
              <p:nvPr/>
            </p:nvSpPr>
            <p:spPr>
              <a:xfrm>
                <a:off x="6553200" y="3581400"/>
                <a:ext cx="609600" cy="457200"/>
              </a:xfrm>
              <a:prstGeom prst="roundRect">
                <a:avLst/>
              </a:prstGeom>
              <a:solidFill>
                <a:srgbClr val="C9F7C9"/>
              </a:solidFill>
              <a:ln w="12700">
                <a:solidFill>
                  <a:srgbClr val="15A715"/>
                </a:solidFill>
                <a:miter lim="800000"/>
                <a:headEnd/>
                <a:tailEnd/>
              </a:ln>
              <a:effectLst/>
            </p:spPr>
            <p:txBody>
              <a:bodyPr wrap="none" anchor="ctr"/>
              <a:lstStyle/>
              <a:p>
                <a:endParaRPr lang="en-US" dirty="0">
                  <a:solidFill>
                    <a:schemeClr val="accent1">
                      <a:lumMod val="75000"/>
                      <a:lumOff val="25000"/>
                    </a:schemeClr>
                  </a:solidFill>
                  <a:latin typeface="Arial" charset="0"/>
                </a:endParaRPr>
              </a:p>
            </p:txBody>
          </p:sp>
          <p:sp>
            <p:nvSpPr>
              <p:cNvPr id="692" name="AutoShape 44"/>
              <p:cNvSpPr>
                <a:spLocks noChangeArrowheads="1"/>
              </p:cNvSpPr>
              <p:nvPr/>
            </p:nvSpPr>
            <p:spPr bwMode="auto">
              <a:xfrm>
                <a:off x="6705600" y="3995603"/>
                <a:ext cx="304800" cy="276225"/>
              </a:xfrm>
              <a:prstGeom prst="upArrow">
                <a:avLst>
                  <a:gd name="adj1" fmla="val 50000"/>
                  <a:gd name="adj2" fmla="val 58046"/>
                </a:avLst>
              </a:prstGeom>
              <a:solidFill>
                <a:srgbClr val="F4DEC8"/>
              </a:solidFill>
              <a:ln w="12700" algn="ctr">
                <a:solidFill>
                  <a:srgbClr val="90561C"/>
                </a:solidFill>
                <a:miter lim="800000"/>
                <a:headEnd/>
                <a:tailEnd/>
              </a:ln>
              <a:effectLst/>
            </p:spPr>
            <p:txBody>
              <a:bodyPr wrap="none" anchor="ctr"/>
              <a:lstStyle/>
              <a:p>
                <a:endParaRPr lang="en-US" dirty="0"/>
              </a:p>
            </p:txBody>
          </p:sp>
        </p:grpSp>
        <p:grpSp>
          <p:nvGrpSpPr>
            <p:cNvPr id="650" name="Group 649"/>
            <p:cNvGrpSpPr/>
            <p:nvPr>
              <p:custDataLst>
                <p:tags r:id="rId97"/>
              </p:custDataLst>
            </p:nvPr>
          </p:nvGrpSpPr>
          <p:grpSpPr>
            <a:xfrm>
              <a:off x="3179321" y="1447800"/>
              <a:ext cx="609600" cy="936625"/>
              <a:chOff x="6553200" y="3581400"/>
              <a:chExt cx="609600" cy="936625"/>
            </a:xfrm>
          </p:grpSpPr>
          <p:grpSp>
            <p:nvGrpSpPr>
              <p:cNvPr id="683" name="Group 39"/>
              <p:cNvGrpSpPr>
                <a:grpSpLocks/>
              </p:cNvGrpSpPr>
              <p:nvPr/>
            </p:nvGrpSpPr>
            <p:grpSpPr bwMode="auto">
              <a:xfrm>
                <a:off x="6629400" y="4191000"/>
                <a:ext cx="457200" cy="327025"/>
                <a:chOff x="3744" y="1584"/>
                <a:chExt cx="336" cy="240"/>
              </a:xfrm>
            </p:grpSpPr>
            <p:sp>
              <p:nvSpPr>
                <p:cNvPr id="686" name="Oval 40"/>
                <p:cNvSpPr>
                  <a:spLocks noChangeArrowheads="1"/>
                </p:cNvSpPr>
                <p:nvPr/>
              </p:nvSpPr>
              <p:spPr bwMode="auto">
                <a:xfrm>
                  <a:off x="3744" y="1728"/>
                  <a:ext cx="336" cy="96"/>
                </a:xfrm>
                <a:prstGeom prst="ellipse">
                  <a:avLst/>
                </a:prstGeom>
                <a:solidFill>
                  <a:srgbClr val="C56D41"/>
                </a:solidFill>
                <a:ln w="12700" algn="ctr">
                  <a:solidFill>
                    <a:srgbClr val="64351E"/>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687" name="Oval 41"/>
                <p:cNvSpPr>
                  <a:spLocks noChangeArrowheads="1"/>
                </p:cNvSpPr>
                <p:nvPr/>
              </p:nvSpPr>
              <p:spPr bwMode="auto">
                <a:xfrm>
                  <a:off x="3744" y="1680"/>
                  <a:ext cx="336" cy="96"/>
                </a:xfrm>
                <a:prstGeom prst="ellipse">
                  <a:avLst/>
                </a:prstGeom>
                <a:solidFill>
                  <a:srgbClr val="C56D41"/>
                </a:solidFill>
                <a:ln w="12700" algn="ctr">
                  <a:solidFill>
                    <a:srgbClr val="64351E"/>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688" name="Oval 42"/>
                <p:cNvSpPr>
                  <a:spLocks noChangeArrowheads="1"/>
                </p:cNvSpPr>
                <p:nvPr/>
              </p:nvSpPr>
              <p:spPr bwMode="auto">
                <a:xfrm>
                  <a:off x="3744" y="1632"/>
                  <a:ext cx="336" cy="96"/>
                </a:xfrm>
                <a:prstGeom prst="ellipse">
                  <a:avLst/>
                </a:prstGeom>
                <a:solidFill>
                  <a:srgbClr val="C56D41"/>
                </a:solidFill>
                <a:ln w="12700" algn="ctr">
                  <a:solidFill>
                    <a:srgbClr val="64351E"/>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689" name="Oval 43"/>
                <p:cNvSpPr>
                  <a:spLocks noChangeArrowheads="1"/>
                </p:cNvSpPr>
                <p:nvPr/>
              </p:nvSpPr>
              <p:spPr bwMode="auto">
                <a:xfrm>
                  <a:off x="3744" y="1584"/>
                  <a:ext cx="336" cy="96"/>
                </a:xfrm>
                <a:prstGeom prst="ellipse">
                  <a:avLst/>
                </a:prstGeom>
                <a:solidFill>
                  <a:srgbClr val="C56D41"/>
                </a:solidFill>
                <a:ln w="12700" algn="ctr">
                  <a:solidFill>
                    <a:srgbClr val="64351E"/>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grpSp>
          <p:sp>
            <p:nvSpPr>
              <p:cNvPr id="684" name="Rounded Rectangle 683"/>
              <p:cNvSpPr/>
              <p:nvPr/>
            </p:nvSpPr>
            <p:spPr>
              <a:xfrm>
                <a:off x="6553200" y="3581400"/>
                <a:ext cx="609600" cy="457200"/>
              </a:xfrm>
              <a:prstGeom prst="roundRect">
                <a:avLst/>
              </a:prstGeom>
              <a:solidFill>
                <a:srgbClr val="C9F7C9"/>
              </a:solidFill>
              <a:ln w="12700">
                <a:solidFill>
                  <a:srgbClr val="15A715"/>
                </a:solidFill>
                <a:miter lim="800000"/>
                <a:headEnd/>
                <a:tailEnd/>
              </a:ln>
              <a:effectLst/>
            </p:spPr>
            <p:txBody>
              <a:bodyPr wrap="none" anchor="ctr"/>
              <a:lstStyle/>
              <a:p>
                <a:endParaRPr lang="en-US" dirty="0">
                  <a:solidFill>
                    <a:schemeClr val="accent1">
                      <a:lumMod val="75000"/>
                      <a:lumOff val="25000"/>
                    </a:schemeClr>
                  </a:solidFill>
                  <a:latin typeface="Arial" charset="0"/>
                </a:endParaRPr>
              </a:p>
            </p:txBody>
          </p:sp>
          <p:sp>
            <p:nvSpPr>
              <p:cNvPr id="685" name="AutoShape 44"/>
              <p:cNvSpPr>
                <a:spLocks noChangeArrowheads="1"/>
              </p:cNvSpPr>
              <p:nvPr/>
            </p:nvSpPr>
            <p:spPr bwMode="auto">
              <a:xfrm>
                <a:off x="6705600" y="3995603"/>
                <a:ext cx="304800" cy="276225"/>
              </a:xfrm>
              <a:prstGeom prst="upArrow">
                <a:avLst>
                  <a:gd name="adj1" fmla="val 50000"/>
                  <a:gd name="adj2" fmla="val 58046"/>
                </a:avLst>
              </a:prstGeom>
              <a:solidFill>
                <a:srgbClr val="F4DEC8"/>
              </a:solidFill>
              <a:ln w="12700" algn="ctr">
                <a:solidFill>
                  <a:srgbClr val="90561C"/>
                </a:solidFill>
                <a:miter lim="800000"/>
                <a:headEnd/>
                <a:tailEnd/>
              </a:ln>
              <a:effectLst/>
            </p:spPr>
            <p:txBody>
              <a:bodyPr wrap="none" anchor="ctr"/>
              <a:lstStyle/>
              <a:p>
                <a:endParaRPr lang="en-US" dirty="0"/>
              </a:p>
            </p:txBody>
          </p:sp>
        </p:grpSp>
        <p:grpSp>
          <p:nvGrpSpPr>
            <p:cNvPr id="651" name="Group 650"/>
            <p:cNvGrpSpPr/>
            <p:nvPr>
              <p:custDataLst>
                <p:tags r:id="rId98"/>
              </p:custDataLst>
            </p:nvPr>
          </p:nvGrpSpPr>
          <p:grpSpPr>
            <a:xfrm>
              <a:off x="3840183" y="1447800"/>
              <a:ext cx="609600" cy="936625"/>
              <a:chOff x="6553200" y="3581400"/>
              <a:chExt cx="609600" cy="936625"/>
            </a:xfrm>
          </p:grpSpPr>
          <p:grpSp>
            <p:nvGrpSpPr>
              <p:cNvPr id="676" name="Group 39"/>
              <p:cNvGrpSpPr>
                <a:grpSpLocks/>
              </p:cNvGrpSpPr>
              <p:nvPr/>
            </p:nvGrpSpPr>
            <p:grpSpPr bwMode="auto">
              <a:xfrm>
                <a:off x="6629400" y="4191000"/>
                <a:ext cx="457200" cy="327025"/>
                <a:chOff x="3744" y="1584"/>
                <a:chExt cx="336" cy="240"/>
              </a:xfrm>
            </p:grpSpPr>
            <p:sp>
              <p:nvSpPr>
                <p:cNvPr id="679" name="Oval 40"/>
                <p:cNvSpPr>
                  <a:spLocks noChangeArrowheads="1"/>
                </p:cNvSpPr>
                <p:nvPr/>
              </p:nvSpPr>
              <p:spPr bwMode="auto">
                <a:xfrm>
                  <a:off x="3744" y="1728"/>
                  <a:ext cx="336" cy="96"/>
                </a:xfrm>
                <a:prstGeom prst="ellipse">
                  <a:avLst/>
                </a:prstGeom>
                <a:solidFill>
                  <a:srgbClr val="C56D41"/>
                </a:solidFill>
                <a:ln w="12700" algn="ctr">
                  <a:solidFill>
                    <a:srgbClr val="64351E"/>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680" name="Oval 41"/>
                <p:cNvSpPr>
                  <a:spLocks noChangeArrowheads="1"/>
                </p:cNvSpPr>
                <p:nvPr/>
              </p:nvSpPr>
              <p:spPr bwMode="auto">
                <a:xfrm>
                  <a:off x="3744" y="1680"/>
                  <a:ext cx="336" cy="96"/>
                </a:xfrm>
                <a:prstGeom prst="ellipse">
                  <a:avLst/>
                </a:prstGeom>
                <a:solidFill>
                  <a:srgbClr val="C56D41"/>
                </a:solidFill>
                <a:ln w="12700" algn="ctr">
                  <a:solidFill>
                    <a:srgbClr val="64351E"/>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681" name="Oval 42"/>
                <p:cNvSpPr>
                  <a:spLocks noChangeArrowheads="1"/>
                </p:cNvSpPr>
                <p:nvPr/>
              </p:nvSpPr>
              <p:spPr bwMode="auto">
                <a:xfrm>
                  <a:off x="3744" y="1632"/>
                  <a:ext cx="336" cy="96"/>
                </a:xfrm>
                <a:prstGeom prst="ellipse">
                  <a:avLst/>
                </a:prstGeom>
                <a:solidFill>
                  <a:srgbClr val="C56D41"/>
                </a:solidFill>
                <a:ln w="12700" algn="ctr">
                  <a:solidFill>
                    <a:srgbClr val="64351E"/>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682" name="Oval 43"/>
                <p:cNvSpPr>
                  <a:spLocks noChangeArrowheads="1"/>
                </p:cNvSpPr>
                <p:nvPr/>
              </p:nvSpPr>
              <p:spPr bwMode="auto">
                <a:xfrm>
                  <a:off x="3744" y="1584"/>
                  <a:ext cx="336" cy="96"/>
                </a:xfrm>
                <a:prstGeom prst="ellipse">
                  <a:avLst/>
                </a:prstGeom>
                <a:solidFill>
                  <a:srgbClr val="C56D41"/>
                </a:solidFill>
                <a:ln w="12700" algn="ctr">
                  <a:solidFill>
                    <a:srgbClr val="64351E"/>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grpSp>
          <p:sp>
            <p:nvSpPr>
              <p:cNvPr id="677" name="Rounded Rectangle 676"/>
              <p:cNvSpPr/>
              <p:nvPr/>
            </p:nvSpPr>
            <p:spPr>
              <a:xfrm>
                <a:off x="6553200" y="3581400"/>
                <a:ext cx="609600" cy="457200"/>
              </a:xfrm>
              <a:prstGeom prst="roundRect">
                <a:avLst/>
              </a:prstGeom>
              <a:solidFill>
                <a:srgbClr val="C9F7C9"/>
              </a:solidFill>
              <a:ln w="12700">
                <a:solidFill>
                  <a:srgbClr val="15A715"/>
                </a:solidFill>
                <a:miter lim="800000"/>
                <a:headEnd/>
                <a:tailEnd/>
              </a:ln>
              <a:effectLst/>
            </p:spPr>
            <p:txBody>
              <a:bodyPr wrap="none" anchor="ctr"/>
              <a:lstStyle/>
              <a:p>
                <a:endParaRPr lang="en-US" dirty="0">
                  <a:solidFill>
                    <a:schemeClr val="accent1">
                      <a:lumMod val="75000"/>
                      <a:lumOff val="25000"/>
                    </a:schemeClr>
                  </a:solidFill>
                  <a:latin typeface="Arial" charset="0"/>
                </a:endParaRPr>
              </a:p>
            </p:txBody>
          </p:sp>
          <p:sp>
            <p:nvSpPr>
              <p:cNvPr id="678" name="AutoShape 44"/>
              <p:cNvSpPr>
                <a:spLocks noChangeArrowheads="1"/>
              </p:cNvSpPr>
              <p:nvPr/>
            </p:nvSpPr>
            <p:spPr bwMode="auto">
              <a:xfrm>
                <a:off x="6705600" y="3995603"/>
                <a:ext cx="304800" cy="276225"/>
              </a:xfrm>
              <a:prstGeom prst="upArrow">
                <a:avLst>
                  <a:gd name="adj1" fmla="val 50000"/>
                  <a:gd name="adj2" fmla="val 58046"/>
                </a:avLst>
              </a:prstGeom>
              <a:solidFill>
                <a:srgbClr val="F4DEC8"/>
              </a:solidFill>
              <a:ln w="12700" algn="ctr">
                <a:solidFill>
                  <a:srgbClr val="90561C"/>
                </a:solidFill>
                <a:miter lim="800000"/>
                <a:headEnd/>
                <a:tailEnd/>
              </a:ln>
              <a:effectLst/>
            </p:spPr>
            <p:txBody>
              <a:bodyPr wrap="none" anchor="ctr"/>
              <a:lstStyle/>
              <a:p>
                <a:endParaRPr lang="en-US" dirty="0"/>
              </a:p>
            </p:txBody>
          </p:sp>
        </p:grpSp>
        <p:grpSp>
          <p:nvGrpSpPr>
            <p:cNvPr id="652" name="Group 651"/>
            <p:cNvGrpSpPr/>
            <p:nvPr>
              <p:custDataLst>
                <p:tags r:id="rId99"/>
              </p:custDataLst>
            </p:nvPr>
          </p:nvGrpSpPr>
          <p:grpSpPr>
            <a:xfrm>
              <a:off x="4501045" y="1447800"/>
              <a:ext cx="609600" cy="936625"/>
              <a:chOff x="6553200" y="3581400"/>
              <a:chExt cx="609600" cy="936625"/>
            </a:xfrm>
          </p:grpSpPr>
          <p:grpSp>
            <p:nvGrpSpPr>
              <p:cNvPr id="669" name="Group 39"/>
              <p:cNvGrpSpPr>
                <a:grpSpLocks/>
              </p:cNvGrpSpPr>
              <p:nvPr/>
            </p:nvGrpSpPr>
            <p:grpSpPr bwMode="auto">
              <a:xfrm>
                <a:off x="6629400" y="4191000"/>
                <a:ext cx="457200" cy="327025"/>
                <a:chOff x="3744" y="1584"/>
                <a:chExt cx="336" cy="240"/>
              </a:xfrm>
            </p:grpSpPr>
            <p:sp>
              <p:nvSpPr>
                <p:cNvPr id="672" name="Oval 40"/>
                <p:cNvSpPr>
                  <a:spLocks noChangeArrowheads="1"/>
                </p:cNvSpPr>
                <p:nvPr/>
              </p:nvSpPr>
              <p:spPr bwMode="auto">
                <a:xfrm>
                  <a:off x="3744" y="1728"/>
                  <a:ext cx="336" cy="96"/>
                </a:xfrm>
                <a:prstGeom prst="ellipse">
                  <a:avLst/>
                </a:prstGeom>
                <a:solidFill>
                  <a:srgbClr val="C56D41"/>
                </a:solidFill>
                <a:ln w="12700" algn="ctr">
                  <a:solidFill>
                    <a:srgbClr val="64351E"/>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673" name="Oval 41"/>
                <p:cNvSpPr>
                  <a:spLocks noChangeArrowheads="1"/>
                </p:cNvSpPr>
                <p:nvPr/>
              </p:nvSpPr>
              <p:spPr bwMode="auto">
                <a:xfrm>
                  <a:off x="3744" y="1680"/>
                  <a:ext cx="336" cy="96"/>
                </a:xfrm>
                <a:prstGeom prst="ellipse">
                  <a:avLst/>
                </a:prstGeom>
                <a:solidFill>
                  <a:srgbClr val="C56D41"/>
                </a:solidFill>
                <a:ln w="12700" algn="ctr">
                  <a:solidFill>
                    <a:srgbClr val="64351E"/>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674" name="Oval 42"/>
                <p:cNvSpPr>
                  <a:spLocks noChangeArrowheads="1"/>
                </p:cNvSpPr>
                <p:nvPr/>
              </p:nvSpPr>
              <p:spPr bwMode="auto">
                <a:xfrm>
                  <a:off x="3744" y="1632"/>
                  <a:ext cx="336" cy="96"/>
                </a:xfrm>
                <a:prstGeom prst="ellipse">
                  <a:avLst/>
                </a:prstGeom>
                <a:solidFill>
                  <a:srgbClr val="C56D41"/>
                </a:solidFill>
                <a:ln w="12700" algn="ctr">
                  <a:solidFill>
                    <a:srgbClr val="64351E"/>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675" name="Oval 43"/>
                <p:cNvSpPr>
                  <a:spLocks noChangeArrowheads="1"/>
                </p:cNvSpPr>
                <p:nvPr/>
              </p:nvSpPr>
              <p:spPr bwMode="auto">
                <a:xfrm>
                  <a:off x="3744" y="1584"/>
                  <a:ext cx="336" cy="96"/>
                </a:xfrm>
                <a:prstGeom prst="ellipse">
                  <a:avLst/>
                </a:prstGeom>
                <a:solidFill>
                  <a:srgbClr val="C56D41"/>
                </a:solidFill>
                <a:ln w="12700" algn="ctr">
                  <a:solidFill>
                    <a:srgbClr val="64351E"/>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grpSp>
          <p:sp>
            <p:nvSpPr>
              <p:cNvPr id="670" name="Rounded Rectangle 669"/>
              <p:cNvSpPr/>
              <p:nvPr/>
            </p:nvSpPr>
            <p:spPr>
              <a:xfrm>
                <a:off x="6553200" y="3581400"/>
                <a:ext cx="609600" cy="457200"/>
              </a:xfrm>
              <a:prstGeom prst="roundRect">
                <a:avLst/>
              </a:prstGeom>
              <a:solidFill>
                <a:srgbClr val="C9F7C9"/>
              </a:solidFill>
              <a:ln w="12700">
                <a:solidFill>
                  <a:srgbClr val="15A715"/>
                </a:solidFill>
                <a:miter lim="800000"/>
                <a:headEnd/>
                <a:tailEnd/>
              </a:ln>
              <a:effectLst/>
            </p:spPr>
            <p:txBody>
              <a:bodyPr wrap="none" anchor="ctr"/>
              <a:lstStyle/>
              <a:p>
                <a:endParaRPr lang="en-US" dirty="0">
                  <a:solidFill>
                    <a:schemeClr val="accent1">
                      <a:lumMod val="75000"/>
                      <a:lumOff val="25000"/>
                    </a:schemeClr>
                  </a:solidFill>
                  <a:latin typeface="Arial" charset="0"/>
                </a:endParaRPr>
              </a:p>
            </p:txBody>
          </p:sp>
          <p:sp>
            <p:nvSpPr>
              <p:cNvPr id="671" name="AutoShape 44"/>
              <p:cNvSpPr>
                <a:spLocks noChangeArrowheads="1"/>
              </p:cNvSpPr>
              <p:nvPr/>
            </p:nvSpPr>
            <p:spPr bwMode="auto">
              <a:xfrm>
                <a:off x="6705600" y="3995603"/>
                <a:ext cx="304800" cy="276225"/>
              </a:xfrm>
              <a:prstGeom prst="upArrow">
                <a:avLst>
                  <a:gd name="adj1" fmla="val 50000"/>
                  <a:gd name="adj2" fmla="val 58046"/>
                </a:avLst>
              </a:prstGeom>
              <a:solidFill>
                <a:srgbClr val="F4DEC8"/>
              </a:solidFill>
              <a:ln w="12700" algn="ctr">
                <a:solidFill>
                  <a:srgbClr val="90561C"/>
                </a:solidFill>
                <a:miter lim="800000"/>
                <a:headEnd/>
                <a:tailEnd/>
              </a:ln>
              <a:effectLst/>
            </p:spPr>
            <p:txBody>
              <a:bodyPr wrap="none" anchor="ctr"/>
              <a:lstStyle/>
              <a:p>
                <a:endParaRPr lang="en-US" dirty="0"/>
              </a:p>
            </p:txBody>
          </p:sp>
        </p:grpSp>
        <p:grpSp>
          <p:nvGrpSpPr>
            <p:cNvPr id="653" name="Group 652"/>
            <p:cNvGrpSpPr/>
            <p:nvPr>
              <p:custDataLst>
                <p:tags r:id="rId100"/>
              </p:custDataLst>
            </p:nvPr>
          </p:nvGrpSpPr>
          <p:grpSpPr>
            <a:xfrm>
              <a:off x="5161907" y="1447800"/>
              <a:ext cx="609600" cy="936625"/>
              <a:chOff x="6553200" y="3581400"/>
              <a:chExt cx="609600" cy="936625"/>
            </a:xfrm>
          </p:grpSpPr>
          <p:grpSp>
            <p:nvGrpSpPr>
              <p:cNvPr id="662" name="Group 39"/>
              <p:cNvGrpSpPr>
                <a:grpSpLocks/>
              </p:cNvGrpSpPr>
              <p:nvPr/>
            </p:nvGrpSpPr>
            <p:grpSpPr bwMode="auto">
              <a:xfrm>
                <a:off x="6629400" y="4191000"/>
                <a:ext cx="457200" cy="327025"/>
                <a:chOff x="3744" y="1584"/>
                <a:chExt cx="336" cy="240"/>
              </a:xfrm>
            </p:grpSpPr>
            <p:sp>
              <p:nvSpPr>
                <p:cNvPr id="665" name="Oval 40"/>
                <p:cNvSpPr>
                  <a:spLocks noChangeArrowheads="1"/>
                </p:cNvSpPr>
                <p:nvPr/>
              </p:nvSpPr>
              <p:spPr bwMode="auto">
                <a:xfrm>
                  <a:off x="3744" y="1728"/>
                  <a:ext cx="336" cy="96"/>
                </a:xfrm>
                <a:prstGeom prst="ellipse">
                  <a:avLst/>
                </a:prstGeom>
                <a:solidFill>
                  <a:srgbClr val="C56D41"/>
                </a:solidFill>
                <a:ln w="12700" algn="ctr">
                  <a:solidFill>
                    <a:srgbClr val="64351E"/>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666" name="Oval 41"/>
                <p:cNvSpPr>
                  <a:spLocks noChangeArrowheads="1"/>
                </p:cNvSpPr>
                <p:nvPr/>
              </p:nvSpPr>
              <p:spPr bwMode="auto">
                <a:xfrm>
                  <a:off x="3744" y="1680"/>
                  <a:ext cx="336" cy="96"/>
                </a:xfrm>
                <a:prstGeom prst="ellipse">
                  <a:avLst/>
                </a:prstGeom>
                <a:solidFill>
                  <a:srgbClr val="C56D41"/>
                </a:solidFill>
                <a:ln w="12700" algn="ctr">
                  <a:solidFill>
                    <a:srgbClr val="64351E"/>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667" name="Oval 42"/>
                <p:cNvSpPr>
                  <a:spLocks noChangeArrowheads="1"/>
                </p:cNvSpPr>
                <p:nvPr/>
              </p:nvSpPr>
              <p:spPr bwMode="auto">
                <a:xfrm>
                  <a:off x="3744" y="1632"/>
                  <a:ext cx="336" cy="96"/>
                </a:xfrm>
                <a:prstGeom prst="ellipse">
                  <a:avLst/>
                </a:prstGeom>
                <a:solidFill>
                  <a:srgbClr val="C56D41"/>
                </a:solidFill>
                <a:ln w="12700" algn="ctr">
                  <a:solidFill>
                    <a:srgbClr val="64351E"/>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668" name="Oval 43"/>
                <p:cNvSpPr>
                  <a:spLocks noChangeArrowheads="1"/>
                </p:cNvSpPr>
                <p:nvPr/>
              </p:nvSpPr>
              <p:spPr bwMode="auto">
                <a:xfrm>
                  <a:off x="3744" y="1584"/>
                  <a:ext cx="336" cy="96"/>
                </a:xfrm>
                <a:prstGeom prst="ellipse">
                  <a:avLst/>
                </a:prstGeom>
                <a:solidFill>
                  <a:srgbClr val="C56D41"/>
                </a:solidFill>
                <a:ln w="12700" algn="ctr">
                  <a:solidFill>
                    <a:srgbClr val="64351E"/>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grpSp>
          <p:sp>
            <p:nvSpPr>
              <p:cNvPr id="663" name="Rounded Rectangle 662"/>
              <p:cNvSpPr/>
              <p:nvPr/>
            </p:nvSpPr>
            <p:spPr>
              <a:xfrm>
                <a:off x="6553200" y="3581400"/>
                <a:ext cx="609600" cy="457200"/>
              </a:xfrm>
              <a:prstGeom prst="roundRect">
                <a:avLst/>
              </a:prstGeom>
              <a:solidFill>
                <a:srgbClr val="C9F7C9"/>
              </a:solidFill>
              <a:ln w="12700">
                <a:solidFill>
                  <a:srgbClr val="15A715"/>
                </a:solidFill>
                <a:miter lim="800000"/>
                <a:headEnd/>
                <a:tailEnd/>
              </a:ln>
              <a:effectLst/>
            </p:spPr>
            <p:txBody>
              <a:bodyPr wrap="none" anchor="ctr"/>
              <a:lstStyle/>
              <a:p>
                <a:endParaRPr lang="en-US" dirty="0">
                  <a:solidFill>
                    <a:schemeClr val="accent1">
                      <a:lumMod val="75000"/>
                      <a:lumOff val="25000"/>
                    </a:schemeClr>
                  </a:solidFill>
                  <a:latin typeface="Arial" charset="0"/>
                </a:endParaRPr>
              </a:p>
            </p:txBody>
          </p:sp>
          <p:sp>
            <p:nvSpPr>
              <p:cNvPr id="664" name="AutoShape 44"/>
              <p:cNvSpPr>
                <a:spLocks noChangeArrowheads="1"/>
              </p:cNvSpPr>
              <p:nvPr/>
            </p:nvSpPr>
            <p:spPr bwMode="auto">
              <a:xfrm>
                <a:off x="6705600" y="3995603"/>
                <a:ext cx="304800" cy="276225"/>
              </a:xfrm>
              <a:prstGeom prst="upArrow">
                <a:avLst>
                  <a:gd name="adj1" fmla="val 50000"/>
                  <a:gd name="adj2" fmla="val 58046"/>
                </a:avLst>
              </a:prstGeom>
              <a:solidFill>
                <a:srgbClr val="F4DEC8"/>
              </a:solidFill>
              <a:ln w="12700" algn="ctr">
                <a:solidFill>
                  <a:srgbClr val="90561C"/>
                </a:solidFill>
                <a:miter lim="800000"/>
                <a:headEnd/>
                <a:tailEnd/>
              </a:ln>
              <a:effectLst/>
            </p:spPr>
            <p:txBody>
              <a:bodyPr wrap="none" anchor="ctr"/>
              <a:lstStyle/>
              <a:p>
                <a:endParaRPr lang="en-US" dirty="0"/>
              </a:p>
            </p:txBody>
          </p:sp>
        </p:grpSp>
        <p:grpSp>
          <p:nvGrpSpPr>
            <p:cNvPr id="654" name="Group 653"/>
            <p:cNvGrpSpPr/>
            <p:nvPr>
              <p:custDataLst>
                <p:tags r:id="rId101"/>
              </p:custDataLst>
            </p:nvPr>
          </p:nvGrpSpPr>
          <p:grpSpPr>
            <a:xfrm>
              <a:off x="5822769" y="1447800"/>
              <a:ext cx="609600" cy="936625"/>
              <a:chOff x="6553200" y="3581400"/>
              <a:chExt cx="609600" cy="936625"/>
            </a:xfrm>
          </p:grpSpPr>
          <p:grpSp>
            <p:nvGrpSpPr>
              <p:cNvPr id="655" name="Group 39"/>
              <p:cNvGrpSpPr>
                <a:grpSpLocks/>
              </p:cNvGrpSpPr>
              <p:nvPr/>
            </p:nvGrpSpPr>
            <p:grpSpPr bwMode="auto">
              <a:xfrm>
                <a:off x="6629400" y="4191000"/>
                <a:ext cx="457200" cy="327025"/>
                <a:chOff x="3744" y="1584"/>
                <a:chExt cx="336" cy="240"/>
              </a:xfrm>
            </p:grpSpPr>
            <p:sp>
              <p:nvSpPr>
                <p:cNvPr id="658" name="Oval 40"/>
                <p:cNvSpPr>
                  <a:spLocks noChangeArrowheads="1"/>
                </p:cNvSpPr>
                <p:nvPr/>
              </p:nvSpPr>
              <p:spPr bwMode="auto">
                <a:xfrm>
                  <a:off x="3744" y="1728"/>
                  <a:ext cx="336" cy="96"/>
                </a:xfrm>
                <a:prstGeom prst="ellipse">
                  <a:avLst/>
                </a:prstGeom>
                <a:solidFill>
                  <a:srgbClr val="C56D41"/>
                </a:solidFill>
                <a:ln w="12700" algn="ctr">
                  <a:solidFill>
                    <a:srgbClr val="64351E"/>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659" name="Oval 41"/>
                <p:cNvSpPr>
                  <a:spLocks noChangeArrowheads="1"/>
                </p:cNvSpPr>
                <p:nvPr/>
              </p:nvSpPr>
              <p:spPr bwMode="auto">
                <a:xfrm>
                  <a:off x="3744" y="1680"/>
                  <a:ext cx="336" cy="96"/>
                </a:xfrm>
                <a:prstGeom prst="ellipse">
                  <a:avLst/>
                </a:prstGeom>
                <a:solidFill>
                  <a:srgbClr val="C56D41"/>
                </a:solidFill>
                <a:ln w="12700" algn="ctr">
                  <a:solidFill>
                    <a:srgbClr val="64351E"/>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660" name="Oval 42"/>
                <p:cNvSpPr>
                  <a:spLocks noChangeArrowheads="1"/>
                </p:cNvSpPr>
                <p:nvPr/>
              </p:nvSpPr>
              <p:spPr bwMode="auto">
                <a:xfrm>
                  <a:off x="3744" y="1632"/>
                  <a:ext cx="336" cy="96"/>
                </a:xfrm>
                <a:prstGeom prst="ellipse">
                  <a:avLst/>
                </a:prstGeom>
                <a:solidFill>
                  <a:srgbClr val="C56D41"/>
                </a:solidFill>
                <a:ln w="12700" algn="ctr">
                  <a:solidFill>
                    <a:srgbClr val="64351E"/>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661" name="Oval 43"/>
                <p:cNvSpPr>
                  <a:spLocks noChangeArrowheads="1"/>
                </p:cNvSpPr>
                <p:nvPr/>
              </p:nvSpPr>
              <p:spPr bwMode="auto">
                <a:xfrm>
                  <a:off x="3744" y="1584"/>
                  <a:ext cx="336" cy="96"/>
                </a:xfrm>
                <a:prstGeom prst="ellipse">
                  <a:avLst/>
                </a:prstGeom>
                <a:solidFill>
                  <a:srgbClr val="C56D41"/>
                </a:solidFill>
                <a:ln w="12700" algn="ctr">
                  <a:solidFill>
                    <a:srgbClr val="64351E"/>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grpSp>
          <p:sp>
            <p:nvSpPr>
              <p:cNvPr id="656" name="Rounded Rectangle 655"/>
              <p:cNvSpPr/>
              <p:nvPr/>
            </p:nvSpPr>
            <p:spPr>
              <a:xfrm>
                <a:off x="6553200" y="3581400"/>
                <a:ext cx="609600" cy="457200"/>
              </a:xfrm>
              <a:prstGeom prst="roundRect">
                <a:avLst/>
              </a:prstGeom>
              <a:solidFill>
                <a:srgbClr val="C9F7C9"/>
              </a:solidFill>
              <a:ln w="12700">
                <a:solidFill>
                  <a:srgbClr val="15A715"/>
                </a:solidFill>
                <a:miter lim="800000"/>
                <a:headEnd/>
                <a:tailEnd/>
              </a:ln>
              <a:effectLst/>
            </p:spPr>
            <p:txBody>
              <a:bodyPr wrap="none" anchor="ctr"/>
              <a:lstStyle/>
              <a:p>
                <a:endParaRPr lang="en-US" dirty="0">
                  <a:solidFill>
                    <a:schemeClr val="accent1">
                      <a:lumMod val="75000"/>
                      <a:lumOff val="25000"/>
                    </a:schemeClr>
                  </a:solidFill>
                  <a:latin typeface="Arial" charset="0"/>
                </a:endParaRPr>
              </a:p>
            </p:txBody>
          </p:sp>
          <p:sp>
            <p:nvSpPr>
              <p:cNvPr id="657" name="AutoShape 44"/>
              <p:cNvSpPr>
                <a:spLocks noChangeArrowheads="1"/>
              </p:cNvSpPr>
              <p:nvPr/>
            </p:nvSpPr>
            <p:spPr bwMode="auto">
              <a:xfrm>
                <a:off x="6705600" y="3995603"/>
                <a:ext cx="304800" cy="276225"/>
              </a:xfrm>
              <a:prstGeom prst="upArrow">
                <a:avLst>
                  <a:gd name="adj1" fmla="val 50000"/>
                  <a:gd name="adj2" fmla="val 58046"/>
                </a:avLst>
              </a:prstGeom>
              <a:solidFill>
                <a:srgbClr val="F4DEC8"/>
              </a:solidFill>
              <a:ln w="12700" algn="ctr">
                <a:solidFill>
                  <a:srgbClr val="90561C"/>
                </a:solidFill>
                <a:miter lim="800000"/>
                <a:headEnd/>
                <a:tailEnd/>
              </a:ln>
              <a:effectLst/>
            </p:spPr>
            <p:txBody>
              <a:bodyPr wrap="none" anchor="ctr"/>
              <a:lstStyle/>
              <a:p>
                <a:endParaRPr lang="en-US" dirty="0"/>
              </a:p>
            </p:txBody>
          </p:sp>
        </p:grpSp>
      </p:grpSp>
      <p:grpSp>
        <p:nvGrpSpPr>
          <p:cNvPr id="739" name="Group 738"/>
          <p:cNvGrpSpPr/>
          <p:nvPr>
            <p:custDataLst>
              <p:tags r:id="rId11"/>
            </p:custDataLst>
          </p:nvPr>
        </p:nvGrpSpPr>
        <p:grpSpPr>
          <a:xfrm>
            <a:off x="1050246" y="5116195"/>
            <a:ext cx="7879082" cy="936625"/>
            <a:chOff x="-1446713" y="1447800"/>
            <a:chExt cx="7879082" cy="936625"/>
          </a:xfrm>
        </p:grpSpPr>
        <p:grpSp>
          <p:nvGrpSpPr>
            <p:cNvPr id="740" name="Group 739"/>
            <p:cNvGrpSpPr/>
            <p:nvPr>
              <p:custDataLst>
                <p:tags r:id="rId78"/>
              </p:custDataLst>
            </p:nvPr>
          </p:nvGrpSpPr>
          <p:grpSpPr>
            <a:xfrm>
              <a:off x="-1446713" y="1447800"/>
              <a:ext cx="609600" cy="936625"/>
              <a:chOff x="6553200" y="3581400"/>
              <a:chExt cx="609600" cy="936625"/>
            </a:xfrm>
          </p:grpSpPr>
          <p:grpSp>
            <p:nvGrpSpPr>
              <p:cNvPr id="829" name="Group 39"/>
              <p:cNvGrpSpPr>
                <a:grpSpLocks/>
              </p:cNvGrpSpPr>
              <p:nvPr/>
            </p:nvGrpSpPr>
            <p:grpSpPr bwMode="auto">
              <a:xfrm>
                <a:off x="6629400" y="4191000"/>
                <a:ext cx="457200" cy="327025"/>
                <a:chOff x="3744" y="1584"/>
                <a:chExt cx="336" cy="240"/>
              </a:xfrm>
            </p:grpSpPr>
            <p:sp>
              <p:nvSpPr>
                <p:cNvPr id="832" name="Oval 40"/>
                <p:cNvSpPr>
                  <a:spLocks noChangeArrowheads="1"/>
                </p:cNvSpPr>
                <p:nvPr/>
              </p:nvSpPr>
              <p:spPr bwMode="auto">
                <a:xfrm>
                  <a:off x="3744" y="1728"/>
                  <a:ext cx="336" cy="96"/>
                </a:xfrm>
                <a:prstGeom prst="ellipse">
                  <a:avLst/>
                </a:prstGeom>
                <a:solidFill>
                  <a:srgbClr val="C56D41"/>
                </a:solidFill>
                <a:ln w="12700" algn="ctr">
                  <a:solidFill>
                    <a:srgbClr val="64351E"/>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833" name="Oval 41"/>
                <p:cNvSpPr>
                  <a:spLocks noChangeArrowheads="1"/>
                </p:cNvSpPr>
                <p:nvPr/>
              </p:nvSpPr>
              <p:spPr bwMode="auto">
                <a:xfrm>
                  <a:off x="3744" y="1680"/>
                  <a:ext cx="336" cy="96"/>
                </a:xfrm>
                <a:prstGeom prst="ellipse">
                  <a:avLst/>
                </a:prstGeom>
                <a:solidFill>
                  <a:srgbClr val="C56D41"/>
                </a:solidFill>
                <a:ln w="12700" algn="ctr">
                  <a:solidFill>
                    <a:srgbClr val="64351E"/>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834" name="Oval 42"/>
                <p:cNvSpPr>
                  <a:spLocks noChangeArrowheads="1"/>
                </p:cNvSpPr>
                <p:nvPr/>
              </p:nvSpPr>
              <p:spPr bwMode="auto">
                <a:xfrm>
                  <a:off x="3744" y="1632"/>
                  <a:ext cx="336" cy="96"/>
                </a:xfrm>
                <a:prstGeom prst="ellipse">
                  <a:avLst/>
                </a:prstGeom>
                <a:solidFill>
                  <a:srgbClr val="C56D41"/>
                </a:solidFill>
                <a:ln w="12700" algn="ctr">
                  <a:solidFill>
                    <a:srgbClr val="64351E"/>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835" name="Oval 43"/>
                <p:cNvSpPr>
                  <a:spLocks noChangeArrowheads="1"/>
                </p:cNvSpPr>
                <p:nvPr/>
              </p:nvSpPr>
              <p:spPr bwMode="auto">
                <a:xfrm>
                  <a:off x="3744" y="1584"/>
                  <a:ext cx="336" cy="96"/>
                </a:xfrm>
                <a:prstGeom prst="ellipse">
                  <a:avLst/>
                </a:prstGeom>
                <a:solidFill>
                  <a:srgbClr val="C56D41"/>
                </a:solidFill>
                <a:ln w="12700" algn="ctr">
                  <a:solidFill>
                    <a:srgbClr val="64351E"/>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grpSp>
          <p:sp>
            <p:nvSpPr>
              <p:cNvPr id="830" name="Rounded Rectangle 829"/>
              <p:cNvSpPr/>
              <p:nvPr/>
            </p:nvSpPr>
            <p:spPr>
              <a:xfrm>
                <a:off x="6553200" y="3581400"/>
                <a:ext cx="609600" cy="457200"/>
              </a:xfrm>
              <a:prstGeom prst="roundRect">
                <a:avLst/>
              </a:prstGeom>
              <a:solidFill>
                <a:srgbClr val="C9F7C9"/>
              </a:solidFill>
              <a:ln w="12700">
                <a:solidFill>
                  <a:srgbClr val="15A715"/>
                </a:solidFill>
                <a:miter lim="800000"/>
                <a:headEnd/>
                <a:tailEnd/>
              </a:ln>
              <a:effectLst/>
            </p:spPr>
            <p:txBody>
              <a:bodyPr wrap="none" anchor="ctr"/>
              <a:lstStyle/>
              <a:p>
                <a:endParaRPr lang="en-US" dirty="0">
                  <a:solidFill>
                    <a:schemeClr val="accent1">
                      <a:lumMod val="75000"/>
                      <a:lumOff val="25000"/>
                    </a:schemeClr>
                  </a:solidFill>
                  <a:latin typeface="Arial" charset="0"/>
                </a:endParaRPr>
              </a:p>
            </p:txBody>
          </p:sp>
          <p:sp>
            <p:nvSpPr>
              <p:cNvPr id="831" name="AutoShape 44"/>
              <p:cNvSpPr>
                <a:spLocks noChangeArrowheads="1"/>
              </p:cNvSpPr>
              <p:nvPr/>
            </p:nvSpPr>
            <p:spPr bwMode="auto">
              <a:xfrm>
                <a:off x="6705600" y="3995603"/>
                <a:ext cx="304800" cy="276225"/>
              </a:xfrm>
              <a:prstGeom prst="upArrow">
                <a:avLst>
                  <a:gd name="adj1" fmla="val 50000"/>
                  <a:gd name="adj2" fmla="val 58046"/>
                </a:avLst>
              </a:prstGeom>
              <a:solidFill>
                <a:srgbClr val="F4DEC8"/>
              </a:solidFill>
              <a:ln w="12700" algn="ctr">
                <a:solidFill>
                  <a:srgbClr val="90561C"/>
                </a:solidFill>
                <a:miter lim="800000"/>
                <a:headEnd/>
                <a:tailEnd/>
              </a:ln>
              <a:effectLst/>
            </p:spPr>
            <p:txBody>
              <a:bodyPr wrap="none" anchor="ctr"/>
              <a:lstStyle/>
              <a:p>
                <a:endParaRPr lang="en-US" dirty="0"/>
              </a:p>
            </p:txBody>
          </p:sp>
        </p:grpSp>
        <p:grpSp>
          <p:nvGrpSpPr>
            <p:cNvPr id="741" name="Group 740"/>
            <p:cNvGrpSpPr/>
            <p:nvPr>
              <p:custDataLst>
                <p:tags r:id="rId79"/>
              </p:custDataLst>
            </p:nvPr>
          </p:nvGrpSpPr>
          <p:grpSpPr>
            <a:xfrm>
              <a:off x="-785851" y="1447800"/>
              <a:ext cx="609600" cy="936625"/>
              <a:chOff x="6553200" y="3581400"/>
              <a:chExt cx="609600" cy="936625"/>
            </a:xfrm>
          </p:grpSpPr>
          <p:grpSp>
            <p:nvGrpSpPr>
              <p:cNvPr id="822" name="Group 39"/>
              <p:cNvGrpSpPr>
                <a:grpSpLocks/>
              </p:cNvGrpSpPr>
              <p:nvPr/>
            </p:nvGrpSpPr>
            <p:grpSpPr bwMode="auto">
              <a:xfrm>
                <a:off x="6629400" y="4191000"/>
                <a:ext cx="457200" cy="327025"/>
                <a:chOff x="3744" y="1584"/>
                <a:chExt cx="336" cy="240"/>
              </a:xfrm>
            </p:grpSpPr>
            <p:sp>
              <p:nvSpPr>
                <p:cNvPr id="825" name="Oval 40"/>
                <p:cNvSpPr>
                  <a:spLocks noChangeArrowheads="1"/>
                </p:cNvSpPr>
                <p:nvPr/>
              </p:nvSpPr>
              <p:spPr bwMode="auto">
                <a:xfrm>
                  <a:off x="3744" y="1728"/>
                  <a:ext cx="336" cy="96"/>
                </a:xfrm>
                <a:prstGeom prst="ellipse">
                  <a:avLst/>
                </a:prstGeom>
                <a:solidFill>
                  <a:srgbClr val="C56D41"/>
                </a:solidFill>
                <a:ln w="12700" algn="ctr">
                  <a:solidFill>
                    <a:srgbClr val="64351E"/>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826" name="Oval 41"/>
                <p:cNvSpPr>
                  <a:spLocks noChangeArrowheads="1"/>
                </p:cNvSpPr>
                <p:nvPr/>
              </p:nvSpPr>
              <p:spPr bwMode="auto">
                <a:xfrm>
                  <a:off x="3744" y="1680"/>
                  <a:ext cx="336" cy="96"/>
                </a:xfrm>
                <a:prstGeom prst="ellipse">
                  <a:avLst/>
                </a:prstGeom>
                <a:solidFill>
                  <a:srgbClr val="C56D41"/>
                </a:solidFill>
                <a:ln w="12700" algn="ctr">
                  <a:solidFill>
                    <a:srgbClr val="64351E"/>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827" name="Oval 42"/>
                <p:cNvSpPr>
                  <a:spLocks noChangeArrowheads="1"/>
                </p:cNvSpPr>
                <p:nvPr/>
              </p:nvSpPr>
              <p:spPr bwMode="auto">
                <a:xfrm>
                  <a:off x="3744" y="1632"/>
                  <a:ext cx="336" cy="96"/>
                </a:xfrm>
                <a:prstGeom prst="ellipse">
                  <a:avLst/>
                </a:prstGeom>
                <a:solidFill>
                  <a:srgbClr val="C56D41"/>
                </a:solidFill>
                <a:ln w="12700" algn="ctr">
                  <a:solidFill>
                    <a:srgbClr val="64351E"/>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828" name="Oval 43"/>
                <p:cNvSpPr>
                  <a:spLocks noChangeArrowheads="1"/>
                </p:cNvSpPr>
                <p:nvPr/>
              </p:nvSpPr>
              <p:spPr bwMode="auto">
                <a:xfrm>
                  <a:off x="3744" y="1584"/>
                  <a:ext cx="336" cy="96"/>
                </a:xfrm>
                <a:prstGeom prst="ellipse">
                  <a:avLst/>
                </a:prstGeom>
                <a:solidFill>
                  <a:srgbClr val="C56D41"/>
                </a:solidFill>
                <a:ln w="12700" algn="ctr">
                  <a:solidFill>
                    <a:srgbClr val="64351E"/>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grpSp>
          <p:sp>
            <p:nvSpPr>
              <p:cNvPr id="823" name="Rounded Rectangle 822"/>
              <p:cNvSpPr/>
              <p:nvPr/>
            </p:nvSpPr>
            <p:spPr>
              <a:xfrm>
                <a:off x="6553200" y="3581400"/>
                <a:ext cx="609600" cy="457200"/>
              </a:xfrm>
              <a:prstGeom prst="roundRect">
                <a:avLst/>
              </a:prstGeom>
              <a:solidFill>
                <a:srgbClr val="C9F7C9"/>
              </a:solidFill>
              <a:ln w="12700">
                <a:solidFill>
                  <a:srgbClr val="15A715"/>
                </a:solidFill>
                <a:miter lim="800000"/>
                <a:headEnd/>
                <a:tailEnd/>
              </a:ln>
              <a:effectLst/>
            </p:spPr>
            <p:txBody>
              <a:bodyPr wrap="none" anchor="ctr"/>
              <a:lstStyle/>
              <a:p>
                <a:endParaRPr lang="en-US" dirty="0">
                  <a:solidFill>
                    <a:schemeClr val="accent1">
                      <a:lumMod val="75000"/>
                      <a:lumOff val="25000"/>
                    </a:schemeClr>
                  </a:solidFill>
                  <a:latin typeface="Arial" charset="0"/>
                </a:endParaRPr>
              </a:p>
            </p:txBody>
          </p:sp>
          <p:sp>
            <p:nvSpPr>
              <p:cNvPr id="824" name="AutoShape 44"/>
              <p:cNvSpPr>
                <a:spLocks noChangeArrowheads="1"/>
              </p:cNvSpPr>
              <p:nvPr/>
            </p:nvSpPr>
            <p:spPr bwMode="auto">
              <a:xfrm>
                <a:off x="6705600" y="3995603"/>
                <a:ext cx="304800" cy="276225"/>
              </a:xfrm>
              <a:prstGeom prst="upArrow">
                <a:avLst>
                  <a:gd name="adj1" fmla="val 50000"/>
                  <a:gd name="adj2" fmla="val 58046"/>
                </a:avLst>
              </a:prstGeom>
              <a:solidFill>
                <a:srgbClr val="F4DEC8"/>
              </a:solidFill>
              <a:ln w="12700" algn="ctr">
                <a:solidFill>
                  <a:srgbClr val="90561C"/>
                </a:solidFill>
                <a:miter lim="800000"/>
                <a:headEnd/>
                <a:tailEnd/>
              </a:ln>
              <a:effectLst/>
            </p:spPr>
            <p:txBody>
              <a:bodyPr wrap="none" anchor="ctr"/>
              <a:lstStyle/>
              <a:p>
                <a:endParaRPr lang="en-US" dirty="0"/>
              </a:p>
            </p:txBody>
          </p:sp>
        </p:grpSp>
        <p:grpSp>
          <p:nvGrpSpPr>
            <p:cNvPr id="742" name="Group 741"/>
            <p:cNvGrpSpPr/>
            <p:nvPr>
              <p:custDataLst>
                <p:tags r:id="rId80"/>
              </p:custDataLst>
            </p:nvPr>
          </p:nvGrpSpPr>
          <p:grpSpPr>
            <a:xfrm>
              <a:off x="-124989" y="1447800"/>
              <a:ext cx="609600" cy="936625"/>
              <a:chOff x="6553200" y="3581400"/>
              <a:chExt cx="609600" cy="936625"/>
            </a:xfrm>
          </p:grpSpPr>
          <p:grpSp>
            <p:nvGrpSpPr>
              <p:cNvPr id="815" name="Group 39"/>
              <p:cNvGrpSpPr>
                <a:grpSpLocks/>
              </p:cNvGrpSpPr>
              <p:nvPr/>
            </p:nvGrpSpPr>
            <p:grpSpPr bwMode="auto">
              <a:xfrm>
                <a:off x="6629400" y="4191000"/>
                <a:ext cx="457200" cy="327025"/>
                <a:chOff x="3744" y="1584"/>
                <a:chExt cx="336" cy="240"/>
              </a:xfrm>
            </p:grpSpPr>
            <p:sp>
              <p:nvSpPr>
                <p:cNvPr id="818" name="Oval 40"/>
                <p:cNvSpPr>
                  <a:spLocks noChangeArrowheads="1"/>
                </p:cNvSpPr>
                <p:nvPr/>
              </p:nvSpPr>
              <p:spPr bwMode="auto">
                <a:xfrm>
                  <a:off x="3744" y="1728"/>
                  <a:ext cx="336" cy="96"/>
                </a:xfrm>
                <a:prstGeom prst="ellipse">
                  <a:avLst/>
                </a:prstGeom>
                <a:solidFill>
                  <a:srgbClr val="C56D41"/>
                </a:solidFill>
                <a:ln w="12700" algn="ctr">
                  <a:solidFill>
                    <a:srgbClr val="64351E"/>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819" name="Oval 41"/>
                <p:cNvSpPr>
                  <a:spLocks noChangeArrowheads="1"/>
                </p:cNvSpPr>
                <p:nvPr/>
              </p:nvSpPr>
              <p:spPr bwMode="auto">
                <a:xfrm>
                  <a:off x="3744" y="1680"/>
                  <a:ext cx="336" cy="96"/>
                </a:xfrm>
                <a:prstGeom prst="ellipse">
                  <a:avLst/>
                </a:prstGeom>
                <a:solidFill>
                  <a:srgbClr val="C56D41"/>
                </a:solidFill>
                <a:ln w="12700" algn="ctr">
                  <a:solidFill>
                    <a:srgbClr val="64351E"/>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820" name="Oval 42"/>
                <p:cNvSpPr>
                  <a:spLocks noChangeArrowheads="1"/>
                </p:cNvSpPr>
                <p:nvPr/>
              </p:nvSpPr>
              <p:spPr bwMode="auto">
                <a:xfrm>
                  <a:off x="3744" y="1632"/>
                  <a:ext cx="336" cy="96"/>
                </a:xfrm>
                <a:prstGeom prst="ellipse">
                  <a:avLst/>
                </a:prstGeom>
                <a:solidFill>
                  <a:srgbClr val="C56D41"/>
                </a:solidFill>
                <a:ln w="12700" algn="ctr">
                  <a:solidFill>
                    <a:srgbClr val="64351E"/>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821" name="Oval 43"/>
                <p:cNvSpPr>
                  <a:spLocks noChangeArrowheads="1"/>
                </p:cNvSpPr>
                <p:nvPr/>
              </p:nvSpPr>
              <p:spPr bwMode="auto">
                <a:xfrm>
                  <a:off x="3744" y="1584"/>
                  <a:ext cx="336" cy="96"/>
                </a:xfrm>
                <a:prstGeom prst="ellipse">
                  <a:avLst/>
                </a:prstGeom>
                <a:solidFill>
                  <a:srgbClr val="C56D41"/>
                </a:solidFill>
                <a:ln w="12700" algn="ctr">
                  <a:solidFill>
                    <a:srgbClr val="64351E"/>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grpSp>
          <p:sp>
            <p:nvSpPr>
              <p:cNvPr id="816" name="Rounded Rectangle 815"/>
              <p:cNvSpPr/>
              <p:nvPr/>
            </p:nvSpPr>
            <p:spPr>
              <a:xfrm>
                <a:off x="6553200" y="3581400"/>
                <a:ext cx="609600" cy="457200"/>
              </a:xfrm>
              <a:prstGeom prst="roundRect">
                <a:avLst/>
              </a:prstGeom>
              <a:solidFill>
                <a:srgbClr val="C9F7C9"/>
              </a:solidFill>
              <a:ln w="12700">
                <a:solidFill>
                  <a:srgbClr val="15A715"/>
                </a:solidFill>
                <a:miter lim="800000"/>
                <a:headEnd/>
                <a:tailEnd/>
              </a:ln>
              <a:effectLst/>
            </p:spPr>
            <p:txBody>
              <a:bodyPr wrap="none" anchor="ctr"/>
              <a:lstStyle/>
              <a:p>
                <a:endParaRPr lang="en-US" dirty="0">
                  <a:solidFill>
                    <a:schemeClr val="accent1">
                      <a:lumMod val="75000"/>
                      <a:lumOff val="25000"/>
                    </a:schemeClr>
                  </a:solidFill>
                  <a:latin typeface="Arial" charset="0"/>
                </a:endParaRPr>
              </a:p>
            </p:txBody>
          </p:sp>
          <p:sp>
            <p:nvSpPr>
              <p:cNvPr id="817" name="AutoShape 44"/>
              <p:cNvSpPr>
                <a:spLocks noChangeArrowheads="1"/>
              </p:cNvSpPr>
              <p:nvPr/>
            </p:nvSpPr>
            <p:spPr bwMode="auto">
              <a:xfrm>
                <a:off x="6705600" y="3995603"/>
                <a:ext cx="304800" cy="276225"/>
              </a:xfrm>
              <a:prstGeom prst="upArrow">
                <a:avLst>
                  <a:gd name="adj1" fmla="val 50000"/>
                  <a:gd name="adj2" fmla="val 58046"/>
                </a:avLst>
              </a:prstGeom>
              <a:solidFill>
                <a:srgbClr val="F4DEC8"/>
              </a:solidFill>
              <a:ln w="12700" algn="ctr">
                <a:solidFill>
                  <a:srgbClr val="90561C"/>
                </a:solidFill>
                <a:miter lim="800000"/>
                <a:headEnd/>
                <a:tailEnd/>
              </a:ln>
              <a:effectLst/>
            </p:spPr>
            <p:txBody>
              <a:bodyPr wrap="none" anchor="ctr"/>
              <a:lstStyle/>
              <a:p>
                <a:endParaRPr lang="en-US" dirty="0"/>
              </a:p>
            </p:txBody>
          </p:sp>
        </p:grpSp>
        <p:grpSp>
          <p:nvGrpSpPr>
            <p:cNvPr id="743" name="Group 742"/>
            <p:cNvGrpSpPr/>
            <p:nvPr>
              <p:custDataLst>
                <p:tags r:id="rId81"/>
              </p:custDataLst>
            </p:nvPr>
          </p:nvGrpSpPr>
          <p:grpSpPr>
            <a:xfrm>
              <a:off x="535873" y="1447800"/>
              <a:ext cx="609600" cy="936625"/>
              <a:chOff x="6553200" y="3581400"/>
              <a:chExt cx="609600" cy="936625"/>
            </a:xfrm>
          </p:grpSpPr>
          <p:grpSp>
            <p:nvGrpSpPr>
              <p:cNvPr id="808" name="Group 39"/>
              <p:cNvGrpSpPr>
                <a:grpSpLocks/>
              </p:cNvGrpSpPr>
              <p:nvPr/>
            </p:nvGrpSpPr>
            <p:grpSpPr bwMode="auto">
              <a:xfrm>
                <a:off x="6629400" y="4191000"/>
                <a:ext cx="457200" cy="327025"/>
                <a:chOff x="3744" y="1584"/>
                <a:chExt cx="336" cy="240"/>
              </a:xfrm>
            </p:grpSpPr>
            <p:sp>
              <p:nvSpPr>
                <p:cNvPr id="811" name="Oval 40"/>
                <p:cNvSpPr>
                  <a:spLocks noChangeArrowheads="1"/>
                </p:cNvSpPr>
                <p:nvPr/>
              </p:nvSpPr>
              <p:spPr bwMode="auto">
                <a:xfrm>
                  <a:off x="3744" y="1728"/>
                  <a:ext cx="336" cy="96"/>
                </a:xfrm>
                <a:prstGeom prst="ellipse">
                  <a:avLst/>
                </a:prstGeom>
                <a:solidFill>
                  <a:srgbClr val="C56D41"/>
                </a:solidFill>
                <a:ln w="12700" algn="ctr">
                  <a:solidFill>
                    <a:srgbClr val="64351E"/>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812" name="Oval 41"/>
                <p:cNvSpPr>
                  <a:spLocks noChangeArrowheads="1"/>
                </p:cNvSpPr>
                <p:nvPr/>
              </p:nvSpPr>
              <p:spPr bwMode="auto">
                <a:xfrm>
                  <a:off x="3744" y="1680"/>
                  <a:ext cx="336" cy="96"/>
                </a:xfrm>
                <a:prstGeom prst="ellipse">
                  <a:avLst/>
                </a:prstGeom>
                <a:solidFill>
                  <a:srgbClr val="C56D41"/>
                </a:solidFill>
                <a:ln w="12700" algn="ctr">
                  <a:solidFill>
                    <a:srgbClr val="64351E"/>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813" name="Oval 42"/>
                <p:cNvSpPr>
                  <a:spLocks noChangeArrowheads="1"/>
                </p:cNvSpPr>
                <p:nvPr/>
              </p:nvSpPr>
              <p:spPr bwMode="auto">
                <a:xfrm>
                  <a:off x="3744" y="1632"/>
                  <a:ext cx="336" cy="96"/>
                </a:xfrm>
                <a:prstGeom prst="ellipse">
                  <a:avLst/>
                </a:prstGeom>
                <a:solidFill>
                  <a:srgbClr val="C56D41"/>
                </a:solidFill>
                <a:ln w="12700" algn="ctr">
                  <a:solidFill>
                    <a:srgbClr val="64351E"/>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814" name="Oval 43"/>
                <p:cNvSpPr>
                  <a:spLocks noChangeArrowheads="1"/>
                </p:cNvSpPr>
                <p:nvPr/>
              </p:nvSpPr>
              <p:spPr bwMode="auto">
                <a:xfrm>
                  <a:off x="3744" y="1584"/>
                  <a:ext cx="336" cy="96"/>
                </a:xfrm>
                <a:prstGeom prst="ellipse">
                  <a:avLst/>
                </a:prstGeom>
                <a:solidFill>
                  <a:srgbClr val="C56D41"/>
                </a:solidFill>
                <a:ln w="12700" algn="ctr">
                  <a:solidFill>
                    <a:srgbClr val="64351E"/>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grpSp>
          <p:sp>
            <p:nvSpPr>
              <p:cNvPr id="809" name="Rounded Rectangle 808"/>
              <p:cNvSpPr/>
              <p:nvPr/>
            </p:nvSpPr>
            <p:spPr>
              <a:xfrm>
                <a:off x="6553200" y="3581400"/>
                <a:ext cx="609600" cy="457200"/>
              </a:xfrm>
              <a:prstGeom prst="roundRect">
                <a:avLst/>
              </a:prstGeom>
              <a:solidFill>
                <a:srgbClr val="C9F7C9"/>
              </a:solidFill>
              <a:ln w="12700">
                <a:solidFill>
                  <a:srgbClr val="15A715"/>
                </a:solidFill>
                <a:miter lim="800000"/>
                <a:headEnd/>
                <a:tailEnd/>
              </a:ln>
              <a:effectLst/>
            </p:spPr>
            <p:txBody>
              <a:bodyPr wrap="none" anchor="ctr"/>
              <a:lstStyle/>
              <a:p>
                <a:endParaRPr lang="en-US" dirty="0">
                  <a:solidFill>
                    <a:schemeClr val="accent1">
                      <a:lumMod val="75000"/>
                      <a:lumOff val="25000"/>
                    </a:schemeClr>
                  </a:solidFill>
                  <a:latin typeface="Arial" charset="0"/>
                </a:endParaRPr>
              </a:p>
            </p:txBody>
          </p:sp>
          <p:sp>
            <p:nvSpPr>
              <p:cNvPr id="810" name="AutoShape 44"/>
              <p:cNvSpPr>
                <a:spLocks noChangeArrowheads="1"/>
              </p:cNvSpPr>
              <p:nvPr/>
            </p:nvSpPr>
            <p:spPr bwMode="auto">
              <a:xfrm>
                <a:off x="6705600" y="3995603"/>
                <a:ext cx="304800" cy="276225"/>
              </a:xfrm>
              <a:prstGeom prst="upArrow">
                <a:avLst>
                  <a:gd name="adj1" fmla="val 50000"/>
                  <a:gd name="adj2" fmla="val 58046"/>
                </a:avLst>
              </a:prstGeom>
              <a:solidFill>
                <a:srgbClr val="F4DEC8"/>
              </a:solidFill>
              <a:ln w="12700" algn="ctr">
                <a:solidFill>
                  <a:srgbClr val="90561C"/>
                </a:solidFill>
                <a:miter lim="800000"/>
                <a:headEnd/>
                <a:tailEnd/>
              </a:ln>
              <a:effectLst/>
            </p:spPr>
            <p:txBody>
              <a:bodyPr wrap="none" anchor="ctr"/>
              <a:lstStyle/>
              <a:p>
                <a:endParaRPr lang="en-US" dirty="0"/>
              </a:p>
            </p:txBody>
          </p:sp>
        </p:grpSp>
        <p:grpSp>
          <p:nvGrpSpPr>
            <p:cNvPr id="744" name="Group 743"/>
            <p:cNvGrpSpPr/>
            <p:nvPr>
              <p:custDataLst>
                <p:tags r:id="rId82"/>
              </p:custDataLst>
            </p:nvPr>
          </p:nvGrpSpPr>
          <p:grpSpPr>
            <a:xfrm>
              <a:off x="1196735" y="1447800"/>
              <a:ext cx="609600" cy="936625"/>
              <a:chOff x="6553200" y="3581400"/>
              <a:chExt cx="609600" cy="936625"/>
            </a:xfrm>
          </p:grpSpPr>
          <p:grpSp>
            <p:nvGrpSpPr>
              <p:cNvPr id="801" name="Group 39"/>
              <p:cNvGrpSpPr>
                <a:grpSpLocks/>
              </p:cNvGrpSpPr>
              <p:nvPr/>
            </p:nvGrpSpPr>
            <p:grpSpPr bwMode="auto">
              <a:xfrm>
                <a:off x="6629400" y="4191000"/>
                <a:ext cx="457200" cy="327025"/>
                <a:chOff x="3744" y="1584"/>
                <a:chExt cx="336" cy="240"/>
              </a:xfrm>
            </p:grpSpPr>
            <p:sp>
              <p:nvSpPr>
                <p:cNvPr id="804" name="Oval 40"/>
                <p:cNvSpPr>
                  <a:spLocks noChangeArrowheads="1"/>
                </p:cNvSpPr>
                <p:nvPr/>
              </p:nvSpPr>
              <p:spPr bwMode="auto">
                <a:xfrm>
                  <a:off x="3744" y="1728"/>
                  <a:ext cx="336" cy="96"/>
                </a:xfrm>
                <a:prstGeom prst="ellipse">
                  <a:avLst/>
                </a:prstGeom>
                <a:solidFill>
                  <a:srgbClr val="C56D41"/>
                </a:solidFill>
                <a:ln w="12700" algn="ctr">
                  <a:solidFill>
                    <a:srgbClr val="64351E"/>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805" name="Oval 41"/>
                <p:cNvSpPr>
                  <a:spLocks noChangeArrowheads="1"/>
                </p:cNvSpPr>
                <p:nvPr/>
              </p:nvSpPr>
              <p:spPr bwMode="auto">
                <a:xfrm>
                  <a:off x="3744" y="1680"/>
                  <a:ext cx="336" cy="96"/>
                </a:xfrm>
                <a:prstGeom prst="ellipse">
                  <a:avLst/>
                </a:prstGeom>
                <a:solidFill>
                  <a:srgbClr val="C56D41"/>
                </a:solidFill>
                <a:ln w="12700" algn="ctr">
                  <a:solidFill>
                    <a:srgbClr val="64351E"/>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806" name="Oval 42"/>
                <p:cNvSpPr>
                  <a:spLocks noChangeArrowheads="1"/>
                </p:cNvSpPr>
                <p:nvPr/>
              </p:nvSpPr>
              <p:spPr bwMode="auto">
                <a:xfrm>
                  <a:off x="3744" y="1632"/>
                  <a:ext cx="336" cy="96"/>
                </a:xfrm>
                <a:prstGeom prst="ellipse">
                  <a:avLst/>
                </a:prstGeom>
                <a:solidFill>
                  <a:srgbClr val="C56D41"/>
                </a:solidFill>
                <a:ln w="12700" algn="ctr">
                  <a:solidFill>
                    <a:srgbClr val="64351E"/>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807" name="Oval 43"/>
                <p:cNvSpPr>
                  <a:spLocks noChangeArrowheads="1"/>
                </p:cNvSpPr>
                <p:nvPr/>
              </p:nvSpPr>
              <p:spPr bwMode="auto">
                <a:xfrm>
                  <a:off x="3744" y="1584"/>
                  <a:ext cx="336" cy="96"/>
                </a:xfrm>
                <a:prstGeom prst="ellipse">
                  <a:avLst/>
                </a:prstGeom>
                <a:solidFill>
                  <a:srgbClr val="C56D41"/>
                </a:solidFill>
                <a:ln w="12700" algn="ctr">
                  <a:solidFill>
                    <a:srgbClr val="64351E"/>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grpSp>
          <p:sp>
            <p:nvSpPr>
              <p:cNvPr id="802" name="Rounded Rectangle 801"/>
              <p:cNvSpPr/>
              <p:nvPr/>
            </p:nvSpPr>
            <p:spPr>
              <a:xfrm>
                <a:off x="6553200" y="3581400"/>
                <a:ext cx="609600" cy="457200"/>
              </a:xfrm>
              <a:prstGeom prst="roundRect">
                <a:avLst/>
              </a:prstGeom>
              <a:solidFill>
                <a:srgbClr val="C9F7C9"/>
              </a:solidFill>
              <a:ln w="12700">
                <a:solidFill>
                  <a:srgbClr val="15A715"/>
                </a:solidFill>
                <a:miter lim="800000"/>
                <a:headEnd/>
                <a:tailEnd/>
              </a:ln>
              <a:effectLst/>
            </p:spPr>
            <p:txBody>
              <a:bodyPr wrap="none" anchor="ctr"/>
              <a:lstStyle/>
              <a:p>
                <a:endParaRPr lang="en-US" dirty="0">
                  <a:solidFill>
                    <a:schemeClr val="accent1">
                      <a:lumMod val="75000"/>
                      <a:lumOff val="25000"/>
                    </a:schemeClr>
                  </a:solidFill>
                  <a:latin typeface="Arial" charset="0"/>
                </a:endParaRPr>
              </a:p>
            </p:txBody>
          </p:sp>
          <p:sp>
            <p:nvSpPr>
              <p:cNvPr id="803" name="AutoShape 44"/>
              <p:cNvSpPr>
                <a:spLocks noChangeArrowheads="1"/>
              </p:cNvSpPr>
              <p:nvPr/>
            </p:nvSpPr>
            <p:spPr bwMode="auto">
              <a:xfrm>
                <a:off x="6705600" y="3995603"/>
                <a:ext cx="304800" cy="276225"/>
              </a:xfrm>
              <a:prstGeom prst="upArrow">
                <a:avLst>
                  <a:gd name="adj1" fmla="val 50000"/>
                  <a:gd name="adj2" fmla="val 58046"/>
                </a:avLst>
              </a:prstGeom>
              <a:solidFill>
                <a:srgbClr val="F4DEC8"/>
              </a:solidFill>
              <a:ln w="12700" algn="ctr">
                <a:solidFill>
                  <a:srgbClr val="90561C"/>
                </a:solidFill>
                <a:miter lim="800000"/>
                <a:headEnd/>
                <a:tailEnd/>
              </a:ln>
              <a:effectLst/>
            </p:spPr>
            <p:txBody>
              <a:bodyPr wrap="none" anchor="ctr"/>
              <a:lstStyle/>
              <a:p>
                <a:endParaRPr lang="en-US" dirty="0"/>
              </a:p>
            </p:txBody>
          </p:sp>
        </p:grpSp>
        <p:grpSp>
          <p:nvGrpSpPr>
            <p:cNvPr id="745" name="Group 744"/>
            <p:cNvGrpSpPr/>
            <p:nvPr>
              <p:custDataLst>
                <p:tags r:id="rId83"/>
              </p:custDataLst>
            </p:nvPr>
          </p:nvGrpSpPr>
          <p:grpSpPr>
            <a:xfrm>
              <a:off x="1857597" y="1447800"/>
              <a:ext cx="609600" cy="936625"/>
              <a:chOff x="6553200" y="3581400"/>
              <a:chExt cx="609600" cy="936625"/>
            </a:xfrm>
          </p:grpSpPr>
          <p:grpSp>
            <p:nvGrpSpPr>
              <p:cNvPr id="794" name="Group 39"/>
              <p:cNvGrpSpPr>
                <a:grpSpLocks/>
              </p:cNvGrpSpPr>
              <p:nvPr/>
            </p:nvGrpSpPr>
            <p:grpSpPr bwMode="auto">
              <a:xfrm>
                <a:off x="6629400" y="4191000"/>
                <a:ext cx="457200" cy="327025"/>
                <a:chOff x="3744" y="1584"/>
                <a:chExt cx="336" cy="240"/>
              </a:xfrm>
            </p:grpSpPr>
            <p:sp>
              <p:nvSpPr>
                <p:cNvPr id="797" name="Oval 40"/>
                <p:cNvSpPr>
                  <a:spLocks noChangeArrowheads="1"/>
                </p:cNvSpPr>
                <p:nvPr/>
              </p:nvSpPr>
              <p:spPr bwMode="auto">
                <a:xfrm>
                  <a:off x="3744" y="1728"/>
                  <a:ext cx="336" cy="96"/>
                </a:xfrm>
                <a:prstGeom prst="ellipse">
                  <a:avLst/>
                </a:prstGeom>
                <a:solidFill>
                  <a:srgbClr val="C56D41"/>
                </a:solidFill>
                <a:ln w="12700" algn="ctr">
                  <a:solidFill>
                    <a:srgbClr val="64351E"/>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798" name="Oval 41"/>
                <p:cNvSpPr>
                  <a:spLocks noChangeArrowheads="1"/>
                </p:cNvSpPr>
                <p:nvPr/>
              </p:nvSpPr>
              <p:spPr bwMode="auto">
                <a:xfrm>
                  <a:off x="3744" y="1680"/>
                  <a:ext cx="336" cy="96"/>
                </a:xfrm>
                <a:prstGeom prst="ellipse">
                  <a:avLst/>
                </a:prstGeom>
                <a:solidFill>
                  <a:srgbClr val="C56D41"/>
                </a:solidFill>
                <a:ln w="12700" algn="ctr">
                  <a:solidFill>
                    <a:srgbClr val="64351E"/>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799" name="Oval 42"/>
                <p:cNvSpPr>
                  <a:spLocks noChangeArrowheads="1"/>
                </p:cNvSpPr>
                <p:nvPr/>
              </p:nvSpPr>
              <p:spPr bwMode="auto">
                <a:xfrm>
                  <a:off x="3744" y="1632"/>
                  <a:ext cx="336" cy="96"/>
                </a:xfrm>
                <a:prstGeom prst="ellipse">
                  <a:avLst/>
                </a:prstGeom>
                <a:solidFill>
                  <a:srgbClr val="C56D41"/>
                </a:solidFill>
                <a:ln w="12700" algn="ctr">
                  <a:solidFill>
                    <a:srgbClr val="64351E"/>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800" name="Oval 43"/>
                <p:cNvSpPr>
                  <a:spLocks noChangeArrowheads="1"/>
                </p:cNvSpPr>
                <p:nvPr/>
              </p:nvSpPr>
              <p:spPr bwMode="auto">
                <a:xfrm>
                  <a:off x="3744" y="1584"/>
                  <a:ext cx="336" cy="96"/>
                </a:xfrm>
                <a:prstGeom prst="ellipse">
                  <a:avLst/>
                </a:prstGeom>
                <a:solidFill>
                  <a:srgbClr val="C56D41"/>
                </a:solidFill>
                <a:ln w="12700" algn="ctr">
                  <a:solidFill>
                    <a:srgbClr val="64351E"/>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grpSp>
          <p:sp>
            <p:nvSpPr>
              <p:cNvPr id="795" name="Rounded Rectangle 794"/>
              <p:cNvSpPr/>
              <p:nvPr/>
            </p:nvSpPr>
            <p:spPr>
              <a:xfrm>
                <a:off x="6553200" y="3581400"/>
                <a:ext cx="609600" cy="457200"/>
              </a:xfrm>
              <a:prstGeom prst="roundRect">
                <a:avLst/>
              </a:prstGeom>
              <a:solidFill>
                <a:srgbClr val="C9F7C9"/>
              </a:solidFill>
              <a:ln w="12700">
                <a:solidFill>
                  <a:srgbClr val="15A715"/>
                </a:solidFill>
                <a:miter lim="800000"/>
                <a:headEnd/>
                <a:tailEnd/>
              </a:ln>
              <a:effectLst/>
            </p:spPr>
            <p:txBody>
              <a:bodyPr wrap="none" anchor="ctr"/>
              <a:lstStyle/>
              <a:p>
                <a:endParaRPr lang="en-US" dirty="0">
                  <a:solidFill>
                    <a:schemeClr val="accent1">
                      <a:lumMod val="75000"/>
                      <a:lumOff val="25000"/>
                    </a:schemeClr>
                  </a:solidFill>
                  <a:latin typeface="Arial" charset="0"/>
                </a:endParaRPr>
              </a:p>
            </p:txBody>
          </p:sp>
          <p:sp>
            <p:nvSpPr>
              <p:cNvPr id="796" name="AutoShape 44"/>
              <p:cNvSpPr>
                <a:spLocks noChangeArrowheads="1"/>
              </p:cNvSpPr>
              <p:nvPr/>
            </p:nvSpPr>
            <p:spPr bwMode="auto">
              <a:xfrm>
                <a:off x="6705600" y="3995603"/>
                <a:ext cx="304800" cy="276225"/>
              </a:xfrm>
              <a:prstGeom prst="upArrow">
                <a:avLst>
                  <a:gd name="adj1" fmla="val 50000"/>
                  <a:gd name="adj2" fmla="val 58046"/>
                </a:avLst>
              </a:prstGeom>
              <a:solidFill>
                <a:srgbClr val="F4DEC8"/>
              </a:solidFill>
              <a:ln w="12700" algn="ctr">
                <a:solidFill>
                  <a:srgbClr val="90561C"/>
                </a:solidFill>
                <a:miter lim="800000"/>
                <a:headEnd/>
                <a:tailEnd/>
              </a:ln>
              <a:effectLst/>
            </p:spPr>
            <p:txBody>
              <a:bodyPr wrap="none" anchor="ctr"/>
              <a:lstStyle/>
              <a:p>
                <a:endParaRPr lang="en-US" dirty="0"/>
              </a:p>
            </p:txBody>
          </p:sp>
        </p:grpSp>
        <p:grpSp>
          <p:nvGrpSpPr>
            <p:cNvPr id="746" name="Group 745"/>
            <p:cNvGrpSpPr/>
            <p:nvPr>
              <p:custDataLst>
                <p:tags r:id="rId84"/>
              </p:custDataLst>
            </p:nvPr>
          </p:nvGrpSpPr>
          <p:grpSpPr>
            <a:xfrm>
              <a:off x="2518459" y="1447800"/>
              <a:ext cx="609600" cy="936625"/>
              <a:chOff x="6553200" y="3581400"/>
              <a:chExt cx="609600" cy="936625"/>
            </a:xfrm>
          </p:grpSpPr>
          <p:grpSp>
            <p:nvGrpSpPr>
              <p:cNvPr id="787" name="Group 39"/>
              <p:cNvGrpSpPr>
                <a:grpSpLocks/>
              </p:cNvGrpSpPr>
              <p:nvPr/>
            </p:nvGrpSpPr>
            <p:grpSpPr bwMode="auto">
              <a:xfrm>
                <a:off x="6629400" y="4191000"/>
                <a:ext cx="457200" cy="327025"/>
                <a:chOff x="3744" y="1584"/>
                <a:chExt cx="336" cy="240"/>
              </a:xfrm>
            </p:grpSpPr>
            <p:sp>
              <p:nvSpPr>
                <p:cNvPr id="790" name="Oval 40"/>
                <p:cNvSpPr>
                  <a:spLocks noChangeArrowheads="1"/>
                </p:cNvSpPr>
                <p:nvPr/>
              </p:nvSpPr>
              <p:spPr bwMode="auto">
                <a:xfrm>
                  <a:off x="3744" y="1728"/>
                  <a:ext cx="336" cy="96"/>
                </a:xfrm>
                <a:prstGeom prst="ellipse">
                  <a:avLst/>
                </a:prstGeom>
                <a:solidFill>
                  <a:srgbClr val="C56D41"/>
                </a:solidFill>
                <a:ln w="12700" algn="ctr">
                  <a:solidFill>
                    <a:srgbClr val="64351E"/>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791" name="Oval 41"/>
                <p:cNvSpPr>
                  <a:spLocks noChangeArrowheads="1"/>
                </p:cNvSpPr>
                <p:nvPr/>
              </p:nvSpPr>
              <p:spPr bwMode="auto">
                <a:xfrm>
                  <a:off x="3744" y="1680"/>
                  <a:ext cx="336" cy="96"/>
                </a:xfrm>
                <a:prstGeom prst="ellipse">
                  <a:avLst/>
                </a:prstGeom>
                <a:solidFill>
                  <a:srgbClr val="C56D41"/>
                </a:solidFill>
                <a:ln w="12700" algn="ctr">
                  <a:solidFill>
                    <a:srgbClr val="64351E"/>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792" name="Oval 42"/>
                <p:cNvSpPr>
                  <a:spLocks noChangeArrowheads="1"/>
                </p:cNvSpPr>
                <p:nvPr/>
              </p:nvSpPr>
              <p:spPr bwMode="auto">
                <a:xfrm>
                  <a:off x="3744" y="1632"/>
                  <a:ext cx="336" cy="96"/>
                </a:xfrm>
                <a:prstGeom prst="ellipse">
                  <a:avLst/>
                </a:prstGeom>
                <a:solidFill>
                  <a:srgbClr val="C56D41"/>
                </a:solidFill>
                <a:ln w="12700" algn="ctr">
                  <a:solidFill>
                    <a:srgbClr val="64351E"/>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793" name="Oval 43"/>
                <p:cNvSpPr>
                  <a:spLocks noChangeArrowheads="1"/>
                </p:cNvSpPr>
                <p:nvPr/>
              </p:nvSpPr>
              <p:spPr bwMode="auto">
                <a:xfrm>
                  <a:off x="3744" y="1584"/>
                  <a:ext cx="336" cy="96"/>
                </a:xfrm>
                <a:prstGeom prst="ellipse">
                  <a:avLst/>
                </a:prstGeom>
                <a:solidFill>
                  <a:srgbClr val="C56D41"/>
                </a:solidFill>
                <a:ln w="12700" algn="ctr">
                  <a:solidFill>
                    <a:srgbClr val="64351E"/>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grpSp>
          <p:sp>
            <p:nvSpPr>
              <p:cNvPr id="788" name="Rounded Rectangle 787"/>
              <p:cNvSpPr/>
              <p:nvPr/>
            </p:nvSpPr>
            <p:spPr>
              <a:xfrm>
                <a:off x="6553200" y="3581400"/>
                <a:ext cx="609600" cy="457200"/>
              </a:xfrm>
              <a:prstGeom prst="roundRect">
                <a:avLst/>
              </a:prstGeom>
              <a:solidFill>
                <a:srgbClr val="C9F7C9"/>
              </a:solidFill>
              <a:ln w="12700">
                <a:solidFill>
                  <a:srgbClr val="15A715"/>
                </a:solidFill>
                <a:miter lim="800000"/>
                <a:headEnd/>
                <a:tailEnd/>
              </a:ln>
              <a:effectLst/>
            </p:spPr>
            <p:txBody>
              <a:bodyPr wrap="none" anchor="ctr"/>
              <a:lstStyle/>
              <a:p>
                <a:endParaRPr lang="en-US" dirty="0">
                  <a:solidFill>
                    <a:schemeClr val="accent1">
                      <a:lumMod val="75000"/>
                      <a:lumOff val="25000"/>
                    </a:schemeClr>
                  </a:solidFill>
                  <a:latin typeface="Arial" charset="0"/>
                </a:endParaRPr>
              </a:p>
            </p:txBody>
          </p:sp>
          <p:sp>
            <p:nvSpPr>
              <p:cNvPr id="789" name="AutoShape 44"/>
              <p:cNvSpPr>
                <a:spLocks noChangeArrowheads="1"/>
              </p:cNvSpPr>
              <p:nvPr/>
            </p:nvSpPr>
            <p:spPr bwMode="auto">
              <a:xfrm>
                <a:off x="6705600" y="3995603"/>
                <a:ext cx="304800" cy="276225"/>
              </a:xfrm>
              <a:prstGeom prst="upArrow">
                <a:avLst>
                  <a:gd name="adj1" fmla="val 50000"/>
                  <a:gd name="adj2" fmla="val 58046"/>
                </a:avLst>
              </a:prstGeom>
              <a:solidFill>
                <a:srgbClr val="F4DEC8"/>
              </a:solidFill>
              <a:ln w="12700" algn="ctr">
                <a:solidFill>
                  <a:srgbClr val="90561C"/>
                </a:solidFill>
                <a:miter lim="800000"/>
                <a:headEnd/>
                <a:tailEnd/>
              </a:ln>
              <a:effectLst/>
            </p:spPr>
            <p:txBody>
              <a:bodyPr wrap="none" anchor="ctr"/>
              <a:lstStyle/>
              <a:p>
                <a:endParaRPr lang="en-US" dirty="0"/>
              </a:p>
            </p:txBody>
          </p:sp>
        </p:grpSp>
        <p:grpSp>
          <p:nvGrpSpPr>
            <p:cNvPr id="747" name="Group 746"/>
            <p:cNvGrpSpPr/>
            <p:nvPr>
              <p:custDataLst>
                <p:tags r:id="rId85"/>
              </p:custDataLst>
            </p:nvPr>
          </p:nvGrpSpPr>
          <p:grpSpPr>
            <a:xfrm>
              <a:off x="3179321" y="1447800"/>
              <a:ext cx="609600" cy="936625"/>
              <a:chOff x="6553200" y="3581400"/>
              <a:chExt cx="609600" cy="936625"/>
            </a:xfrm>
          </p:grpSpPr>
          <p:grpSp>
            <p:nvGrpSpPr>
              <p:cNvPr id="780" name="Group 39"/>
              <p:cNvGrpSpPr>
                <a:grpSpLocks/>
              </p:cNvGrpSpPr>
              <p:nvPr/>
            </p:nvGrpSpPr>
            <p:grpSpPr bwMode="auto">
              <a:xfrm>
                <a:off x="6629400" y="4191000"/>
                <a:ext cx="457200" cy="327025"/>
                <a:chOff x="3744" y="1584"/>
                <a:chExt cx="336" cy="240"/>
              </a:xfrm>
            </p:grpSpPr>
            <p:sp>
              <p:nvSpPr>
                <p:cNvPr id="783" name="Oval 40"/>
                <p:cNvSpPr>
                  <a:spLocks noChangeArrowheads="1"/>
                </p:cNvSpPr>
                <p:nvPr/>
              </p:nvSpPr>
              <p:spPr bwMode="auto">
                <a:xfrm>
                  <a:off x="3744" y="1728"/>
                  <a:ext cx="336" cy="96"/>
                </a:xfrm>
                <a:prstGeom prst="ellipse">
                  <a:avLst/>
                </a:prstGeom>
                <a:solidFill>
                  <a:srgbClr val="C56D41"/>
                </a:solidFill>
                <a:ln w="12700" algn="ctr">
                  <a:solidFill>
                    <a:srgbClr val="64351E"/>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784" name="Oval 41"/>
                <p:cNvSpPr>
                  <a:spLocks noChangeArrowheads="1"/>
                </p:cNvSpPr>
                <p:nvPr/>
              </p:nvSpPr>
              <p:spPr bwMode="auto">
                <a:xfrm>
                  <a:off x="3744" y="1680"/>
                  <a:ext cx="336" cy="96"/>
                </a:xfrm>
                <a:prstGeom prst="ellipse">
                  <a:avLst/>
                </a:prstGeom>
                <a:solidFill>
                  <a:srgbClr val="C56D41"/>
                </a:solidFill>
                <a:ln w="12700" algn="ctr">
                  <a:solidFill>
                    <a:srgbClr val="64351E"/>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785" name="Oval 42"/>
                <p:cNvSpPr>
                  <a:spLocks noChangeArrowheads="1"/>
                </p:cNvSpPr>
                <p:nvPr/>
              </p:nvSpPr>
              <p:spPr bwMode="auto">
                <a:xfrm>
                  <a:off x="3744" y="1632"/>
                  <a:ext cx="336" cy="96"/>
                </a:xfrm>
                <a:prstGeom prst="ellipse">
                  <a:avLst/>
                </a:prstGeom>
                <a:solidFill>
                  <a:srgbClr val="C56D41"/>
                </a:solidFill>
                <a:ln w="12700" algn="ctr">
                  <a:solidFill>
                    <a:srgbClr val="64351E"/>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786" name="Oval 43"/>
                <p:cNvSpPr>
                  <a:spLocks noChangeArrowheads="1"/>
                </p:cNvSpPr>
                <p:nvPr/>
              </p:nvSpPr>
              <p:spPr bwMode="auto">
                <a:xfrm>
                  <a:off x="3744" y="1584"/>
                  <a:ext cx="336" cy="96"/>
                </a:xfrm>
                <a:prstGeom prst="ellipse">
                  <a:avLst/>
                </a:prstGeom>
                <a:solidFill>
                  <a:srgbClr val="C56D41"/>
                </a:solidFill>
                <a:ln w="12700" algn="ctr">
                  <a:solidFill>
                    <a:srgbClr val="64351E"/>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grpSp>
          <p:sp>
            <p:nvSpPr>
              <p:cNvPr id="781" name="Rounded Rectangle 780"/>
              <p:cNvSpPr/>
              <p:nvPr/>
            </p:nvSpPr>
            <p:spPr>
              <a:xfrm>
                <a:off x="6553200" y="3581400"/>
                <a:ext cx="609600" cy="457200"/>
              </a:xfrm>
              <a:prstGeom prst="roundRect">
                <a:avLst/>
              </a:prstGeom>
              <a:solidFill>
                <a:srgbClr val="C9F7C9"/>
              </a:solidFill>
              <a:ln w="12700">
                <a:solidFill>
                  <a:srgbClr val="15A715"/>
                </a:solidFill>
                <a:miter lim="800000"/>
                <a:headEnd/>
                <a:tailEnd/>
              </a:ln>
              <a:effectLst/>
            </p:spPr>
            <p:txBody>
              <a:bodyPr wrap="none" anchor="ctr"/>
              <a:lstStyle/>
              <a:p>
                <a:endParaRPr lang="en-US" dirty="0">
                  <a:solidFill>
                    <a:schemeClr val="accent1">
                      <a:lumMod val="75000"/>
                      <a:lumOff val="25000"/>
                    </a:schemeClr>
                  </a:solidFill>
                  <a:latin typeface="Arial" charset="0"/>
                </a:endParaRPr>
              </a:p>
            </p:txBody>
          </p:sp>
          <p:sp>
            <p:nvSpPr>
              <p:cNvPr id="782" name="AutoShape 44"/>
              <p:cNvSpPr>
                <a:spLocks noChangeArrowheads="1"/>
              </p:cNvSpPr>
              <p:nvPr/>
            </p:nvSpPr>
            <p:spPr bwMode="auto">
              <a:xfrm>
                <a:off x="6705600" y="3995603"/>
                <a:ext cx="304800" cy="276225"/>
              </a:xfrm>
              <a:prstGeom prst="upArrow">
                <a:avLst>
                  <a:gd name="adj1" fmla="val 50000"/>
                  <a:gd name="adj2" fmla="val 58046"/>
                </a:avLst>
              </a:prstGeom>
              <a:solidFill>
                <a:srgbClr val="F4DEC8"/>
              </a:solidFill>
              <a:ln w="12700" algn="ctr">
                <a:solidFill>
                  <a:srgbClr val="90561C"/>
                </a:solidFill>
                <a:miter lim="800000"/>
                <a:headEnd/>
                <a:tailEnd/>
              </a:ln>
              <a:effectLst/>
            </p:spPr>
            <p:txBody>
              <a:bodyPr wrap="none" anchor="ctr"/>
              <a:lstStyle/>
              <a:p>
                <a:endParaRPr lang="en-US" dirty="0"/>
              </a:p>
            </p:txBody>
          </p:sp>
        </p:grpSp>
        <p:grpSp>
          <p:nvGrpSpPr>
            <p:cNvPr id="748" name="Group 747"/>
            <p:cNvGrpSpPr/>
            <p:nvPr>
              <p:custDataLst>
                <p:tags r:id="rId86"/>
              </p:custDataLst>
            </p:nvPr>
          </p:nvGrpSpPr>
          <p:grpSpPr>
            <a:xfrm>
              <a:off x="3840183" y="1447800"/>
              <a:ext cx="609600" cy="936625"/>
              <a:chOff x="6553200" y="3581400"/>
              <a:chExt cx="609600" cy="936625"/>
            </a:xfrm>
          </p:grpSpPr>
          <p:grpSp>
            <p:nvGrpSpPr>
              <p:cNvPr id="773" name="Group 39"/>
              <p:cNvGrpSpPr>
                <a:grpSpLocks/>
              </p:cNvGrpSpPr>
              <p:nvPr/>
            </p:nvGrpSpPr>
            <p:grpSpPr bwMode="auto">
              <a:xfrm>
                <a:off x="6629400" y="4191000"/>
                <a:ext cx="457200" cy="327025"/>
                <a:chOff x="3744" y="1584"/>
                <a:chExt cx="336" cy="240"/>
              </a:xfrm>
            </p:grpSpPr>
            <p:sp>
              <p:nvSpPr>
                <p:cNvPr id="776" name="Oval 40"/>
                <p:cNvSpPr>
                  <a:spLocks noChangeArrowheads="1"/>
                </p:cNvSpPr>
                <p:nvPr/>
              </p:nvSpPr>
              <p:spPr bwMode="auto">
                <a:xfrm>
                  <a:off x="3744" y="1728"/>
                  <a:ext cx="336" cy="96"/>
                </a:xfrm>
                <a:prstGeom prst="ellipse">
                  <a:avLst/>
                </a:prstGeom>
                <a:solidFill>
                  <a:srgbClr val="C56D41"/>
                </a:solidFill>
                <a:ln w="12700" algn="ctr">
                  <a:solidFill>
                    <a:srgbClr val="64351E"/>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777" name="Oval 41"/>
                <p:cNvSpPr>
                  <a:spLocks noChangeArrowheads="1"/>
                </p:cNvSpPr>
                <p:nvPr/>
              </p:nvSpPr>
              <p:spPr bwMode="auto">
                <a:xfrm>
                  <a:off x="3744" y="1680"/>
                  <a:ext cx="336" cy="96"/>
                </a:xfrm>
                <a:prstGeom prst="ellipse">
                  <a:avLst/>
                </a:prstGeom>
                <a:solidFill>
                  <a:srgbClr val="C56D41"/>
                </a:solidFill>
                <a:ln w="12700" algn="ctr">
                  <a:solidFill>
                    <a:srgbClr val="64351E"/>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778" name="Oval 42"/>
                <p:cNvSpPr>
                  <a:spLocks noChangeArrowheads="1"/>
                </p:cNvSpPr>
                <p:nvPr/>
              </p:nvSpPr>
              <p:spPr bwMode="auto">
                <a:xfrm>
                  <a:off x="3744" y="1632"/>
                  <a:ext cx="336" cy="96"/>
                </a:xfrm>
                <a:prstGeom prst="ellipse">
                  <a:avLst/>
                </a:prstGeom>
                <a:solidFill>
                  <a:srgbClr val="C56D41"/>
                </a:solidFill>
                <a:ln w="12700" algn="ctr">
                  <a:solidFill>
                    <a:srgbClr val="64351E"/>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779" name="Oval 43"/>
                <p:cNvSpPr>
                  <a:spLocks noChangeArrowheads="1"/>
                </p:cNvSpPr>
                <p:nvPr/>
              </p:nvSpPr>
              <p:spPr bwMode="auto">
                <a:xfrm>
                  <a:off x="3744" y="1584"/>
                  <a:ext cx="336" cy="96"/>
                </a:xfrm>
                <a:prstGeom prst="ellipse">
                  <a:avLst/>
                </a:prstGeom>
                <a:solidFill>
                  <a:srgbClr val="C56D41"/>
                </a:solidFill>
                <a:ln w="12700" algn="ctr">
                  <a:solidFill>
                    <a:srgbClr val="64351E"/>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grpSp>
          <p:sp>
            <p:nvSpPr>
              <p:cNvPr id="774" name="Rounded Rectangle 773"/>
              <p:cNvSpPr/>
              <p:nvPr/>
            </p:nvSpPr>
            <p:spPr>
              <a:xfrm>
                <a:off x="6553200" y="3581400"/>
                <a:ext cx="609600" cy="457200"/>
              </a:xfrm>
              <a:prstGeom prst="roundRect">
                <a:avLst/>
              </a:prstGeom>
              <a:solidFill>
                <a:srgbClr val="C9F7C9"/>
              </a:solidFill>
              <a:ln w="12700">
                <a:solidFill>
                  <a:srgbClr val="15A715"/>
                </a:solidFill>
                <a:miter lim="800000"/>
                <a:headEnd/>
                <a:tailEnd/>
              </a:ln>
              <a:effectLst/>
            </p:spPr>
            <p:txBody>
              <a:bodyPr wrap="none" anchor="ctr"/>
              <a:lstStyle/>
              <a:p>
                <a:endParaRPr lang="en-US" dirty="0">
                  <a:solidFill>
                    <a:schemeClr val="accent1">
                      <a:lumMod val="75000"/>
                      <a:lumOff val="25000"/>
                    </a:schemeClr>
                  </a:solidFill>
                  <a:latin typeface="Arial" charset="0"/>
                </a:endParaRPr>
              </a:p>
            </p:txBody>
          </p:sp>
          <p:sp>
            <p:nvSpPr>
              <p:cNvPr id="775" name="AutoShape 44"/>
              <p:cNvSpPr>
                <a:spLocks noChangeArrowheads="1"/>
              </p:cNvSpPr>
              <p:nvPr/>
            </p:nvSpPr>
            <p:spPr bwMode="auto">
              <a:xfrm>
                <a:off x="6705600" y="3995603"/>
                <a:ext cx="304800" cy="276225"/>
              </a:xfrm>
              <a:prstGeom prst="upArrow">
                <a:avLst>
                  <a:gd name="adj1" fmla="val 50000"/>
                  <a:gd name="adj2" fmla="val 58046"/>
                </a:avLst>
              </a:prstGeom>
              <a:solidFill>
                <a:srgbClr val="F4DEC8"/>
              </a:solidFill>
              <a:ln w="12700" algn="ctr">
                <a:solidFill>
                  <a:srgbClr val="90561C"/>
                </a:solidFill>
                <a:miter lim="800000"/>
                <a:headEnd/>
                <a:tailEnd/>
              </a:ln>
              <a:effectLst/>
            </p:spPr>
            <p:txBody>
              <a:bodyPr wrap="none" anchor="ctr"/>
              <a:lstStyle/>
              <a:p>
                <a:endParaRPr lang="en-US" dirty="0"/>
              </a:p>
            </p:txBody>
          </p:sp>
        </p:grpSp>
        <p:grpSp>
          <p:nvGrpSpPr>
            <p:cNvPr id="749" name="Group 748"/>
            <p:cNvGrpSpPr/>
            <p:nvPr>
              <p:custDataLst>
                <p:tags r:id="rId87"/>
              </p:custDataLst>
            </p:nvPr>
          </p:nvGrpSpPr>
          <p:grpSpPr>
            <a:xfrm>
              <a:off x="4501045" y="1447800"/>
              <a:ext cx="609600" cy="936625"/>
              <a:chOff x="6553200" y="3581400"/>
              <a:chExt cx="609600" cy="936625"/>
            </a:xfrm>
          </p:grpSpPr>
          <p:grpSp>
            <p:nvGrpSpPr>
              <p:cNvPr id="766" name="Group 39"/>
              <p:cNvGrpSpPr>
                <a:grpSpLocks/>
              </p:cNvGrpSpPr>
              <p:nvPr/>
            </p:nvGrpSpPr>
            <p:grpSpPr bwMode="auto">
              <a:xfrm>
                <a:off x="6629400" y="4191000"/>
                <a:ext cx="457200" cy="327025"/>
                <a:chOff x="3744" y="1584"/>
                <a:chExt cx="336" cy="240"/>
              </a:xfrm>
            </p:grpSpPr>
            <p:sp>
              <p:nvSpPr>
                <p:cNvPr id="769" name="Oval 40"/>
                <p:cNvSpPr>
                  <a:spLocks noChangeArrowheads="1"/>
                </p:cNvSpPr>
                <p:nvPr/>
              </p:nvSpPr>
              <p:spPr bwMode="auto">
                <a:xfrm>
                  <a:off x="3744" y="1728"/>
                  <a:ext cx="336" cy="96"/>
                </a:xfrm>
                <a:prstGeom prst="ellipse">
                  <a:avLst/>
                </a:prstGeom>
                <a:solidFill>
                  <a:srgbClr val="C56D41"/>
                </a:solidFill>
                <a:ln w="12700" algn="ctr">
                  <a:solidFill>
                    <a:srgbClr val="64351E"/>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770" name="Oval 41"/>
                <p:cNvSpPr>
                  <a:spLocks noChangeArrowheads="1"/>
                </p:cNvSpPr>
                <p:nvPr/>
              </p:nvSpPr>
              <p:spPr bwMode="auto">
                <a:xfrm>
                  <a:off x="3744" y="1680"/>
                  <a:ext cx="336" cy="96"/>
                </a:xfrm>
                <a:prstGeom prst="ellipse">
                  <a:avLst/>
                </a:prstGeom>
                <a:solidFill>
                  <a:srgbClr val="C56D41"/>
                </a:solidFill>
                <a:ln w="12700" algn="ctr">
                  <a:solidFill>
                    <a:srgbClr val="64351E"/>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771" name="Oval 42"/>
                <p:cNvSpPr>
                  <a:spLocks noChangeArrowheads="1"/>
                </p:cNvSpPr>
                <p:nvPr/>
              </p:nvSpPr>
              <p:spPr bwMode="auto">
                <a:xfrm>
                  <a:off x="3744" y="1632"/>
                  <a:ext cx="336" cy="96"/>
                </a:xfrm>
                <a:prstGeom prst="ellipse">
                  <a:avLst/>
                </a:prstGeom>
                <a:solidFill>
                  <a:srgbClr val="C56D41"/>
                </a:solidFill>
                <a:ln w="12700" algn="ctr">
                  <a:solidFill>
                    <a:srgbClr val="64351E"/>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772" name="Oval 43"/>
                <p:cNvSpPr>
                  <a:spLocks noChangeArrowheads="1"/>
                </p:cNvSpPr>
                <p:nvPr/>
              </p:nvSpPr>
              <p:spPr bwMode="auto">
                <a:xfrm>
                  <a:off x="3744" y="1584"/>
                  <a:ext cx="336" cy="96"/>
                </a:xfrm>
                <a:prstGeom prst="ellipse">
                  <a:avLst/>
                </a:prstGeom>
                <a:solidFill>
                  <a:srgbClr val="C56D41"/>
                </a:solidFill>
                <a:ln w="12700" algn="ctr">
                  <a:solidFill>
                    <a:srgbClr val="64351E"/>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grpSp>
          <p:sp>
            <p:nvSpPr>
              <p:cNvPr id="767" name="Rounded Rectangle 766"/>
              <p:cNvSpPr/>
              <p:nvPr/>
            </p:nvSpPr>
            <p:spPr>
              <a:xfrm>
                <a:off x="6553200" y="3581400"/>
                <a:ext cx="609600" cy="457200"/>
              </a:xfrm>
              <a:prstGeom prst="roundRect">
                <a:avLst/>
              </a:prstGeom>
              <a:solidFill>
                <a:srgbClr val="C9F7C9"/>
              </a:solidFill>
              <a:ln w="12700">
                <a:solidFill>
                  <a:srgbClr val="15A715"/>
                </a:solidFill>
                <a:miter lim="800000"/>
                <a:headEnd/>
                <a:tailEnd/>
              </a:ln>
              <a:effectLst/>
            </p:spPr>
            <p:txBody>
              <a:bodyPr wrap="none" anchor="ctr"/>
              <a:lstStyle/>
              <a:p>
                <a:endParaRPr lang="en-US" dirty="0">
                  <a:solidFill>
                    <a:schemeClr val="accent1">
                      <a:lumMod val="75000"/>
                      <a:lumOff val="25000"/>
                    </a:schemeClr>
                  </a:solidFill>
                  <a:latin typeface="Arial" charset="0"/>
                </a:endParaRPr>
              </a:p>
            </p:txBody>
          </p:sp>
          <p:sp>
            <p:nvSpPr>
              <p:cNvPr id="768" name="AutoShape 44"/>
              <p:cNvSpPr>
                <a:spLocks noChangeArrowheads="1"/>
              </p:cNvSpPr>
              <p:nvPr/>
            </p:nvSpPr>
            <p:spPr bwMode="auto">
              <a:xfrm>
                <a:off x="6705600" y="3995603"/>
                <a:ext cx="304800" cy="276225"/>
              </a:xfrm>
              <a:prstGeom prst="upArrow">
                <a:avLst>
                  <a:gd name="adj1" fmla="val 50000"/>
                  <a:gd name="adj2" fmla="val 58046"/>
                </a:avLst>
              </a:prstGeom>
              <a:solidFill>
                <a:srgbClr val="F4DEC8"/>
              </a:solidFill>
              <a:ln w="12700" algn="ctr">
                <a:solidFill>
                  <a:srgbClr val="90561C"/>
                </a:solidFill>
                <a:miter lim="800000"/>
                <a:headEnd/>
                <a:tailEnd/>
              </a:ln>
              <a:effectLst/>
            </p:spPr>
            <p:txBody>
              <a:bodyPr wrap="none" anchor="ctr"/>
              <a:lstStyle/>
              <a:p>
                <a:endParaRPr lang="en-US" dirty="0"/>
              </a:p>
            </p:txBody>
          </p:sp>
        </p:grpSp>
        <p:grpSp>
          <p:nvGrpSpPr>
            <p:cNvPr id="750" name="Group 749"/>
            <p:cNvGrpSpPr/>
            <p:nvPr>
              <p:custDataLst>
                <p:tags r:id="rId88"/>
              </p:custDataLst>
            </p:nvPr>
          </p:nvGrpSpPr>
          <p:grpSpPr>
            <a:xfrm>
              <a:off x="5161907" y="1447800"/>
              <a:ext cx="609600" cy="936625"/>
              <a:chOff x="6553200" y="3581400"/>
              <a:chExt cx="609600" cy="936625"/>
            </a:xfrm>
          </p:grpSpPr>
          <p:grpSp>
            <p:nvGrpSpPr>
              <p:cNvPr id="759" name="Group 39"/>
              <p:cNvGrpSpPr>
                <a:grpSpLocks/>
              </p:cNvGrpSpPr>
              <p:nvPr/>
            </p:nvGrpSpPr>
            <p:grpSpPr bwMode="auto">
              <a:xfrm>
                <a:off x="6629400" y="4191000"/>
                <a:ext cx="457200" cy="327025"/>
                <a:chOff x="3744" y="1584"/>
                <a:chExt cx="336" cy="240"/>
              </a:xfrm>
            </p:grpSpPr>
            <p:sp>
              <p:nvSpPr>
                <p:cNvPr id="762" name="Oval 40"/>
                <p:cNvSpPr>
                  <a:spLocks noChangeArrowheads="1"/>
                </p:cNvSpPr>
                <p:nvPr/>
              </p:nvSpPr>
              <p:spPr bwMode="auto">
                <a:xfrm>
                  <a:off x="3744" y="1728"/>
                  <a:ext cx="336" cy="96"/>
                </a:xfrm>
                <a:prstGeom prst="ellipse">
                  <a:avLst/>
                </a:prstGeom>
                <a:solidFill>
                  <a:srgbClr val="C56D41"/>
                </a:solidFill>
                <a:ln w="12700" algn="ctr">
                  <a:solidFill>
                    <a:srgbClr val="64351E"/>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763" name="Oval 41"/>
                <p:cNvSpPr>
                  <a:spLocks noChangeArrowheads="1"/>
                </p:cNvSpPr>
                <p:nvPr/>
              </p:nvSpPr>
              <p:spPr bwMode="auto">
                <a:xfrm>
                  <a:off x="3744" y="1680"/>
                  <a:ext cx="336" cy="96"/>
                </a:xfrm>
                <a:prstGeom prst="ellipse">
                  <a:avLst/>
                </a:prstGeom>
                <a:solidFill>
                  <a:srgbClr val="C56D41"/>
                </a:solidFill>
                <a:ln w="12700" algn="ctr">
                  <a:solidFill>
                    <a:srgbClr val="64351E"/>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764" name="Oval 42"/>
                <p:cNvSpPr>
                  <a:spLocks noChangeArrowheads="1"/>
                </p:cNvSpPr>
                <p:nvPr/>
              </p:nvSpPr>
              <p:spPr bwMode="auto">
                <a:xfrm>
                  <a:off x="3744" y="1632"/>
                  <a:ext cx="336" cy="96"/>
                </a:xfrm>
                <a:prstGeom prst="ellipse">
                  <a:avLst/>
                </a:prstGeom>
                <a:solidFill>
                  <a:srgbClr val="C56D41"/>
                </a:solidFill>
                <a:ln w="12700" algn="ctr">
                  <a:solidFill>
                    <a:srgbClr val="64351E"/>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765" name="Oval 43"/>
                <p:cNvSpPr>
                  <a:spLocks noChangeArrowheads="1"/>
                </p:cNvSpPr>
                <p:nvPr/>
              </p:nvSpPr>
              <p:spPr bwMode="auto">
                <a:xfrm>
                  <a:off x="3744" y="1584"/>
                  <a:ext cx="336" cy="96"/>
                </a:xfrm>
                <a:prstGeom prst="ellipse">
                  <a:avLst/>
                </a:prstGeom>
                <a:solidFill>
                  <a:srgbClr val="C56D41"/>
                </a:solidFill>
                <a:ln w="12700" algn="ctr">
                  <a:solidFill>
                    <a:srgbClr val="64351E"/>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grpSp>
          <p:sp>
            <p:nvSpPr>
              <p:cNvPr id="760" name="Rounded Rectangle 759"/>
              <p:cNvSpPr/>
              <p:nvPr/>
            </p:nvSpPr>
            <p:spPr>
              <a:xfrm>
                <a:off x="6553200" y="3581400"/>
                <a:ext cx="609600" cy="457200"/>
              </a:xfrm>
              <a:prstGeom prst="roundRect">
                <a:avLst/>
              </a:prstGeom>
              <a:solidFill>
                <a:srgbClr val="C9F7C9"/>
              </a:solidFill>
              <a:ln w="12700">
                <a:solidFill>
                  <a:srgbClr val="15A715"/>
                </a:solidFill>
                <a:miter lim="800000"/>
                <a:headEnd/>
                <a:tailEnd/>
              </a:ln>
              <a:effectLst/>
            </p:spPr>
            <p:txBody>
              <a:bodyPr wrap="none" anchor="ctr"/>
              <a:lstStyle/>
              <a:p>
                <a:endParaRPr lang="en-US" dirty="0">
                  <a:solidFill>
                    <a:schemeClr val="accent1">
                      <a:lumMod val="75000"/>
                      <a:lumOff val="25000"/>
                    </a:schemeClr>
                  </a:solidFill>
                  <a:latin typeface="Arial" charset="0"/>
                </a:endParaRPr>
              </a:p>
            </p:txBody>
          </p:sp>
          <p:sp>
            <p:nvSpPr>
              <p:cNvPr id="761" name="AutoShape 44"/>
              <p:cNvSpPr>
                <a:spLocks noChangeArrowheads="1"/>
              </p:cNvSpPr>
              <p:nvPr/>
            </p:nvSpPr>
            <p:spPr bwMode="auto">
              <a:xfrm>
                <a:off x="6705600" y="3995603"/>
                <a:ext cx="304800" cy="276225"/>
              </a:xfrm>
              <a:prstGeom prst="upArrow">
                <a:avLst>
                  <a:gd name="adj1" fmla="val 50000"/>
                  <a:gd name="adj2" fmla="val 58046"/>
                </a:avLst>
              </a:prstGeom>
              <a:solidFill>
                <a:srgbClr val="F4DEC8"/>
              </a:solidFill>
              <a:ln w="12700" algn="ctr">
                <a:solidFill>
                  <a:srgbClr val="90561C"/>
                </a:solidFill>
                <a:miter lim="800000"/>
                <a:headEnd/>
                <a:tailEnd/>
              </a:ln>
              <a:effectLst/>
            </p:spPr>
            <p:txBody>
              <a:bodyPr wrap="none" anchor="ctr"/>
              <a:lstStyle/>
              <a:p>
                <a:endParaRPr lang="en-US" dirty="0"/>
              </a:p>
            </p:txBody>
          </p:sp>
        </p:grpSp>
        <p:grpSp>
          <p:nvGrpSpPr>
            <p:cNvPr id="751" name="Group 750"/>
            <p:cNvGrpSpPr/>
            <p:nvPr>
              <p:custDataLst>
                <p:tags r:id="rId89"/>
              </p:custDataLst>
            </p:nvPr>
          </p:nvGrpSpPr>
          <p:grpSpPr>
            <a:xfrm>
              <a:off x="5822769" y="1447800"/>
              <a:ext cx="609600" cy="936625"/>
              <a:chOff x="6553200" y="3581400"/>
              <a:chExt cx="609600" cy="936625"/>
            </a:xfrm>
          </p:grpSpPr>
          <p:grpSp>
            <p:nvGrpSpPr>
              <p:cNvPr id="752" name="Group 39"/>
              <p:cNvGrpSpPr>
                <a:grpSpLocks/>
              </p:cNvGrpSpPr>
              <p:nvPr/>
            </p:nvGrpSpPr>
            <p:grpSpPr bwMode="auto">
              <a:xfrm>
                <a:off x="6629400" y="4191000"/>
                <a:ext cx="457200" cy="327025"/>
                <a:chOff x="3744" y="1584"/>
                <a:chExt cx="336" cy="240"/>
              </a:xfrm>
            </p:grpSpPr>
            <p:sp>
              <p:nvSpPr>
                <p:cNvPr id="755" name="Oval 40"/>
                <p:cNvSpPr>
                  <a:spLocks noChangeArrowheads="1"/>
                </p:cNvSpPr>
                <p:nvPr/>
              </p:nvSpPr>
              <p:spPr bwMode="auto">
                <a:xfrm>
                  <a:off x="3744" y="1728"/>
                  <a:ext cx="336" cy="96"/>
                </a:xfrm>
                <a:prstGeom prst="ellipse">
                  <a:avLst/>
                </a:prstGeom>
                <a:solidFill>
                  <a:srgbClr val="C56D41"/>
                </a:solidFill>
                <a:ln w="12700" algn="ctr">
                  <a:solidFill>
                    <a:srgbClr val="64351E"/>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756" name="Oval 41"/>
                <p:cNvSpPr>
                  <a:spLocks noChangeArrowheads="1"/>
                </p:cNvSpPr>
                <p:nvPr/>
              </p:nvSpPr>
              <p:spPr bwMode="auto">
                <a:xfrm>
                  <a:off x="3744" y="1680"/>
                  <a:ext cx="336" cy="96"/>
                </a:xfrm>
                <a:prstGeom prst="ellipse">
                  <a:avLst/>
                </a:prstGeom>
                <a:solidFill>
                  <a:srgbClr val="C56D41"/>
                </a:solidFill>
                <a:ln w="12700" algn="ctr">
                  <a:solidFill>
                    <a:srgbClr val="64351E"/>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757" name="Oval 42"/>
                <p:cNvSpPr>
                  <a:spLocks noChangeArrowheads="1"/>
                </p:cNvSpPr>
                <p:nvPr/>
              </p:nvSpPr>
              <p:spPr bwMode="auto">
                <a:xfrm>
                  <a:off x="3744" y="1632"/>
                  <a:ext cx="336" cy="96"/>
                </a:xfrm>
                <a:prstGeom prst="ellipse">
                  <a:avLst/>
                </a:prstGeom>
                <a:solidFill>
                  <a:srgbClr val="C56D41"/>
                </a:solidFill>
                <a:ln w="12700" algn="ctr">
                  <a:solidFill>
                    <a:srgbClr val="64351E"/>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758" name="Oval 43"/>
                <p:cNvSpPr>
                  <a:spLocks noChangeArrowheads="1"/>
                </p:cNvSpPr>
                <p:nvPr/>
              </p:nvSpPr>
              <p:spPr bwMode="auto">
                <a:xfrm>
                  <a:off x="3744" y="1584"/>
                  <a:ext cx="336" cy="96"/>
                </a:xfrm>
                <a:prstGeom prst="ellipse">
                  <a:avLst/>
                </a:prstGeom>
                <a:solidFill>
                  <a:srgbClr val="C56D41"/>
                </a:solidFill>
                <a:ln w="12700" algn="ctr">
                  <a:solidFill>
                    <a:srgbClr val="64351E"/>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grpSp>
          <p:sp>
            <p:nvSpPr>
              <p:cNvPr id="753" name="Rounded Rectangle 752"/>
              <p:cNvSpPr/>
              <p:nvPr/>
            </p:nvSpPr>
            <p:spPr>
              <a:xfrm>
                <a:off x="6553200" y="3581400"/>
                <a:ext cx="609600" cy="457200"/>
              </a:xfrm>
              <a:prstGeom prst="roundRect">
                <a:avLst/>
              </a:prstGeom>
              <a:solidFill>
                <a:srgbClr val="C9F7C9"/>
              </a:solidFill>
              <a:ln w="12700">
                <a:solidFill>
                  <a:srgbClr val="15A715"/>
                </a:solidFill>
                <a:miter lim="800000"/>
                <a:headEnd/>
                <a:tailEnd/>
              </a:ln>
              <a:effectLst/>
            </p:spPr>
            <p:txBody>
              <a:bodyPr wrap="none" anchor="ctr"/>
              <a:lstStyle/>
              <a:p>
                <a:endParaRPr lang="en-US" dirty="0">
                  <a:solidFill>
                    <a:schemeClr val="accent1">
                      <a:lumMod val="75000"/>
                      <a:lumOff val="25000"/>
                    </a:schemeClr>
                  </a:solidFill>
                  <a:latin typeface="Arial" charset="0"/>
                </a:endParaRPr>
              </a:p>
            </p:txBody>
          </p:sp>
          <p:sp>
            <p:nvSpPr>
              <p:cNvPr id="754" name="AutoShape 44"/>
              <p:cNvSpPr>
                <a:spLocks noChangeArrowheads="1"/>
              </p:cNvSpPr>
              <p:nvPr/>
            </p:nvSpPr>
            <p:spPr bwMode="auto">
              <a:xfrm>
                <a:off x="6705600" y="3995603"/>
                <a:ext cx="304800" cy="276225"/>
              </a:xfrm>
              <a:prstGeom prst="upArrow">
                <a:avLst>
                  <a:gd name="adj1" fmla="val 50000"/>
                  <a:gd name="adj2" fmla="val 58046"/>
                </a:avLst>
              </a:prstGeom>
              <a:solidFill>
                <a:srgbClr val="F4DEC8"/>
              </a:solidFill>
              <a:ln w="12700" algn="ctr">
                <a:solidFill>
                  <a:srgbClr val="90561C"/>
                </a:solidFill>
                <a:miter lim="800000"/>
                <a:headEnd/>
                <a:tailEnd/>
              </a:ln>
              <a:effectLst/>
            </p:spPr>
            <p:txBody>
              <a:bodyPr wrap="none" anchor="ctr"/>
              <a:lstStyle/>
              <a:p>
                <a:endParaRPr lang="en-US" dirty="0"/>
              </a:p>
            </p:txBody>
          </p:sp>
        </p:grpSp>
      </p:grpSp>
      <p:grpSp>
        <p:nvGrpSpPr>
          <p:cNvPr id="836" name="Group 835"/>
          <p:cNvGrpSpPr/>
          <p:nvPr>
            <p:custDataLst>
              <p:tags r:id="rId12"/>
            </p:custDataLst>
          </p:nvPr>
        </p:nvGrpSpPr>
        <p:grpSpPr>
          <a:xfrm>
            <a:off x="1202646" y="5268595"/>
            <a:ext cx="7879082" cy="936625"/>
            <a:chOff x="-1446713" y="1447800"/>
            <a:chExt cx="7879082" cy="936625"/>
          </a:xfrm>
        </p:grpSpPr>
        <p:grpSp>
          <p:nvGrpSpPr>
            <p:cNvPr id="837" name="Group 836"/>
            <p:cNvGrpSpPr/>
            <p:nvPr>
              <p:custDataLst>
                <p:tags r:id="rId66"/>
              </p:custDataLst>
            </p:nvPr>
          </p:nvGrpSpPr>
          <p:grpSpPr>
            <a:xfrm>
              <a:off x="-1446713" y="1447800"/>
              <a:ext cx="609600" cy="936625"/>
              <a:chOff x="6553200" y="3581400"/>
              <a:chExt cx="609600" cy="936625"/>
            </a:xfrm>
          </p:grpSpPr>
          <p:grpSp>
            <p:nvGrpSpPr>
              <p:cNvPr id="926" name="Group 39"/>
              <p:cNvGrpSpPr>
                <a:grpSpLocks/>
              </p:cNvGrpSpPr>
              <p:nvPr/>
            </p:nvGrpSpPr>
            <p:grpSpPr bwMode="auto">
              <a:xfrm>
                <a:off x="6629400" y="4191000"/>
                <a:ext cx="457200" cy="327025"/>
                <a:chOff x="3744" y="1584"/>
                <a:chExt cx="336" cy="240"/>
              </a:xfrm>
            </p:grpSpPr>
            <p:sp>
              <p:nvSpPr>
                <p:cNvPr id="929" name="Oval 40"/>
                <p:cNvSpPr>
                  <a:spLocks noChangeArrowheads="1"/>
                </p:cNvSpPr>
                <p:nvPr/>
              </p:nvSpPr>
              <p:spPr bwMode="auto">
                <a:xfrm>
                  <a:off x="3744" y="1728"/>
                  <a:ext cx="336" cy="96"/>
                </a:xfrm>
                <a:prstGeom prst="ellipse">
                  <a:avLst/>
                </a:prstGeom>
                <a:solidFill>
                  <a:srgbClr val="C56D41"/>
                </a:solidFill>
                <a:ln w="12700" algn="ctr">
                  <a:solidFill>
                    <a:srgbClr val="64351E"/>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930" name="Oval 41"/>
                <p:cNvSpPr>
                  <a:spLocks noChangeArrowheads="1"/>
                </p:cNvSpPr>
                <p:nvPr/>
              </p:nvSpPr>
              <p:spPr bwMode="auto">
                <a:xfrm>
                  <a:off x="3744" y="1680"/>
                  <a:ext cx="336" cy="96"/>
                </a:xfrm>
                <a:prstGeom prst="ellipse">
                  <a:avLst/>
                </a:prstGeom>
                <a:solidFill>
                  <a:srgbClr val="C56D41"/>
                </a:solidFill>
                <a:ln w="12700" algn="ctr">
                  <a:solidFill>
                    <a:srgbClr val="64351E"/>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931" name="Oval 42"/>
                <p:cNvSpPr>
                  <a:spLocks noChangeArrowheads="1"/>
                </p:cNvSpPr>
                <p:nvPr/>
              </p:nvSpPr>
              <p:spPr bwMode="auto">
                <a:xfrm>
                  <a:off x="3744" y="1632"/>
                  <a:ext cx="336" cy="96"/>
                </a:xfrm>
                <a:prstGeom prst="ellipse">
                  <a:avLst/>
                </a:prstGeom>
                <a:solidFill>
                  <a:srgbClr val="C56D41"/>
                </a:solidFill>
                <a:ln w="12700" algn="ctr">
                  <a:solidFill>
                    <a:srgbClr val="64351E"/>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932" name="Oval 43"/>
                <p:cNvSpPr>
                  <a:spLocks noChangeArrowheads="1"/>
                </p:cNvSpPr>
                <p:nvPr/>
              </p:nvSpPr>
              <p:spPr bwMode="auto">
                <a:xfrm>
                  <a:off x="3744" y="1584"/>
                  <a:ext cx="336" cy="96"/>
                </a:xfrm>
                <a:prstGeom prst="ellipse">
                  <a:avLst/>
                </a:prstGeom>
                <a:solidFill>
                  <a:srgbClr val="C56D41"/>
                </a:solidFill>
                <a:ln w="12700" algn="ctr">
                  <a:solidFill>
                    <a:srgbClr val="64351E"/>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grpSp>
          <p:sp>
            <p:nvSpPr>
              <p:cNvPr id="927" name="Rounded Rectangle 926"/>
              <p:cNvSpPr/>
              <p:nvPr/>
            </p:nvSpPr>
            <p:spPr>
              <a:xfrm>
                <a:off x="6553200" y="3581400"/>
                <a:ext cx="609600" cy="457200"/>
              </a:xfrm>
              <a:prstGeom prst="roundRect">
                <a:avLst/>
              </a:prstGeom>
              <a:solidFill>
                <a:srgbClr val="C9F7C9"/>
              </a:solidFill>
              <a:ln w="12700">
                <a:solidFill>
                  <a:srgbClr val="15A715"/>
                </a:solidFill>
                <a:miter lim="800000"/>
                <a:headEnd/>
                <a:tailEnd/>
              </a:ln>
              <a:effectLst/>
            </p:spPr>
            <p:txBody>
              <a:bodyPr wrap="none" anchor="ctr"/>
              <a:lstStyle/>
              <a:p>
                <a:endParaRPr lang="en-US" dirty="0">
                  <a:solidFill>
                    <a:schemeClr val="accent1">
                      <a:lumMod val="75000"/>
                      <a:lumOff val="25000"/>
                    </a:schemeClr>
                  </a:solidFill>
                  <a:latin typeface="Arial" charset="0"/>
                </a:endParaRPr>
              </a:p>
            </p:txBody>
          </p:sp>
          <p:sp>
            <p:nvSpPr>
              <p:cNvPr id="928" name="AutoShape 44"/>
              <p:cNvSpPr>
                <a:spLocks noChangeArrowheads="1"/>
              </p:cNvSpPr>
              <p:nvPr/>
            </p:nvSpPr>
            <p:spPr bwMode="auto">
              <a:xfrm>
                <a:off x="6705600" y="3995603"/>
                <a:ext cx="304800" cy="276225"/>
              </a:xfrm>
              <a:prstGeom prst="upArrow">
                <a:avLst>
                  <a:gd name="adj1" fmla="val 50000"/>
                  <a:gd name="adj2" fmla="val 58046"/>
                </a:avLst>
              </a:prstGeom>
              <a:solidFill>
                <a:srgbClr val="F4DEC8"/>
              </a:solidFill>
              <a:ln w="12700" algn="ctr">
                <a:solidFill>
                  <a:srgbClr val="90561C"/>
                </a:solidFill>
                <a:miter lim="800000"/>
                <a:headEnd/>
                <a:tailEnd/>
              </a:ln>
              <a:effectLst/>
            </p:spPr>
            <p:txBody>
              <a:bodyPr wrap="none" anchor="ctr"/>
              <a:lstStyle/>
              <a:p>
                <a:endParaRPr lang="en-US" dirty="0"/>
              </a:p>
            </p:txBody>
          </p:sp>
        </p:grpSp>
        <p:grpSp>
          <p:nvGrpSpPr>
            <p:cNvPr id="838" name="Group 837"/>
            <p:cNvGrpSpPr/>
            <p:nvPr>
              <p:custDataLst>
                <p:tags r:id="rId67"/>
              </p:custDataLst>
            </p:nvPr>
          </p:nvGrpSpPr>
          <p:grpSpPr>
            <a:xfrm>
              <a:off x="-785851" y="1447800"/>
              <a:ext cx="609600" cy="936625"/>
              <a:chOff x="6553200" y="3581400"/>
              <a:chExt cx="609600" cy="936625"/>
            </a:xfrm>
          </p:grpSpPr>
          <p:grpSp>
            <p:nvGrpSpPr>
              <p:cNvPr id="919" name="Group 39"/>
              <p:cNvGrpSpPr>
                <a:grpSpLocks/>
              </p:cNvGrpSpPr>
              <p:nvPr/>
            </p:nvGrpSpPr>
            <p:grpSpPr bwMode="auto">
              <a:xfrm>
                <a:off x="6629400" y="4191000"/>
                <a:ext cx="457200" cy="327025"/>
                <a:chOff x="3744" y="1584"/>
                <a:chExt cx="336" cy="240"/>
              </a:xfrm>
            </p:grpSpPr>
            <p:sp>
              <p:nvSpPr>
                <p:cNvPr id="922" name="Oval 40"/>
                <p:cNvSpPr>
                  <a:spLocks noChangeArrowheads="1"/>
                </p:cNvSpPr>
                <p:nvPr/>
              </p:nvSpPr>
              <p:spPr bwMode="auto">
                <a:xfrm>
                  <a:off x="3744" y="1728"/>
                  <a:ext cx="336" cy="96"/>
                </a:xfrm>
                <a:prstGeom prst="ellipse">
                  <a:avLst/>
                </a:prstGeom>
                <a:solidFill>
                  <a:srgbClr val="C56D41"/>
                </a:solidFill>
                <a:ln w="12700" algn="ctr">
                  <a:solidFill>
                    <a:srgbClr val="64351E"/>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923" name="Oval 41"/>
                <p:cNvSpPr>
                  <a:spLocks noChangeArrowheads="1"/>
                </p:cNvSpPr>
                <p:nvPr/>
              </p:nvSpPr>
              <p:spPr bwMode="auto">
                <a:xfrm>
                  <a:off x="3744" y="1680"/>
                  <a:ext cx="336" cy="96"/>
                </a:xfrm>
                <a:prstGeom prst="ellipse">
                  <a:avLst/>
                </a:prstGeom>
                <a:solidFill>
                  <a:srgbClr val="C56D41"/>
                </a:solidFill>
                <a:ln w="12700" algn="ctr">
                  <a:solidFill>
                    <a:srgbClr val="64351E"/>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924" name="Oval 42"/>
                <p:cNvSpPr>
                  <a:spLocks noChangeArrowheads="1"/>
                </p:cNvSpPr>
                <p:nvPr/>
              </p:nvSpPr>
              <p:spPr bwMode="auto">
                <a:xfrm>
                  <a:off x="3744" y="1632"/>
                  <a:ext cx="336" cy="96"/>
                </a:xfrm>
                <a:prstGeom prst="ellipse">
                  <a:avLst/>
                </a:prstGeom>
                <a:solidFill>
                  <a:srgbClr val="C56D41"/>
                </a:solidFill>
                <a:ln w="12700" algn="ctr">
                  <a:solidFill>
                    <a:srgbClr val="64351E"/>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925" name="Oval 43"/>
                <p:cNvSpPr>
                  <a:spLocks noChangeArrowheads="1"/>
                </p:cNvSpPr>
                <p:nvPr/>
              </p:nvSpPr>
              <p:spPr bwMode="auto">
                <a:xfrm>
                  <a:off x="3744" y="1584"/>
                  <a:ext cx="336" cy="96"/>
                </a:xfrm>
                <a:prstGeom prst="ellipse">
                  <a:avLst/>
                </a:prstGeom>
                <a:solidFill>
                  <a:srgbClr val="C56D41"/>
                </a:solidFill>
                <a:ln w="12700" algn="ctr">
                  <a:solidFill>
                    <a:srgbClr val="64351E"/>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grpSp>
          <p:sp>
            <p:nvSpPr>
              <p:cNvPr id="920" name="Rounded Rectangle 919"/>
              <p:cNvSpPr/>
              <p:nvPr/>
            </p:nvSpPr>
            <p:spPr>
              <a:xfrm>
                <a:off x="6553200" y="3581400"/>
                <a:ext cx="609600" cy="457200"/>
              </a:xfrm>
              <a:prstGeom prst="roundRect">
                <a:avLst/>
              </a:prstGeom>
              <a:solidFill>
                <a:srgbClr val="C9F7C9"/>
              </a:solidFill>
              <a:ln w="12700">
                <a:solidFill>
                  <a:srgbClr val="15A715"/>
                </a:solidFill>
                <a:miter lim="800000"/>
                <a:headEnd/>
                <a:tailEnd/>
              </a:ln>
              <a:effectLst/>
            </p:spPr>
            <p:txBody>
              <a:bodyPr wrap="none" anchor="ctr"/>
              <a:lstStyle/>
              <a:p>
                <a:endParaRPr lang="en-US" dirty="0">
                  <a:solidFill>
                    <a:schemeClr val="accent1">
                      <a:lumMod val="75000"/>
                      <a:lumOff val="25000"/>
                    </a:schemeClr>
                  </a:solidFill>
                  <a:latin typeface="Arial" charset="0"/>
                </a:endParaRPr>
              </a:p>
            </p:txBody>
          </p:sp>
          <p:sp>
            <p:nvSpPr>
              <p:cNvPr id="921" name="AutoShape 44"/>
              <p:cNvSpPr>
                <a:spLocks noChangeArrowheads="1"/>
              </p:cNvSpPr>
              <p:nvPr/>
            </p:nvSpPr>
            <p:spPr bwMode="auto">
              <a:xfrm>
                <a:off x="6705600" y="3995603"/>
                <a:ext cx="304800" cy="276225"/>
              </a:xfrm>
              <a:prstGeom prst="upArrow">
                <a:avLst>
                  <a:gd name="adj1" fmla="val 50000"/>
                  <a:gd name="adj2" fmla="val 58046"/>
                </a:avLst>
              </a:prstGeom>
              <a:solidFill>
                <a:srgbClr val="F4DEC8"/>
              </a:solidFill>
              <a:ln w="12700" algn="ctr">
                <a:solidFill>
                  <a:srgbClr val="90561C"/>
                </a:solidFill>
                <a:miter lim="800000"/>
                <a:headEnd/>
                <a:tailEnd/>
              </a:ln>
              <a:effectLst/>
            </p:spPr>
            <p:txBody>
              <a:bodyPr wrap="none" anchor="ctr"/>
              <a:lstStyle/>
              <a:p>
                <a:endParaRPr lang="en-US" dirty="0"/>
              </a:p>
            </p:txBody>
          </p:sp>
        </p:grpSp>
        <p:grpSp>
          <p:nvGrpSpPr>
            <p:cNvPr id="839" name="Group 838"/>
            <p:cNvGrpSpPr/>
            <p:nvPr>
              <p:custDataLst>
                <p:tags r:id="rId68"/>
              </p:custDataLst>
            </p:nvPr>
          </p:nvGrpSpPr>
          <p:grpSpPr>
            <a:xfrm>
              <a:off x="-124989" y="1447800"/>
              <a:ext cx="609600" cy="936625"/>
              <a:chOff x="6553200" y="3581400"/>
              <a:chExt cx="609600" cy="936625"/>
            </a:xfrm>
          </p:grpSpPr>
          <p:grpSp>
            <p:nvGrpSpPr>
              <p:cNvPr id="912" name="Group 39"/>
              <p:cNvGrpSpPr>
                <a:grpSpLocks/>
              </p:cNvGrpSpPr>
              <p:nvPr/>
            </p:nvGrpSpPr>
            <p:grpSpPr bwMode="auto">
              <a:xfrm>
                <a:off x="6629400" y="4191000"/>
                <a:ext cx="457200" cy="327025"/>
                <a:chOff x="3744" y="1584"/>
                <a:chExt cx="336" cy="240"/>
              </a:xfrm>
            </p:grpSpPr>
            <p:sp>
              <p:nvSpPr>
                <p:cNvPr id="915" name="Oval 40"/>
                <p:cNvSpPr>
                  <a:spLocks noChangeArrowheads="1"/>
                </p:cNvSpPr>
                <p:nvPr/>
              </p:nvSpPr>
              <p:spPr bwMode="auto">
                <a:xfrm>
                  <a:off x="3744" y="1728"/>
                  <a:ext cx="336" cy="96"/>
                </a:xfrm>
                <a:prstGeom prst="ellipse">
                  <a:avLst/>
                </a:prstGeom>
                <a:solidFill>
                  <a:srgbClr val="C56D41"/>
                </a:solidFill>
                <a:ln w="12700" algn="ctr">
                  <a:solidFill>
                    <a:srgbClr val="64351E"/>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916" name="Oval 41"/>
                <p:cNvSpPr>
                  <a:spLocks noChangeArrowheads="1"/>
                </p:cNvSpPr>
                <p:nvPr/>
              </p:nvSpPr>
              <p:spPr bwMode="auto">
                <a:xfrm>
                  <a:off x="3744" y="1680"/>
                  <a:ext cx="336" cy="96"/>
                </a:xfrm>
                <a:prstGeom prst="ellipse">
                  <a:avLst/>
                </a:prstGeom>
                <a:solidFill>
                  <a:srgbClr val="C56D41"/>
                </a:solidFill>
                <a:ln w="12700" algn="ctr">
                  <a:solidFill>
                    <a:srgbClr val="64351E"/>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917" name="Oval 42"/>
                <p:cNvSpPr>
                  <a:spLocks noChangeArrowheads="1"/>
                </p:cNvSpPr>
                <p:nvPr/>
              </p:nvSpPr>
              <p:spPr bwMode="auto">
                <a:xfrm>
                  <a:off x="3744" y="1632"/>
                  <a:ext cx="336" cy="96"/>
                </a:xfrm>
                <a:prstGeom prst="ellipse">
                  <a:avLst/>
                </a:prstGeom>
                <a:solidFill>
                  <a:srgbClr val="C56D41"/>
                </a:solidFill>
                <a:ln w="12700" algn="ctr">
                  <a:solidFill>
                    <a:srgbClr val="64351E"/>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918" name="Oval 43"/>
                <p:cNvSpPr>
                  <a:spLocks noChangeArrowheads="1"/>
                </p:cNvSpPr>
                <p:nvPr/>
              </p:nvSpPr>
              <p:spPr bwMode="auto">
                <a:xfrm>
                  <a:off x="3744" y="1584"/>
                  <a:ext cx="336" cy="96"/>
                </a:xfrm>
                <a:prstGeom prst="ellipse">
                  <a:avLst/>
                </a:prstGeom>
                <a:solidFill>
                  <a:srgbClr val="C56D41"/>
                </a:solidFill>
                <a:ln w="12700" algn="ctr">
                  <a:solidFill>
                    <a:srgbClr val="64351E"/>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grpSp>
          <p:sp>
            <p:nvSpPr>
              <p:cNvPr id="913" name="Rounded Rectangle 912"/>
              <p:cNvSpPr/>
              <p:nvPr/>
            </p:nvSpPr>
            <p:spPr>
              <a:xfrm>
                <a:off x="6553200" y="3581400"/>
                <a:ext cx="609600" cy="457200"/>
              </a:xfrm>
              <a:prstGeom prst="roundRect">
                <a:avLst/>
              </a:prstGeom>
              <a:solidFill>
                <a:srgbClr val="C9F7C9"/>
              </a:solidFill>
              <a:ln w="12700">
                <a:solidFill>
                  <a:srgbClr val="15A715"/>
                </a:solidFill>
                <a:miter lim="800000"/>
                <a:headEnd/>
                <a:tailEnd/>
              </a:ln>
              <a:effectLst/>
            </p:spPr>
            <p:txBody>
              <a:bodyPr wrap="none" anchor="ctr"/>
              <a:lstStyle/>
              <a:p>
                <a:endParaRPr lang="en-US" dirty="0">
                  <a:solidFill>
                    <a:schemeClr val="accent1">
                      <a:lumMod val="75000"/>
                      <a:lumOff val="25000"/>
                    </a:schemeClr>
                  </a:solidFill>
                  <a:latin typeface="Arial" charset="0"/>
                </a:endParaRPr>
              </a:p>
            </p:txBody>
          </p:sp>
          <p:sp>
            <p:nvSpPr>
              <p:cNvPr id="914" name="AutoShape 44"/>
              <p:cNvSpPr>
                <a:spLocks noChangeArrowheads="1"/>
              </p:cNvSpPr>
              <p:nvPr/>
            </p:nvSpPr>
            <p:spPr bwMode="auto">
              <a:xfrm>
                <a:off x="6705600" y="3995603"/>
                <a:ext cx="304800" cy="276225"/>
              </a:xfrm>
              <a:prstGeom prst="upArrow">
                <a:avLst>
                  <a:gd name="adj1" fmla="val 50000"/>
                  <a:gd name="adj2" fmla="val 58046"/>
                </a:avLst>
              </a:prstGeom>
              <a:solidFill>
                <a:srgbClr val="F4DEC8"/>
              </a:solidFill>
              <a:ln w="12700" algn="ctr">
                <a:solidFill>
                  <a:srgbClr val="90561C"/>
                </a:solidFill>
                <a:miter lim="800000"/>
                <a:headEnd/>
                <a:tailEnd/>
              </a:ln>
              <a:effectLst/>
            </p:spPr>
            <p:txBody>
              <a:bodyPr wrap="none" anchor="ctr"/>
              <a:lstStyle/>
              <a:p>
                <a:endParaRPr lang="en-US" dirty="0"/>
              </a:p>
            </p:txBody>
          </p:sp>
        </p:grpSp>
        <p:grpSp>
          <p:nvGrpSpPr>
            <p:cNvPr id="840" name="Group 839"/>
            <p:cNvGrpSpPr/>
            <p:nvPr>
              <p:custDataLst>
                <p:tags r:id="rId69"/>
              </p:custDataLst>
            </p:nvPr>
          </p:nvGrpSpPr>
          <p:grpSpPr>
            <a:xfrm>
              <a:off x="535873" y="1447800"/>
              <a:ext cx="609600" cy="936625"/>
              <a:chOff x="6553200" y="3581400"/>
              <a:chExt cx="609600" cy="936625"/>
            </a:xfrm>
          </p:grpSpPr>
          <p:grpSp>
            <p:nvGrpSpPr>
              <p:cNvPr id="905" name="Group 39"/>
              <p:cNvGrpSpPr>
                <a:grpSpLocks/>
              </p:cNvGrpSpPr>
              <p:nvPr/>
            </p:nvGrpSpPr>
            <p:grpSpPr bwMode="auto">
              <a:xfrm>
                <a:off x="6629400" y="4191000"/>
                <a:ext cx="457200" cy="327025"/>
                <a:chOff x="3744" y="1584"/>
                <a:chExt cx="336" cy="240"/>
              </a:xfrm>
            </p:grpSpPr>
            <p:sp>
              <p:nvSpPr>
                <p:cNvPr id="908" name="Oval 40"/>
                <p:cNvSpPr>
                  <a:spLocks noChangeArrowheads="1"/>
                </p:cNvSpPr>
                <p:nvPr/>
              </p:nvSpPr>
              <p:spPr bwMode="auto">
                <a:xfrm>
                  <a:off x="3744" y="1728"/>
                  <a:ext cx="336" cy="96"/>
                </a:xfrm>
                <a:prstGeom prst="ellipse">
                  <a:avLst/>
                </a:prstGeom>
                <a:solidFill>
                  <a:srgbClr val="C56D41"/>
                </a:solidFill>
                <a:ln w="12700" algn="ctr">
                  <a:solidFill>
                    <a:srgbClr val="64351E"/>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909" name="Oval 41"/>
                <p:cNvSpPr>
                  <a:spLocks noChangeArrowheads="1"/>
                </p:cNvSpPr>
                <p:nvPr/>
              </p:nvSpPr>
              <p:spPr bwMode="auto">
                <a:xfrm>
                  <a:off x="3744" y="1680"/>
                  <a:ext cx="336" cy="96"/>
                </a:xfrm>
                <a:prstGeom prst="ellipse">
                  <a:avLst/>
                </a:prstGeom>
                <a:solidFill>
                  <a:srgbClr val="C56D41"/>
                </a:solidFill>
                <a:ln w="12700" algn="ctr">
                  <a:solidFill>
                    <a:srgbClr val="64351E"/>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910" name="Oval 42"/>
                <p:cNvSpPr>
                  <a:spLocks noChangeArrowheads="1"/>
                </p:cNvSpPr>
                <p:nvPr/>
              </p:nvSpPr>
              <p:spPr bwMode="auto">
                <a:xfrm>
                  <a:off x="3744" y="1632"/>
                  <a:ext cx="336" cy="96"/>
                </a:xfrm>
                <a:prstGeom prst="ellipse">
                  <a:avLst/>
                </a:prstGeom>
                <a:solidFill>
                  <a:srgbClr val="C56D41"/>
                </a:solidFill>
                <a:ln w="12700" algn="ctr">
                  <a:solidFill>
                    <a:srgbClr val="64351E"/>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911" name="Oval 43"/>
                <p:cNvSpPr>
                  <a:spLocks noChangeArrowheads="1"/>
                </p:cNvSpPr>
                <p:nvPr/>
              </p:nvSpPr>
              <p:spPr bwMode="auto">
                <a:xfrm>
                  <a:off x="3744" y="1584"/>
                  <a:ext cx="336" cy="96"/>
                </a:xfrm>
                <a:prstGeom prst="ellipse">
                  <a:avLst/>
                </a:prstGeom>
                <a:solidFill>
                  <a:srgbClr val="C56D41"/>
                </a:solidFill>
                <a:ln w="12700" algn="ctr">
                  <a:solidFill>
                    <a:srgbClr val="64351E"/>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grpSp>
          <p:sp>
            <p:nvSpPr>
              <p:cNvPr id="906" name="Rounded Rectangle 905"/>
              <p:cNvSpPr/>
              <p:nvPr/>
            </p:nvSpPr>
            <p:spPr>
              <a:xfrm>
                <a:off x="6553200" y="3581400"/>
                <a:ext cx="609600" cy="457200"/>
              </a:xfrm>
              <a:prstGeom prst="roundRect">
                <a:avLst/>
              </a:prstGeom>
              <a:solidFill>
                <a:srgbClr val="C9F7C9"/>
              </a:solidFill>
              <a:ln w="12700">
                <a:solidFill>
                  <a:srgbClr val="15A715"/>
                </a:solidFill>
                <a:miter lim="800000"/>
                <a:headEnd/>
                <a:tailEnd/>
              </a:ln>
              <a:effectLst/>
            </p:spPr>
            <p:txBody>
              <a:bodyPr wrap="none" anchor="ctr"/>
              <a:lstStyle/>
              <a:p>
                <a:endParaRPr lang="en-US" dirty="0">
                  <a:solidFill>
                    <a:schemeClr val="accent1">
                      <a:lumMod val="75000"/>
                      <a:lumOff val="25000"/>
                    </a:schemeClr>
                  </a:solidFill>
                  <a:latin typeface="Arial" charset="0"/>
                </a:endParaRPr>
              </a:p>
            </p:txBody>
          </p:sp>
          <p:sp>
            <p:nvSpPr>
              <p:cNvPr id="907" name="AutoShape 44"/>
              <p:cNvSpPr>
                <a:spLocks noChangeArrowheads="1"/>
              </p:cNvSpPr>
              <p:nvPr/>
            </p:nvSpPr>
            <p:spPr bwMode="auto">
              <a:xfrm>
                <a:off x="6705600" y="3995603"/>
                <a:ext cx="304800" cy="276225"/>
              </a:xfrm>
              <a:prstGeom prst="upArrow">
                <a:avLst>
                  <a:gd name="adj1" fmla="val 50000"/>
                  <a:gd name="adj2" fmla="val 58046"/>
                </a:avLst>
              </a:prstGeom>
              <a:solidFill>
                <a:srgbClr val="F4DEC8"/>
              </a:solidFill>
              <a:ln w="12700" algn="ctr">
                <a:solidFill>
                  <a:srgbClr val="90561C"/>
                </a:solidFill>
                <a:miter lim="800000"/>
                <a:headEnd/>
                <a:tailEnd/>
              </a:ln>
              <a:effectLst/>
            </p:spPr>
            <p:txBody>
              <a:bodyPr wrap="none" anchor="ctr"/>
              <a:lstStyle/>
              <a:p>
                <a:endParaRPr lang="en-US" dirty="0"/>
              </a:p>
            </p:txBody>
          </p:sp>
        </p:grpSp>
        <p:grpSp>
          <p:nvGrpSpPr>
            <p:cNvPr id="841" name="Group 840"/>
            <p:cNvGrpSpPr/>
            <p:nvPr>
              <p:custDataLst>
                <p:tags r:id="rId70"/>
              </p:custDataLst>
            </p:nvPr>
          </p:nvGrpSpPr>
          <p:grpSpPr>
            <a:xfrm>
              <a:off x="1196735" y="1447800"/>
              <a:ext cx="609600" cy="936625"/>
              <a:chOff x="6553200" y="3581400"/>
              <a:chExt cx="609600" cy="936625"/>
            </a:xfrm>
          </p:grpSpPr>
          <p:grpSp>
            <p:nvGrpSpPr>
              <p:cNvPr id="898" name="Group 39"/>
              <p:cNvGrpSpPr>
                <a:grpSpLocks/>
              </p:cNvGrpSpPr>
              <p:nvPr/>
            </p:nvGrpSpPr>
            <p:grpSpPr bwMode="auto">
              <a:xfrm>
                <a:off x="6629400" y="4191000"/>
                <a:ext cx="457200" cy="327025"/>
                <a:chOff x="3744" y="1584"/>
                <a:chExt cx="336" cy="240"/>
              </a:xfrm>
            </p:grpSpPr>
            <p:sp>
              <p:nvSpPr>
                <p:cNvPr id="901" name="Oval 40"/>
                <p:cNvSpPr>
                  <a:spLocks noChangeArrowheads="1"/>
                </p:cNvSpPr>
                <p:nvPr/>
              </p:nvSpPr>
              <p:spPr bwMode="auto">
                <a:xfrm>
                  <a:off x="3744" y="1728"/>
                  <a:ext cx="336" cy="96"/>
                </a:xfrm>
                <a:prstGeom prst="ellipse">
                  <a:avLst/>
                </a:prstGeom>
                <a:solidFill>
                  <a:srgbClr val="C56D41"/>
                </a:solidFill>
                <a:ln w="12700" algn="ctr">
                  <a:solidFill>
                    <a:srgbClr val="64351E"/>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902" name="Oval 41"/>
                <p:cNvSpPr>
                  <a:spLocks noChangeArrowheads="1"/>
                </p:cNvSpPr>
                <p:nvPr/>
              </p:nvSpPr>
              <p:spPr bwMode="auto">
                <a:xfrm>
                  <a:off x="3744" y="1680"/>
                  <a:ext cx="336" cy="96"/>
                </a:xfrm>
                <a:prstGeom prst="ellipse">
                  <a:avLst/>
                </a:prstGeom>
                <a:solidFill>
                  <a:srgbClr val="C56D41"/>
                </a:solidFill>
                <a:ln w="12700" algn="ctr">
                  <a:solidFill>
                    <a:srgbClr val="64351E"/>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903" name="Oval 42"/>
                <p:cNvSpPr>
                  <a:spLocks noChangeArrowheads="1"/>
                </p:cNvSpPr>
                <p:nvPr/>
              </p:nvSpPr>
              <p:spPr bwMode="auto">
                <a:xfrm>
                  <a:off x="3744" y="1632"/>
                  <a:ext cx="336" cy="96"/>
                </a:xfrm>
                <a:prstGeom prst="ellipse">
                  <a:avLst/>
                </a:prstGeom>
                <a:solidFill>
                  <a:srgbClr val="C56D41"/>
                </a:solidFill>
                <a:ln w="12700" algn="ctr">
                  <a:solidFill>
                    <a:srgbClr val="64351E"/>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904" name="Oval 43"/>
                <p:cNvSpPr>
                  <a:spLocks noChangeArrowheads="1"/>
                </p:cNvSpPr>
                <p:nvPr/>
              </p:nvSpPr>
              <p:spPr bwMode="auto">
                <a:xfrm>
                  <a:off x="3744" y="1584"/>
                  <a:ext cx="336" cy="96"/>
                </a:xfrm>
                <a:prstGeom prst="ellipse">
                  <a:avLst/>
                </a:prstGeom>
                <a:solidFill>
                  <a:srgbClr val="C56D41"/>
                </a:solidFill>
                <a:ln w="12700" algn="ctr">
                  <a:solidFill>
                    <a:srgbClr val="64351E"/>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grpSp>
          <p:sp>
            <p:nvSpPr>
              <p:cNvPr id="899" name="Rounded Rectangle 898"/>
              <p:cNvSpPr/>
              <p:nvPr/>
            </p:nvSpPr>
            <p:spPr>
              <a:xfrm>
                <a:off x="6553200" y="3581400"/>
                <a:ext cx="609600" cy="457200"/>
              </a:xfrm>
              <a:prstGeom prst="roundRect">
                <a:avLst/>
              </a:prstGeom>
              <a:solidFill>
                <a:srgbClr val="C9F7C9"/>
              </a:solidFill>
              <a:ln w="12700">
                <a:solidFill>
                  <a:srgbClr val="15A715"/>
                </a:solidFill>
                <a:miter lim="800000"/>
                <a:headEnd/>
                <a:tailEnd/>
              </a:ln>
              <a:effectLst/>
            </p:spPr>
            <p:txBody>
              <a:bodyPr wrap="none" anchor="ctr"/>
              <a:lstStyle/>
              <a:p>
                <a:endParaRPr lang="en-US" dirty="0">
                  <a:solidFill>
                    <a:schemeClr val="accent1">
                      <a:lumMod val="75000"/>
                      <a:lumOff val="25000"/>
                    </a:schemeClr>
                  </a:solidFill>
                  <a:latin typeface="Arial" charset="0"/>
                </a:endParaRPr>
              </a:p>
            </p:txBody>
          </p:sp>
          <p:sp>
            <p:nvSpPr>
              <p:cNvPr id="900" name="AutoShape 44"/>
              <p:cNvSpPr>
                <a:spLocks noChangeArrowheads="1"/>
              </p:cNvSpPr>
              <p:nvPr/>
            </p:nvSpPr>
            <p:spPr bwMode="auto">
              <a:xfrm>
                <a:off x="6705600" y="3995603"/>
                <a:ext cx="304800" cy="276225"/>
              </a:xfrm>
              <a:prstGeom prst="upArrow">
                <a:avLst>
                  <a:gd name="adj1" fmla="val 50000"/>
                  <a:gd name="adj2" fmla="val 58046"/>
                </a:avLst>
              </a:prstGeom>
              <a:solidFill>
                <a:srgbClr val="F4DEC8"/>
              </a:solidFill>
              <a:ln w="12700" algn="ctr">
                <a:solidFill>
                  <a:srgbClr val="90561C"/>
                </a:solidFill>
                <a:miter lim="800000"/>
                <a:headEnd/>
                <a:tailEnd/>
              </a:ln>
              <a:effectLst/>
            </p:spPr>
            <p:txBody>
              <a:bodyPr wrap="none" anchor="ctr"/>
              <a:lstStyle/>
              <a:p>
                <a:endParaRPr lang="en-US" dirty="0"/>
              </a:p>
            </p:txBody>
          </p:sp>
        </p:grpSp>
        <p:grpSp>
          <p:nvGrpSpPr>
            <p:cNvPr id="842" name="Group 841"/>
            <p:cNvGrpSpPr/>
            <p:nvPr>
              <p:custDataLst>
                <p:tags r:id="rId71"/>
              </p:custDataLst>
            </p:nvPr>
          </p:nvGrpSpPr>
          <p:grpSpPr>
            <a:xfrm>
              <a:off x="1857597" y="1447800"/>
              <a:ext cx="609600" cy="936625"/>
              <a:chOff x="6553200" y="3581400"/>
              <a:chExt cx="609600" cy="936625"/>
            </a:xfrm>
          </p:grpSpPr>
          <p:grpSp>
            <p:nvGrpSpPr>
              <p:cNvPr id="891" name="Group 39"/>
              <p:cNvGrpSpPr>
                <a:grpSpLocks/>
              </p:cNvGrpSpPr>
              <p:nvPr/>
            </p:nvGrpSpPr>
            <p:grpSpPr bwMode="auto">
              <a:xfrm>
                <a:off x="6629400" y="4191000"/>
                <a:ext cx="457200" cy="327025"/>
                <a:chOff x="3744" y="1584"/>
                <a:chExt cx="336" cy="240"/>
              </a:xfrm>
            </p:grpSpPr>
            <p:sp>
              <p:nvSpPr>
                <p:cNvPr id="894" name="Oval 40"/>
                <p:cNvSpPr>
                  <a:spLocks noChangeArrowheads="1"/>
                </p:cNvSpPr>
                <p:nvPr/>
              </p:nvSpPr>
              <p:spPr bwMode="auto">
                <a:xfrm>
                  <a:off x="3744" y="1728"/>
                  <a:ext cx="336" cy="96"/>
                </a:xfrm>
                <a:prstGeom prst="ellipse">
                  <a:avLst/>
                </a:prstGeom>
                <a:solidFill>
                  <a:srgbClr val="C56D41"/>
                </a:solidFill>
                <a:ln w="12700" algn="ctr">
                  <a:solidFill>
                    <a:srgbClr val="64351E"/>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895" name="Oval 41"/>
                <p:cNvSpPr>
                  <a:spLocks noChangeArrowheads="1"/>
                </p:cNvSpPr>
                <p:nvPr/>
              </p:nvSpPr>
              <p:spPr bwMode="auto">
                <a:xfrm>
                  <a:off x="3744" y="1680"/>
                  <a:ext cx="336" cy="96"/>
                </a:xfrm>
                <a:prstGeom prst="ellipse">
                  <a:avLst/>
                </a:prstGeom>
                <a:solidFill>
                  <a:srgbClr val="C56D41"/>
                </a:solidFill>
                <a:ln w="12700" algn="ctr">
                  <a:solidFill>
                    <a:srgbClr val="64351E"/>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896" name="Oval 42"/>
                <p:cNvSpPr>
                  <a:spLocks noChangeArrowheads="1"/>
                </p:cNvSpPr>
                <p:nvPr/>
              </p:nvSpPr>
              <p:spPr bwMode="auto">
                <a:xfrm>
                  <a:off x="3744" y="1632"/>
                  <a:ext cx="336" cy="96"/>
                </a:xfrm>
                <a:prstGeom prst="ellipse">
                  <a:avLst/>
                </a:prstGeom>
                <a:solidFill>
                  <a:srgbClr val="C56D41"/>
                </a:solidFill>
                <a:ln w="12700" algn="ctr">
                  <a:solidFill>
                    <a:srgbClr val="64351E"/>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897" name="Oval 43"/>
                <p:cNvSpPr>
                  <a:spLocks noChangeArrowheads="1"/>
                </p:cNvSpPr>
                <p:nvPr/>
              </p:nvSpPr>
              <p:spPr bwMode="auto">
                <a:xfrm>
                  <a:off x="3744" y="1584"/>
                  <a:ext cx="336" cy="96"/>
                </a:xfrm>
                <a:prstGeom prst="ellipse">
                  <a:avLst/>
                </a:prstGeom>
                <a:solidFill>
                  <a:srgbClr val="C56D41"/>
                </a:solidFill>
                <a:ln w="12700" algn="ctr">
                  <a:solidFill>
                    <a:srgbClr val="64351E"/>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grpSp>
          <p:sp>
            <p:nvSpPr>
              <p:cNvPr id="892" name="Rounded Rectangle 891"/>
              <p:cNvSpPr/>
              <p:nvPr/>
            </p:nvSpPr>
            <p:spPr>
              <a:xfrm>
                <a:off x="6553200" y="3581400"/>
                <a:ext cx="609600" cy="457200"/>
              </a:xfrm>
              <a:prstGeom prst="roundRect">
                <a:avLst/>
              </a:prstGeom>
              <a:solidFill>
                <a:srgbClr val="C9F7C9"/>
              </a:solidFill>
              <a:ln w="12700">
                <a:solidFill>
                  <a:srgbClr val="15A715"/>
                </a:solidFill>
                <a:miter lim="800000"/>
                <a:headEnd/>
                <a:tailEnd/>
              </a:ln>
              <a:effectLst/>
            </p:spPr>
            <p:txBody>
              <a:bodyPr wrap="none" anchor="ctr"/>
              <a:lstStyle/>
              <a:p>
                <a:endParaRPr lang="en-US" dirty="0">
                  <a:solidFill>
                    <a:schemeClr val="accent1">
                      <a:lumMod val="75000"/>
                      <a:lumOff val="25000"/>
                    </a:schemeClr>
                  </a:solidFill>
                  <a:latin typeface="Arial" charset="0"/>
                </a:endParaRPr>
              </a:p>
            </p:txBody>
          </p:sp>
          <p:sp>
            <p:nvSpPr>
              <p:cNvPr id="893" name="AutoShape 44"/>
              <p:cNvSpPr>
                <a:spLocks noChangeArrowheads="1"/>
              </p:cNvSpPr>
              <p:nvPr/>
            </p:nvSpPr>
            <p:spPr bwMode="auto">
              <a:xfrm>
                <a:off x="6705600" y="3995603"/>
                <a:ext cx="304800" cy="276225"/>
              </a:xfrm>
              <a:prstGeom prst="upArrow">
                <a:avLst>
                  <a:gd name="adj1" fmla="val 50000"/>
                  <a:gd name="adj2" fmla="val 58046"/>
                </a:avLst>
              </a:prstGeom>
              <a:solidFill>
                <a:srgbClr val="F4DEC8"/>
              </a:solidFill>
              <a:ln w="12700" algn="ctr">
                <a:solidFill>
                  <a:srgbClr val="90561C"/>
                </a:solidFill>
                <a:miter lim="800000"/>
                <a:headEnd/>
                <a:tailEnd/>
              </a:ln>
              <a:effectLst/>
            </p:spPr>
            <p:txBody>
              <a:bodyPr wrap="none" anchor="ctr"/>
              <a:lstStyle/>
              <a:p>
                <a:endParaRPr lang="en-US" dirty="0"/>
              </a:p>
            </p:txBody>
          </p:sp>
        </p:grpSp>
        <p:grpSp>
          <p:nvGrpSpPr>
            <p:cNvPr id="843" name="Group 842"/>
            <p:cNvGrpSpPr/>
            <p:nvPr>
              <p:custDataLst>
                <p:tags r:id="rId72"/>
              </p:custDataLst>
            </p:nvPr>
          </p:nvGrpSpPr>
          <p:grpSpPr>
            <a:xfrm>
              <a:off x="2518459" y="1447800"/>
              <a:ext cx="609600" cy="936625"/>
              <a:chOff x="6553200" y="3581400"/>
              <a:chExt cx="609600" cy="936625"/>
            </a:xfrm>
          </p:grpSpPr>
          <p:grpSp>
            <p:nvGrpSpPr>
              <p:cNvPr id="884" name="Group 39"/>
              <p:cNvGrpSpPr>
                <a:grpSpLocks/>
              </p:cNvGrpSpPr>
              <p:nvPr/>
            </p:nvGrpSpPr>
            <p:grpSpPr bwMode="auto">
              <a:xfrm>
                <a:off x="6629400" y="4191000"/>
                <a:ext cx="457200" cy="327025"/>
                <a:chOff x="3744" y="1584"/>
                <a:chExt cx="336" cy="240"/>
              </a:xfrm>
            </p:grpSpPr>
            <p:sp>
              <p:nvSpPr>
                <p:cNvPr id="887" name="Oval 40"/>
                <p:cNvSpPr>
                  <a:spLocks noChangeArrowheads="1"/>
                </p:cNvSpPr>
                <p:nvPr/>
              </p:nvSpPr>
              <p:spPr bwMode="auto">
                <a:xfrm>
                  <a:off x="3744" y="1728"/>
                  <a:ext cx="336" cy="96"/>
                </a:xfrm>
                <a:prstGeom prst="ellipse">
                  <a:avLst/>
                </a:prstGeom>
                <a:solidFill>
                  <a:srgbClr val="C56D41"/>
                </a:solidFill>
                <a:ln w="12700" algn="ctr">
                  <a:solidFill>
                    <a:srgbClr val="64351E"/>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888" name="Oval 41"/>
                <p:cNvSpPr>
                  <a:spLocks noChangeArrowheads="1"/>
                </p:cNvSpPr>
                <p:nvPr/>
              </p:nvSpPr>
              <p:spPr bwMode="auto">
                <a:xfrm>
                  <a:off x="3744" y="1680"/>
                  <a:ext cx="336" cy="96"/>
                </a:xfrm>
                <a:prstGeom prst="ellipse">
                  <a:avLst/>
                </a:prstGeom>
                <a:solidFill>
                  <a:srgbClr val="C56D41"/>
                </a:solidFill>
                <a:ln w="12700" algn="ctr">
                  <a:solidFill>
                    <a:srgbClr val="64351E"/>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889" name="Oval 42"/>
                <p:cNvSpPr>
                  <a:spLocks noChangeArrowheads="1"/>
                </p:cNvSpPr>
                <p:nvPr/>
              </p:nvSpPr>
              <p:spPr bwMode="auto">
                <a:xfrm>
                  <a:off x="3744" y="1632"/>
                  <a:ext cx="336" cy="96"/>
                </a:xfrm>
                <a:prstGeom prst="ellipse">
                  <a:avLst/>
                </a:prstGeom>
                <a:solidFill>
                  <a:srgbClr val="C56D41"/>
                </a:solidFill>
                <a:ln w="12700" algn="ctr">
                  <a:solidFill>
                    <a:srgbClr val="64351E"/>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890" name="Oval 43"/>
                <p:cNvSpPr>
                  <a:spLocks noChangeArrowheads="1"/>
                </p:cNvSpPr>
                <p:nvPr/>
              </p:nvSpPr>
              <p:spPr bwMode="auto">
                <a:xfrm>
                  <a:off x="3744" y="1584"/>
                  <a:ext cx="336" cy="96"/>
                </a:xfrm>
                <a:prstGeom prst="ellipse">
                  <a:avLst/>
                </a:prstGeom>
                <a:solidFill>
                  <a:srgbClr val="C56D41"/>
                </a:solidFill>
                <a:ln w="12700" algn="ctr">
                  <a:solidFill>
                    <a:srgbClr val="64351E"/>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grpSp>
          <p:sp>
            <p:nvSpPr>
              <p:cNvPr id="885" name="Rounded Rectangle 884"/>
              <p:cNvSpPr/>
              <p:nvPr/>
            </p:nvSpPr>
            <p:spPr>
              <a:xfrm>
                <a:off x="6553200" y="3581400"/>
                <a:ext cx="609600" cy="457200"/>
              </a:xfrm>
              <a:prstGeom prst="roundRect">
                <a:avLst/>
              </a:prstGeom>
              <a:solidFill>
                <a:srgbClr val="C9F7C9"/>
              </a:solidFill>
              <a:ln w="12700">
                <a:solidFill>
                  <a:srgbClr val="15A715"/>
                </a:solidFill>
                <a:miter lim="800000"/>
                <a:headEnd/>
                <a:tailEnd/>
              </a:ln>
              <a:effectLst/>
            </p:spPr>
            <p:txBody>
              <a:bodyPr wrap="none" anchor="ctr"/>
              <a:lstStyle/>
              <a:p>
                <a:endParaRPr lang="en-US" dirty="0">
                  <a:solidFill>
                    <a:schemeClr val="accent1">
                      <a:lumMod val="75000"/>
                      <a:lumOff val="25000"/>
                    </a:schemeClr>
                  </a:solidFill>
                  <a:latin typeface="Arial" charset="0"/>
                </a:endParaRPr>
              </a:p>
            </p:txBody>
          </p:sp>
          <p:sp>
            <p:nvSpPr>
              <p:cNvPr id="886" name="AutoShape 44"/>
              <p:cNvSpPr>
                <a:spLocks noChangeArrowheads="1"/>
              </p:cNvSpPr>
              <p:nvPr/>
            </p:nvSpPr>
            <p:spPr bwMode="auto">
              <a:xfrm>
                <a:off x="6705600" y="3995603"/>
                <a:ext cx="304800" cy="276225"/>
              </a:xfrm>
              <a:prstGeom prst="upArrow">
                <a:avLst>
                  <a:gd name="adj1" fmla="val 50000"/>
                  <a:gd name="adj2" fmla="val 58046"/>
                </a:avLst>
              </a:prstGeom>
              <a:solidFill>
                <a:srgbClr val="F4DEC8"/>
              </a:solidFill>
              <a:ln w="12700" algn="ctr">
                <a:solidFill>
                  <a:srgbClr val="90561C"/>
                </a:solidFill>
                <a:miter lim="800000"/>
                <a:headEnd/>
                <a:tailEnd/>
              </a:ln>
              <a:effectLst/>
            </p:spPr>
            <p:txBody>
              <a:bodyPr wrap="none" anchor="ctr"/>
              <a:lstStyle/>
              <a:p>
                <a:endParaRPr lang="en-US" dirty="0"/>
              </a:p>
            </p:txBody>
          </p:sp>
        </p:grpSp>
        <p:grpSp>
          <p:nvGrpSpPr>
            <p:cNvPr id="844" name="Group 843"/>
            <p:cNvGrpSpPr/>
            <p:nvPr>
              <p:custDataLst>
                <p:tags r:id="rId73"/>
              </p:custDataLst>
            </p:nvPr>
          </p:nvGrpSpPr>
          <p:grpSpPr>
            <a:xfrm>
              <a:off x="3179321" y="1447800"/>
              <a:ext cx="609600" cy="936625"/>
              <a:chOff x="6553200" y="3581400"/>
              <a:chExt cx="609600" cy="936625"/>
            </a:xfrm>
          </p:grpSpPr>
          <p:grpSp>
            <p:nvGrpSpPr>
              <p:cNvPr id="877" name="Group 39"/>
              <p:cNvGrpSpPr>
                <a:grpSpLocks/>
              </p:cNvGrpSpPr>
              <p:nvPr/>
            </p:nvGrpSpPr>
            <p:grpSpPr bwMode="auto">
              <a:xfrm>
                <a:off x="6629400" y="4191000"/>
                <a:ext cx="457200" cy="327025"/>
                <a:chOff x="3744" y="1584"/>
                <a:chExt cx="336" cy="240"/>
              </a:xfrm>
            </p:grpSpPr>
            <p:sp>
              <p:nvSpPr>
                <p:cNvPr id="880" name="Oval 40"/>
                <p:cNvSpPr>
                  <a:spLocks noChangeArrowheads="1"/>
                </p:cNvSpPr>
                <p:nvPr/>
              </p:nvSpPr>
              <p:spPr bwMode="auto">
                <a:xfrm>
                  <a:off x="3744" y="1728"/>
                  <a:ext cx="336" cy="96"/>
                </a:xfrm>
                <a:prstGeom prst="ellipse">
                  <a:avLst/>
                </a:prstGeom>
                <a:solidFill>
                  <a:srgbClr val="C56D41"/>
                </a:solidFill>
                <a:ln w="12700" algn="ctr">
                  <a:solidFill>
                    <a:srgbClr val="64351E"/>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881" name="Oval 41"/>
                <p:cNvSpPr>
                  <a:spLocks noChangeArrowheads="1"/>
                </p:cNvSpPr>
                <p:nvPr/>
              </p:nvSpPr>
              <p:spPr bwMode="auto">
                <a:xfrm>
                  <a:off x="3744" y="1680"/>
                  <a:ext cx="336" cy="96"/>
                </a:xfrm>
                <a:prstGeom prst="ellipse">
                  <a:avLst/>
                </a:prstGeom>
                <a:solidFill>
                  <a:srgbClr val="C56D41"/>
                </a:solidFill>
                <a:ln w="12700" algn="ctr">
                  <a:solidFill>
                    <a:srgbClr val="64351E"/>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882" name="Oval 42"/>
                <p:cNvSpPr>
                  <a:spLocks noChangeArrowheads="1"/>
                </p:cNvSpPr>
                <p:nvPr/>
              </p:nvSpPr>
              <p:spPr bwMode="auto">
                <a:xfrm>
                  <a:off x="3744" y="1632"/>
                  <a:ext cx="336" cy="96"/>
                </a:xfrm>
                <a:prstGeom prst="ellipse">
                  <a:avLst/>
                </a:prstGeom>
                <a:solidFill>
                  <a:srgbClr val="C56D41"/>
                </a:solidFill>
                <a:ln w="12700" algn="ctr">
                  <a:solidFill>
                    <a:srgbClr val="64351E"/>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883" name="Oval 43"/>
                <p:cNvSpPr>
                  <a:spLocks noChangeArrowheads="1"/>
                </p:cNvSpPr>
                <p:nvPr/>
              </p:nvSpPr>
              <p:spPr bwMode="auto">
                <a:xfrm>
                  <a:off x="3744" y="1584"/>
                  <a:ext cx="336" cy="96"/>
                </a:xfrm>
                <a:prstGeom prst="ellipse">
                  <a:avLst/>
                </a:prstGeom>
                <a:solidFill>
                  <a:srgbClr val="C56D41"/>
                </a:solidFill>
                <a:ln w="12700" algn="ctr">
                  <a:solidFill>
                    <a:srgbClr val="64351E"/>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grpSp>
          <p:sp>
            <p:nvSpPr>
              <p:cNvPr id="878" name="Rounded Rectangle 877"/>
              <p:cNvSpPr/>
              <p:nvPr/>
            </p:nvSpPr>
            <p:spPr>
              <a:xfrm>
                <a:off x="6553200" y="3581400"/>
                <a:ext cx="609600" cy="457200"/>
              </a:xfrm>
              <a:prstGeom prst="roundRect">
                <a:avLst/>
              </a:prstGeom>
              <a:solidFill>
                <a:srgbClr val="C9F7C9"/>
              </a:solidFill>
              <a:ln w="12700">
                <a:solidFill>
                  <a:srgbClr val="15A715"/>
                </a:solidFill>
                <a:miter lim="800000"/>
                <a:headEnd/>
                <a:tailEnd/>
              </a:ln>
              <a:effectLst/>
            </p:spPr>
            <p:txBody>
              <a:bodyPr wrap="none" anchor="ctr"/>
              <a:lstStyle/>
              <a:p>
                <a:endParaRPr lang="en-US" dirty="0">
                  <a:solidFill>
                    <a:schemeClr val="accent1">
                      <a:lumMod val="75000"/>
                      <a:lumOff val="25000"/>
                    </a:schemeClr>
                  </a:solidFill>
                  <a:latin typeface="Arial" charset="0"/>
                </a:endParaRPr>
              </a:p>
            </p:txBody>
          </p:sp>
          <p:sp>
            <p:nvSpPr>
              <p:cNvPr id="879" name="AutoShape 44"/>
              <p:cNvSpPr>
                <a:spLocks noChangeArrowheads="1"/>
              </p:cNvSpPr>
              <p:nvPr/>
            </p:nvSpPr>
            <p:spPr bwMode="auto">
              <a:xfrm>
                <a:off x="6705600" y="3995603"/>
                <a:ext cx="304800" cy="276225"/>
              </a:xfrm>
              <a:prstGeom prst="upArrow">
                <a:avLst>
                  <a:gd name="adj1" fmla="val 50000"/>
                  <a:gd name="adj2" fmla="val 58046"/>
                </a:avLst>
              </a:prstGeom>
              <a:solidFill>
                <a:srgbClr val="F4DEC8"/>
              </a:solidFill>
              <a:ln w="12700" algn="ctr">
                <a:solidFill>
                  <a:srgbClr val="90561C"/>
                </a:solidFill>
                <a:miter lim="800000"/>
                <a:headEnd/>
                <a:tailEnd/>
              </a:ln>
              <a:effectLst/>
            </p:spPr>
            <p:txBody>
              <a:bodyPr wrap="none" anchor="ctr"/>
              <a:lstStyle/>
              <a:p>
                <a:endParaRPr lang="en-US" dirty="0"/>
              </a:p>
            </p:txBody>
          </p:sp>
        </p:grpSp>
        <p:grpSp>
          <p:nvGrpSpPr>
            <p:cNvPr id="845" name="Group 844"/>
            <p:cNvGrpSpPr/>
            <p:nvPr>
              <p:custDataLst>
                <p:tags r:id="rId74"/>
              </p:custDataLst>
            </p:nvPr>
          </p:nvGrpSpPr>
          <p:grpSpPr>
            <a:xfrm>
              <a:off x="3840183" y="1447800"/>
              <a:ext cx="609600" cy="936625"/>
              <a:chOff x="6553200" y="3581400"/>
              <a:chExt cx="609600" cy="936625"/>
            </a:xfrm>
          </p:grpSpPr>
          <p:grpSp>
            <p:nvGrpSpPr>
              <p:cNvPr id="870" name="Group 39"/>
              <p:cNvGrpSpPr>
                <a:grpSpLocks/>
              </p:cNvGrpSpPr>
              <p:nvPr/>
            </p:nvGrpSpPr>
            <p:grpSpPr bwMode="auto">
              <a:xfrm>
                <a:off x="6629400" y="4191000"/>
                <a:ext cx="457200" cy="327025"/>
                <a:chOff x="3744" y="1584"/>
                <a:chExt cx="336" cy="240"/>
              </a:xfrm>
            </p:grpSpPr>
            <p:sp>
              <p:nvSpPr>
                <p:cNvPr id="873" name="Oval 40"/>
                <p:cNvSpPr>
                  <a:spLocks noChangeArrowheads="1"/>
                </p:cNvSpPr>
                <p:nvPr/>
              </p:nvSpPr>
              <p:spPr bwMode="auto">
                <a:xfrm>
                  <a:off x="3744" y="1728"/>
                  <a:ext cx="336" cy="96"/>
                </a:xfrm>
                <a:prstGeom prst="ellipse">
                  <a:avLst/>
                </a:prstGeom>
                <a:solidFill>
                  <a:srgbClr val="C56D41"/>
                </a:solidFill>
                <a:ln w="12700" algn="ctr">
                  <a:solidFill>
                    <a:srgbClr val="64351E"/>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874" name="Oval 41"/>
                <p:cNvSpPr>
                  <a:spLocks noChangeArrowheads="1"/>
                </p:cNvSpPr>
                <p:nvPr/>
              </p:nvSpPr>
              <p:spPr bwMode="auto">
                <a:xfrm>
                  <a:off x="3744" y="1680"/>
                  <a:ext cx="336" cy="96"/>
                </a:xfrm>
                <a:prstGeom prst="ellipse">
                  <a:avLst/>
                </a:prstGeom>
                <a:solidFill>
                  <a:srgbClr val="C56D41"/>
                </a:solidFill>
                <a:ln w="12700" algn="ctr">
                  <a:solidFill>
                    <a:srgbClr val="64351E"/>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875" name="Oval 42"/>
                <p:cNvSpPr>
                  <a:spLocks noChangeArrowheads="1"/>
                </p:cNvSpPr>
                <p:nvPr/>
              </p:nvSpPr>
              <p:spPr bwMode="auto">
                <a:xfrm>
                  <a:off x="3744" y="1632"/>
                  <a:ext cx="336" cy="96"/>
                </a:xfrm>
                <a:prstGeom prst="ellipse">
                  <a:avLst/>
                </a:prstGeom>
                <a:solidFill>
                  <a:srgbClr val="C56D41"/>
                </a:solidFill>
                <a:ln w="12700" algn="ctr">
                  <a:solidFill>
                    <a:srgbClr val="64351E"/>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876" name="Oval 43"/>
                <p:cNvSpPr>
                  <a:spLocks noChangeArrowheads="1"/>
                </p:cNvSpPr>
                <p:nvPr/>
              </p:nvSpPr>
              <p:spPr bwMode="auto">
                <a:xfrm>
                  <a:off x="3744" y="1584"/>
                  <a:ext cx="336" cy="96"/>
                </a:xfrm>
                <a:prstGeom prst="ellipse">
                  <a:avLst/>
                </a:prstGeom>
                <a:solidFill>
                  <a:srgbClr val="C56D41"/>
                </a:solidFill>
                <a:ln w="12700" algn="ctr">
                  <a:solidFill>
                    <a:srgbClr val="64351E"/>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grpSp>
          <p:sp>
            <p:nvSpPr>
              <p:cNvPr id="871" name="Rounded Rectangle 870"/>
              <p:cNvSpPr/>
              <p:nvPr/>
            </p:nvSpPr>
            <p:spPr>
              <a:xfrm>
                <a:off x="6553200" y="3581400"/>
                <a:ext cx="609600" cy="457200"/>
              </a:xfrm>
              <a:prstGeom prst="roundRect">
                <a:avLst/>
              </a:prstGeom>
              <a:solidFill>
                <a:srgbClr val="C9F7C9"/>
              </a:solidFill>
              <a:ln w="12700">
                <a:solidFill>
                  <a:srgbClr val="15A715"/>
                </a:solidFill>
                <a:miter lim="800000"/>
                <a:headEnd/>
                <a:tailEnd/>
              </a:ln>
              <a:effectLst/>
            </p:spPr>
            <p:txBody>
              <a:bodyPr wrap="none" anchor="ctr"/>
              <a:lstStyle/>
              <a:p>
                <a:endParaRPr lang="en-US" dirty="0">
                  <a:solidFill>
                    <a:schemeClr val="accent1">
                      <a:lumMod val="75000"/>
                      <a:lumOff val="25000"/>
                    </a:schemeClr>
                  </a:solidFill>
                  <a:latin typeface="Arial" charset="0"/>
                </a:endParaRPr>
              </a:p>
            </p:txBody>
          </p:sp>
          <p:sp>
            <p:nvSpPr>
              <p:cNvPr id="872" name="AutoShape 44"/>
              <p:cNvSpPr>
                <a:spLocks noChangeArrowheads="1"/>
              </p:cNvSpPr>
              <p:nvPr/>
            </p:nvSpPr>
            <p:spPr bwMode="auto">
              <a:xfrm>
                <a:off x="6705600" y="3995603"/>
                <a:ext cx="304800" cy="276225"/>
              </a:xfrm>
              <a:prstGeom prst="upArrow">
                <a:avLst>
                  <a:gd name="adj1" fmla="val 50000"/>
                  <a:gd name="adj2" fmla="val 58046"/>
                </a:avLst>
              </a:prstGeom>
              <a:solidFill>
                <a:srgbClr val="F4DEC8"/>
              </a:solidFill>
              <a:ln w="12700" algn="ctr">
                <a:solidFill>
                  <a:srgbClr val="90561C"/>
                </a:solidFill>
                <a:miter lim="800000"/>
                <a:headEnd/>
                <a:tailEnd/>
              </a:ln>
              <a:effectLst/>
            </p:spPr>
            <p:txBody>
              <a:bodyPr wrap="none" anchor="ctr"/>
              <a:lstStyle/>
              <a:p>
                <a:endParaRPr lang="en-US" dirty="0"/>
              </a:p>
            </p:txBody>
          </p:sp>
        </p:grpSp>
        <p:grpSp>
          <p:nvGrpSpPr>
            <p:cNvPr id="846" name="Group 845"/>
            <p:cNvGrpSpPr/>
            <p:nvPr>
              <p:custDataLst>
                <p:tags r:id="rId75"/>
              </p:custDataLst>
            </p:nvPr>
          </p:nvGrpSpPr>
          <p:grpSpPr>
            <a:xfrm>
              <a:off x="4501045" y="1447800"/>
              <a:ext cx="609600" cy="936625"/>
              <a:chOff x="6553200" y="3581400"/>
              <a:chExt cx="609600" cy="936625"/>
            </a:xfrm>
          </p:grpSpPr>
          <p:grpSp>
            <p:nvGrpSpPr>
              <p:cNvPr id="863" name="Group 39"/>
              <p:cNvGrpSpPr>
                <a:grpSpLocks/>
              </p:cNvGrpSpPr>
              <p:nvPr/>
            </p:nvGrpSpPr>
            <p:grpSpPr bwMode="auto">
              <a:xfrm>
                <a:off x="6629400" y="4191000"/>
                <a:ext cx="457200" cy="327025"/>
                <a:chOff x="3744" y="1584"/>
                <a:chExt cx="336" cy="240"/>
              </a:xfrm>
            </p:grpSpPr>
            <p:sp>
              <p:nvSpPr>
                <p:cNvPr id="866" name="Oval 40"/>
                <p:cNvSpPr>
                  <a:spLocks noChangeArrowheads="1"/>
                </p:cNvSpPr>
                <p:nvPr/>
              </p:nvSpPr>
              <p:spPr bwMode="auto">
                <a:xfrm>
                  <a:off x="3744" y="1728"/>
                  <a:ext cx="336" cy="96"/>
                </a:xfrm>
                <a:prstGeom prst="ellipse">
                  <a:avLst/>
                </a:prstGeom>
                <a:solidFill>
                  <a:srgbClr val="C56D41"/>
                </a:solidFill>
                <a:ln w="12700" algn="ctr">
                  <a:solidFill>
                    <a:srgbClr val="64351E"/>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867" name="Oval 41"/>
                <p:cNvSpPr>
                  <a:spLocks noChangeArrowheads="1"/>
                </p:cNvSpPr>
                <p:nvPr/>
              </p:nvSpPr>
              <p:spPr bwMode="auto">
                <a:xfrm>
                  <a:off x="3744" y="1680"/>
                  <a:ext cx="336" cy="96"/>
                </a:xfrm>
                <a:prstGeom prst="ellipse">
                  <a:avLst/>
                </a:prstGeom>
                <a:solidFill>
                  <a:srgbClr val="C56D41"/>
                </a:solidFill>
                <a:ln w="12700" algn="ctr">
                  <a:solidFill>
                    <a:srgbClr val="64351E"/>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868" name="Oval 42"/>
                <p:cNvSpPr>
                  <a:spLocks noChangeArrowheads="1"/>
                </p:cNvSpPr>
                <p:nvPr/>
              </p:nvSpPr>
              <p:spPr bwMode="auto">
                <a:xfrm>
                  <a:off x="3744" y="1632"/>
                  <a:ext cx="336" cy="96"/>
                </a:xfrm>
                <a:prstGeom prst="ellipse">
                  <a:avLst/>
                </a:prstGeom>
                <a:solidFill>
                  <a:srgbClr val="C56D41"/>
                </a:solidFill>
                <a:ln w="12700" algn="ctr">
                  <a:solidFill>
                    <a:srgbClr val="64351E"/>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869" name="Oval 43"/>
                <p:cNvSpPr>
                  <a:spLocks noChangeArrowheads="1"/>
                </p:cNvSpPr>
                <p:nvPr/>
              </p:nvSpPr>
              <p:spPr bwMode="auto">
                <a:xfrm>
                  <a:off x="3744" y="1584"/>
                  <a:ext cx="336" cy="96"/>
                </a:xfrm>
                <a:prstGeom prst="ellipse">
                  <a:avLst/>
                </a:prstGeom>
                <a:solidFill>
                  <a:srgbClr val="C56D41"/>
                </a:solidFill>
                <a:ln w="12700" algn="ctr">
                  <a:solidFill>
                    <a:srgbClr val="64351E"/>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grpSp>
          <p:sp>
            <p:nvSpPr>
              <p:cNvPr id="864" name="Rounded Rectangle 863"/>
              <p:cNvSpPr/>
              <p:nvPr/>
            </p:nvSpPr>
            <p:spPr>
              <a:xfrm>
                <a:off x="6553200" y="3581400"/>
                <a:ext cx="609600" cy="457200"/>
              </a:xfrm>
              <a:prstGeom prst="roundRect">
                <a:avLst/>
              </a:prstGeom>
              <a:solidFill>
                <a:srgbClr val="C9F7C9"/>
              </a:solidFill>
              <a:ln w="12700">
                <a:solidFill>
                  <a:srgbClr val="15A715"/>
                </a:solidFill>
                <a:miter lim="800000"/>
                <a:headEnd/>
                <a:tailEnd/>
              </a:ln>
              <a:effectLst/>
            </p:spPr>
            <p:txBody>
              <a:bodyPr wrap="none" anchor="ctr"/>
              <a:lstStyle/>
              <a:p>
                <a:endParaRPr lang="en-US" dirty="0">
                  <a:solidFill>
                    <a:schemeClr val="accent1">
                      <a:lumMod val="75000"/>
                      <a:lumOff val="25000"/>
                    </a:schemeClr>
                  </a:solidFill>
                  <a:latin typeface="Arial" charset="0"/>
                </a:endParaRPr>
              </a:p>
            </p:txBody>
          </p:sp>
          <p:sp>
            <p:nvSpPr>
              <p:cNvPr id="865" name="AutoShape 44"/>
              <p:cNvSpPr>
                <a:spLocks noChangeArrowheads="1"/>
              </p:cNvSpPr>
              <p:nvPr/>
            </p:nvSpPr>
            <p:spPr bwMode="auto">
              <a:xfrm>
                <a:off x="6705600" y="3995603"/>
                <a:ext cx="304800" cy="276225"/>
              </a:xfrm>
              <a:prstGeom prst="upArrow">
                <a:avLst>
                  <a:gd name="adj1" fmla="val 50000"/>
                  <a:gd name="adj2" fmla="val 58046"/>
                </a:avLst>
              </a:prstGeom>
              <a:solidFill>
                <a:srgbClr val="F4DEC8"/>
              </a:solidFill>
              <a:ln w="12700" algn="ctr">
                <a:solidFill>
                  <a:srgbClr val="90561C"/>
                </a:solidFill>
                <a:miter lim="800000"/>
                <a:headEnd/>
                <a:tailEnd/>
              </a:ln>
              <a:effectLst/>
            </p:spPr>
            <p:txBody>
              <a:bodyPr wrap="none" anchor="ctr"/>
              <a:lstStyle/>
              <a:p>
                <a:endParaRPr lang="en-US" dirty="0"/>
              </a:p>
            </p:txBody>
          </p:sp>
        </p:grpSp>
        <p:grpSp>
          <p:nvGrpSpPr>
            <p:cNvPr id="847" name="Group 846"/>
            <p:cNvGrpSpPr/>
            <p:nvPr>
              <p:custDataLst>
                <p:tags r:id="rId76"/>
              </p:custDataLst>
            </p:nvPr>
          </p:nvGrpSpPr>
          <p:grpSpPr>
            <a:xfrm>
              <a:off x="5161907" y="1447800"/>
              <a:ext cx="609600" cy="936625"/>
              <a:chOff x="6553200" y="3581400"/>
              <a:chExt cx="609600" cy="936625"/>
            </a:xfrm>
          </p:grpSpPr>
          <p:grpSp>
            <p:nvGrpSpPr>
              <p:cNvPr id="856" name="Group 39"/>
              <p:cNvGrpSpPr>
                <a:grpSpLocks/>
              </p:cNvGrpSpPr>
              <p:nvPr/>
            </p:nvGrpSpPr>
            <p:grpSpPr bwMode="auto">
              <a:xfrm>
                <a:off x="6629400" y="4191000"/>
                <a:ext cx="457200" cy="327025"/>
                <a:chOff x="3744" y="1584"/>
                <a:chExt cx="336" cy="240"/>
              </a:xfrm>
            </p:grpSpPr>
            <p:sp>
              <p:nvSpPr>
                <p:cNvPr id="859" name="Oval 40"/>
                <p:cNvSpPr>
                  <a:spLocks noChangeArrowheads="1"/>
                </p:cNvSpPr>
                <p:nvPr/>
              </p:nvSpPr>
              <p:spPr bwMode="auto">
                <a:xfrm>
                  <a:off x="3744" y="1728"/>
                  <a:ext cx="336" cy="96"/>
                </a:xfrm>
                <a:prstGeom prst="ellipse">
                  <a:avLst/>
                </a:prstGeom>
                <a:solidFill>
                  <a:srgbClr val="C56D41"/>
                </a:solidFill>
                <a:ln w="12700" algn="ctr">
                  <a:solidFill>
                    <a:srgbClr val="64351E"/>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860" name="Oval 41"/>
                <p:cNvSpPr>
                  <a:spLocks noChangeArrowheads="1"/>
                </p:cNvSpPr>
                <p:nvPr/>
              </p:nvSpPr>
              <p:spPr bwMode="auto">
                <a:xfrm>
                  <a:off x="3744" y="1680"/>
                  <a:ext cx="336" cy="96"/>
                </a:xfrm>
                <a:prstGeom prst="ellipse">
                  <a:avLst/>
                </a:prstGeom>
                <a:solidFill>
                  <a:srgbClr val="C56D41"/>
                </a:solidFill>
                <a:ln w="12700" algn="ctr">
                  <a:solidFill>
                    <a:srgbClr val="64351E"/>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861" name="Oval 42"/>
                <p:cNvSpPr>
                  <a:spLocks noChangeArrowheads="1"/>
                </p:cNvSpPr>
                <p:nvPr/>
              </p:nvSpPr>
              <p:spPr bwMode="auto">
                <a:xfrm>
                  <a:off x="3744" y="1632"/>
                  <a:ext cx="336" cy="96"/>
                </a:xfrm>
                <a:prstGeom prst="ellipse">
                  <a:avLst/>
                </a:prstGeom>
                <a:solidFill>
                  <a:srgbClr val="C56D41"/>
                </a:solidFill>
                <a:ln w="12700" algn="ctr">
                  <a:solidFill>
                    <a:srgbClr val="64351E"/>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862" name="Oval 43"/>
                <p:cNvSpPr>
                  <a:spLocks noChangeArrowheads="1"/>
                </p:cNvSpPr>
                <p:nvPr/>
              </p:nvSpPr>
              <p:spPr bwMode="auto">
                <a:xfrm>
                  <a:off x="3744" y="1584"/>
                  <a:ext cx="336" cy="96"/>
                </a:xfrm>
                <a:prstGeom prst="ellipse">
                  <a:avLst/>
                </a:prstGeom>
                <a:solidFill>
                  <a:srgbClr val="C56D41"/>
                </a:solidFill>
                <a:ln w="12700" algn="ctr">
                  <a:solidFill>
                    <a:srgbClr val="64351E"/>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grpSp>
          <p:sp>
            <p:nvSpPr>
              <p:cNvPr id="857" name="Rounded Rectangle 856"/>
              <p:cNvSpPr/>
              <p:nvPr/>
            </p:nvSpPr>
            <p:spPr>
              <a:xfrm>
                <a:off x="6553200" y="3581400"/>
                <a:ext cx="609600" cy="457200"/>
              </a:xfrm>
              <a:prstGeom prst="roundRect">
                <a:avLst/>
              </a:prstGeom>
              <a:solidFill>
                <a:srgbClr val="C9F7C9"/>
              </a:solidFill>
              <a:ln w="12700">
                <a:solidFill>
                  <a:srgbClr val="15A715"/>
                </a:solidFill>
                <a:miter lim="800000"/>
                <a:headEnd/>
                <a:tailEnd/>
              </a:ln>
              <a:effectLst/>
            </p:spPr>
            <p:txBody>
              <a:bodyPr wrap="none" anchor="ctr"/>
              <a:lstStyle/>
              <a:p>
                <a:endParaRPr lang="en-US" dirty="0">
                  <a:solidFill>
                    <a:schemeClr val="accent1">
                      <a:lumMod val="75000"/>
                      <a:lumOff val="25000"/>
                    </a:schemeClr>
                  </a:solidFill>
                  <a:latin typeface="Arial" charset="0"/>
                </a:endParaRPr>
              </a:p>
            </p:txBody>
          </p:sp>
          <p:sp>
            <p:nvSpPr>
              <p:cNvPr id="858" name="AutoShape 44"/>
              <p:cNvSpPr>
                <a:spLocks noChangeArrowheads="1"/>
              </p:cNvSpPr>
              <p:nvPr/>
            </p:nvSpPr>
            <p:spPr bwMode="auto">
              <a:xfrm>
                <a:off x="6705600" y="3995603"/>
                <a:ext cx="304800" cy="276225"/>
              </a:xfrm>
              <a:prstGeom prst="upArrow">
                <a:avLst>
                  <a:gd name="adj1" fmla="val 50000"/>
                  <a:gd name="adj2" fmla="val 58046"/>
                </a:avLst>
              </a:prstGeom>
              <a:solidFill>
                <a:srgbClr val="F4DEC8"/>
              </a:solidFill>
              <a:ln w="12700" algn="ctr">
                <a:solidFill>
                  <a:srgbClr val="90561C"/>
                </a:solidFill>
                <a:miter lim="800000"/>
                <a:headEnd/>
                <a:tailEnd/>
              </a:ln>
              <a:effectLst/>
            </p:spPr>
            <p:txBody>
              <a:bodyPr wrap="none" anchor="ctr"/>
              <a:lstStyle/>
              <a:p>
                <a:endParaRPr lang="en-US" dirty="0"/>
              </a:p>
            </p:txBody>
          </p:sp>
        </p:grpSp>
        <p:grpSp>
          <p:nvGrpSpPr>
            <p:cNvPr id="848" name="Group 847"/>
            <p:cNvGrpSpPr/>
            <p:nvPr>
              <p:custDataLst>
                <p:tags r:id="rId77"/>
              </p:custDataLst>
            </p:nvPr>
          </p:nvGrpSpPr>
          <p:grpSpPr>
            <a:xfrm>
              <a:off x="5822769" y="1447800"/>
              <a:ext cx="609600" cy="936625"/>
              <a:chOff x="6553200" y="3581400"/>
              <a:chExt cx="609600" cy="936625"/>
            </a:xfrm>
          </p:grpSpPr>
          <p:grpSp>
            <p:nvGrpSpPr>
              <p:cNvPr id="849" name="Group 39"/>
              <p:cNvGrpSpPr>
                <a:grpSpLocks/>
              </p:cNvGrpSpPr>
              <p:nvPr/>
            </p:nvGrpSpPr>
            <p:grpSpPr bwMode="auto">
              <a:xfrm>
                <a:off x="6629400" y="4191000"/>
                <a:ext cx="457200" cy="327025"/>
                <a:chOff x="3744" y="1584"/>
                <a:chExt cx="336" cy="240"/>
              </a:xfrm>
            </p:grpSpPr>
            <p:sp>
              <p:nvSpPr>
                <p:cNvPr id="852" name="Oval 40"/>
                <p:cNvSpPr>
                  <a:spLocks noChangeArrowheads="1"/>
                </p:cNvSpPr>
                <p:nvPr/>
              </p:nvSpPr>
              <p:spPr bwMode="auto">
                <a:xfrm>
                  <a:off x="3744" y="1728"/>
                  <a:ext cx="336" cy="96"/>
                </a:xfrm>
                <a:prstGeom prst="ellipse">
                  <a:avLst/>
                </a:prstGeom>
                <a:solidFill>
                  <a:srgbClr val="C56D41"/>
                </a:solidFill>
                <a:ln w="12700" algn="ctr">
                  <a:solidFill>
                    <a:srgbClr val="64351E"/>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853" name="Oval 41"/>
                <p:cNvSpPr>
                  <a:spLocks noChangeArrowheads="1"/>
                </p:cNvSpPr>
                <p:nvPr/>
              </p:nvSpPr>
              <p:spPr bwMode="auto">
                <a:xfrm>
                  <a:off x="3744" y="1680"/>
                  <a:ext cx="336" cy="96"/>
                </a:xfrm>
                <a:prstGeom prst="ellipse">
                  <a:avLst/>
                </a:prstGeom>
                <a:solidFill>
                  <a:srgbClr val="C56D41"/>
                </a:solidFill>
                <a:ln w="12700" algn="ctr">
                  <a:solidFill>
                    <a:srgbClr val="64351E"/>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854" name="Oval 42"/>
                <p:cNvSpPr>
                  <a:spLocks noChangeArrowheads="1"/>
                </p:cNvSpPr>
                <p:nvPr/>
              </p:nvSpPr>
              <p:spPr bwMode="auto">
                <a:xfrm>
                  <a:off x="3744" y="1632"/>
                  <a:ext cx="336" cy="96"/>
                </a:xfrm>
                <a:prstGeom prst="ellipse">
                  <a:avLst/>
                </a:prstGeom>
                <a:solidFill>
                  <a:srgbClr val="C56D41"/>
                </a:solidFill>
                <a:ln w="12700" algn="ctr">
                  <a:solidFill>
                    <a:srgbClr val="64351E"/>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855" name="Oval 43"/>
                <p:cNvSpPr>
                  <a:spLocks noChangeArrowheads="1"/>
                </p:cNvSpPr>
                <p:nvPr/>
              </p:nvSpPr>
              <p:spPr bwMode="auto">
                <a:xfrm>
                  <a:off x="3744" y="1584"/>
                  <a:ext cx="336" cy="96"/>
                </a:xfrm>
                <a:prstGeom prst="ellipse">
                  <a:avLst/>
                </a:prstGeom>
                <a:solidFill>
                  <a:srgbClr val="C56D41"/>
                </a:solidFill>
                <a:ln w="12700" algn="ctr">
                  <a:solidFill>
                    <a:srgbClr val="64351E"/>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grpSp>
          <p:sp>
            <p:nvSpPr>
              <p:cNvPr id="850" name="Rounded Rectangle 849"/>
              <p:cNvSpPr/>
              <p:nvPr/>
            </p:nvSpPr>
            <p:spPr>
              <a:xfrm>
                <a:off x="6553200" y="3581400"/>
                <a:ext cx="609600" cy="457200"/>
              </a:xfrm>
              <a:prstGeom prst="roundRect">
                <a:avLst/>
              </a:prstGeom>
              <a:solidFill>
                <a:srgbClr val="C9F7C9"/>
              </a:solidFill>
              <a:ln w="12700">
                <a:solidFill>
                  <a:srgbClr val="15A715"/>
                </a:solidFill>
                <a:miter lim="800000"/>
                <a:headEnd/>
                <a:tailEnd/>
              </a:ln>
              <a:effectLst/>
            </p:spPr>
            <p:txBody>
              <a:bodyPr wrap="none" anchor="ctr"/>
              <a:lstStyle/>
              <a:p>
                <a:endParaRPr lang="en-US" dirty="0">
                  <a:solidFill>
                    <a:schemeClr val="accent1">
                      <a:lumMod val="75000"/>
                      <a:lumOff val="25000"/>
                    </a:schemeClr>
                  </a:solidFill>
                  <a:latin typeface="Arial" charset="0"/>
                </a:endParaRPr>
              </a:p>
            </p:txBody>
          </p:sp>
          <p:sp>
            <p:nvSpPr>
              <p:cNvPr id="851" name="AutoShape 44"/>
              <p:cNvSpPr>
                <a:spLocks noChangeArrowheads="1"/>
              </p:cNvSpPr>
              <p:nvPr/>
            </p:nvSpPr>
            <p:spPr bwMode="auto">
              <a:xfrm>
                <a:off x="6705600" y="3995603"/>
                <a:ext cx="304800" cy="276225"/>
              </a:xfrm>
              <a:prstGeom prst="upArrow">
                <a:avLst>
                  <a:gd name="adj1" fmla="val 50000"/>
                  <a:gd name="adj2" fmla="val 58046"/>
                </a:avLst>
              </a:prstGeom>
              <a:solidFill>
                <a:srgbClr val="F4DEC8"/>
              </a:solidFill>
              <a:ln w="12700" algn="ctr">
                <a:solidFill>
                  <a:srgbClr val="90561C"/>
                </a:solidFill>
                <a:miter lim="800000"/>
                <a:headEnd/>
                <a:tailEnd/>
              </a:ln>
              <a:effectLst/>
            </p:spPr>
            <p:txBody>
              <a:bodyPr wrap="none" anchor="ctr"/>
              <a:lstStyle/>
              <a:p>
                <a:endParaRPr lang="en-US" dirty="0"/>
              </a:p>
            </p:txBody>
          </p:sp>
        </p:grpSp>
      </p:grpSp>
      <p:grpSp>
        <p:nvGrpSpPr>
          <p:cNvPr id="933" name="Group 932"/>
          <p:cNvGrpSpPr/>
          <p:nvPr>
            <p:custDataLst>
              <p:tags r:id="rId13"/>
            </p:custDataLst>
          </p:nvPr>
        </p:nvGrpSpPr>
        <p:grpSpPr>
          <a:xfrm>
            <a:off x="1355046" y="5420995"/>
            <a:ext cx="7879082" cy="936625"/>
            <a:chOff x="-1446713" y="1447800"/>
            <a:chExt cx="7879082" cy="936625"/>
          </a:xfrm>
        </p:grpSpPr>
        <p:grpSp>
          <p:nvGrpSpPr>
            <p:cNvPr id="934" name="Group 933"/>
            <p:cNvGrpSpPr/>
            <p:nvPr>
              <p:custDataLst>
                <p:tags r:id="rId54"/>
              </p:custDataLst>
            </p:nvPr>
          </p:nvGrpSpPr>
          <p:grpSpPr>
            <a:xfrm>
              <a:off x="-1446713" y="1447800"/>
              <a:ext cx="609600" cy="936625"/>
              <a:chOff x="6553200" y="3581400"/>
              <a:chExt cx="609600" cy="936625"/>
            </a:xfrm>
          </p:grpSpPr>
          <p:grpSp>
            <p:nvGrpSpPr>
              <p:cNvPr id="1023" name="Group 39"/>
              <p:cNvGrpSpPr>
                <a:grpSpLocks/>
              </p:cNvGrpSpPr>
              <p:nvPr/>
            </p:nvGrpSpPr>
            <p:grpSpPr bwMode="auto">
              <a:xfrm>
                <a:off x="6629400" y="4191000"/>
                <a:ext cx="457200" cy="327025"/>
                <a:chOff x="3744" y="1584"/>
                <a:chExt cx="336" cy="240"/>
              </a:xfrm>
            </p:grpSpPr>
            <p:sp>
              <p:nvSpPr>
                <p:cNvPr id="1026" name="Oval 40"/>
                <p:cNvSpPr>
                  <a:spLocks noChangeArrowheads="1"/>
                </p:cNvSpPr>
                <p:nvPr/>
              </p:nvSpPr>
              <p:spPr bwMode="auto">
                <a:xfrm>
                  <a:off x="3744" y="1728"/>
                  <a:ext cx="336" cy="96"/>
                </a:xfrm>
                <a:prstGeom prst="ellipse">
                  <a:avLst/>
                </a:prstGeom>
                <a:solidFill>
                  <a:srgbClr val="C56D41"/>
                </a:solidFill>
                <a:ln w="12700" algn="ctr">
                  <a:solidFill>
                    <a:srgbClr val="64351E"/>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1027" name="Oval 41"/>
                <p:cNvSpPr>
                  <a:spLocks noChangeArrowheads="1"/>
                </p:cNvSpPr>
                <p:nvPr/>
              </p:nvSpPr>
              <p:spPr bwMode="auto">
                <a:xfrm>
                  <a:off x="3744" y="1680"/>
                  <a:ext cx="336" cy="96"/>
                </a:xfrm>
                <a:prstGeom prst="ellipse">
                  <a:avLst/>
                </a:prstGeom>
                <a:solidFill>
                  <a:srgbClr val="C56D41"/>
                </a:solidFill>
                <a:ln w="12700" algn="ctr">
                  <a:solidFill>
                    <a:srgbClr val="64351E"/>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1028" name="Oval 42"/>
                <p:cNvSpPr>
                  <a:spLocks noChangeArrowheads="1"/>
                </p:cNvSpPr>
                <p:nvPr/>
              </p:nvSpPr>
              <p:spPr bwMode="auto">
                <a:xfrm>
                  <a:off x="3744" y="1632"/>
                  <a:ext cx="336" cy="96"/>
                </a:xfrm>
                <a:prstGeom prst="ellipse">
                  <a:avLst/>
                </a:prstGeom>
                <a:solidFill>
                  <a:srgbClr val="C56D41"/>
                </a:solidFill>
                <a:ln w="12700" algn="ctr">
                  <a:solidFill>
                    <a:srgbClr val="64351E"/>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1029" name="Oval 43"/>
                <p:cNvSpPr>
                  <a:spLocks noChangeArrowheads="1"/>
                </p:cNvSpPr>
                <p:nvPr/>
              </p:nvSpPr>
              <p:spPr bwMode="auto">
                <a:xfrm>
                  <a:off x="3744" y="1584"/>
                  <a:ext cx="336" cy="96"/>
                </a:xfrm>
                <a:prstGeom prst="ellipse">
                  <a:avLst/>
                </a:prstGeom>
                <a:solidFill>
                  <a:srgbClr val="C56D41"/>
                </a:solidFill>
                <a:ln w="12700" algn="ctr">
                  <a:solidFill>
                    <a:srgbClr val="64351E"/>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grpSp>
          <p:sp>
            <p:nvSpPr>
              <p:cNvPr id="1024" name="Rounded Rectangle 1023"/>
              <p:cNvSpPr/>
              <p:nvPr/>
            </p:nvSpPr>
            <p:spPr>
              <a:xfrm>
                <a:off x="6553200" y="3581400"/>
                <a:ext cx="609600" cy="457200"/>
              </a:xfrm>
              <a:prstGeom prst="roundRect">
                <a:avLst/>
              </a:prstGeom>
              <a:solidFill>
                <a:srgbClr val="C9F7C9"/>
              </a:solidFill>
              <a:ln w="12700">
                <a:solidFill>
                  <a:srgbClr val="15A715"/>
                </a:solidFill>
                <a:miter lim="800000"/>
                <a:headEnd/>
                <a:tailEnd/>
              </a:ln>
              <a:effectLst/>
            </p:spPr>
            <p:txBody>
              <a:bodyPr wrap="none" anchor="ctr"/>
              <a:lstStyle/>
              <a:p>
                <a:endParaRPr lang="en-US" dirty="0">
                  <a:solidFill>
                    <a:schemeClr val="accent1">
                      <a:lumMod val="75000"/>
                      <a:lumOff val="25000"/>
                    </a:schemeClr>
                  </a:solidFill>
                  <a:latin typeface="Arial" charset="0"/>
                </a:endParaRPr>
              </a:p>
            </p:txBody>
          </p:sp>
          <p:sp>
            <p:nvSpPr>
              <p:cNvPr id="1025" name="AutoShape 44"/>
              <p:cNvSpPr>
                <a:spLocks noChangeArrowheads="1"/>
              </p:cNvSpPr>
              <p:nvPr/>
            </p:nvSpPr>
            <p:spPr bwMode="auto">
              <a:xfrm>
                <a:off x="6705600" y="3995603"/>
                <a:ext cx="304800" cy="276225"/>
              </a:xfrm>
              <a:prstGeom prst="upArrow">
                <a:avLst>
                  <a:gd name="adj1" fmla="val 50000"/>
                  <a:gd name="adj2" fmla="val 58046"/>
                </a:avLst>
              </a:prstGeom>
              <a:solidFill>
                <a:srgbClr val="F4DEC8"/>
              </a:solidFill>
              <a:ln w="12700" algn="ctr">
                <a:solidFill>
                  <a:srgbClr val="90561C"/>
                </a:solidFill>
                <a:miter lim="800000"/>
                <a:headEnd/>
                <a:tailEnd/>
              </a:ln>
              <a:effectLst/>
            </p:spPr>
            <p:txBody>
              <a:bodyPr wrap="none" anchor="ctr"/>
              <a:lstStyle/>
              <a:p>
                <a:endParaRPr lang="en-US" dirty="0"/>
              </a:p>
            </p:txBody>
          </p:sp>
        </p:grpSp>
        <p:grpSp>
          <p:nvGrpSpPr>
            <p:cNvPr id="935" name="Group 934"/>
            <p:cNvGrpSpPr/>
            <p:nvPr>
              <p:custDataLst>
                <p:tags r:id="rId55"/>
              </p:custDataLst>
            </p:nvPr>
          </p:nvGrpSpPr>
          <p:grpSpPr>
            <a:xfrm>
              <a:off x="-785851" y="1447800"/>
              <a:ext cx="609600" cy="936625"/>
              <a:chOff x="6553200" y="3581400"/>
              <a:chExt cx="609600" cy="936625"/>
            </a:xfrm>
          </p:grpSpPr>
          <p:grpSp>
            <p:nvGrpSpPr>
              <p:cNvPr id="1016" name="Group 39"/>
              <p:cNvGrpSpPr>
                <a:grpSpLocks/>
              </p:cNvGrpSpPr>
              <p:nvPr/>
            </p:nvGrpSpPr>
            <p:grpSpPr bwMode="auto">
              <a:xfrm>
                <a:off x="6629400" y="4191000"/>
                <a:ext cx="457200" cy="327025"/>
                <a:chOff x="3744" y="1584"/>
                <a:chExt cx="336" cy="240"/>
              </a:xfrm>
            </p:grpSpPr>
            <p:sp>
              <p:nvSpPr>
                <p:cNvPr id="1019" name="Oval 40"/>
                <p:cNvSpPr>
                  <a:spLocks noChangeArrowheads="1"/>
                </p:cNvSpPr>
                <p:nvPr/>
              </p:nvSpPr>
              <p:spPr bwMode="auto">
                <a:xfrm>
                  <a:off x="3744" y="1728"/>
                  <a:ext cx="336" cy="96"/>
                </a:xfrm>
                <a:prstGeom prst="ellipse">
                  <a:avLst/>
                </a:prstGeom>
                <a:solidFill>
                  <a:srgbClr val="C56D41"/>
                </a:solidFill>
                <a:ln w="12700" algn="ctr">
                  <a:solidFill>
                    <a:srgbClr val="64351E"/>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1020" name="Oval 41"/>
                <p:cNvSpPr>
                  <a:spLocks noChangeArrowheads="1"/>
                </p:cNvSpPr>
                <p:nvPr/>
              </p:nvSpPr>
              <p:spPr bwMode="auto">
                <a:xfrm>
                  <a:off x="3744" y="1680"/>
                  <a:ext cx="336" cy="96"/>
                </a:xfrm>
                <a:prstGeom prst="ellipse">
                  <a:avLst/>
                </a:prstGeom>
                <a:solidFill>
                  <a:srgbClr val="C56D41"/>
                </a:solidFill>
                <a:ln w="12700" algn="ctr">
                  <a:solidFill>
                    <a:srgbClr val="64351E"/>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1021" name="Oval 42"/>
                <p:cNvSpPr>
                  <a:spLocks noChangeArrowheads="1"/>
                </p:cNvSpPr>
                <p:nvPr/>
              </p:nvSpPr>
              <p:spPr bwMode="auto">
                <a:xfrm>
                  <a:off x="3744" y="1632"/>
                  <a:ext cx="336" cy="96"/>
                </a:xfrm>
                <a:prstGeom prst="ellipse">
                  <a:avLst/>
                </a:prstGeom>
                <a:solidFill>
                  <a:srgbClr val="C56D41"/>
                </a:solidFill>
                <a:ln w="12700" algn="ctr">
                  <a:solidFill>
                    <a:srgbClr val="64351E"/>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1022" name="Oval 43"/>
                <p:cNvSpPr>
                  <a:spLocks noChangeArrowheads="1"/>
                </p:cNvSpPr>
                <p:nvPr/>
              </p:nvSpPr>
              <p:spPr bwMode="auto">
                <a:xfrm>
                  <a:off x="3744" y="1584"/>
                  <a:ext cx="336" cy="96"/>
                </a:xfrm>
                <a:prstGeom prst="ellipse">
                  <a:avLst/>
                </a:prstGeom>
                <a:solidFill>
                  <a:srgbClr val="C56D41"/>
                </a:solidFill>
                <a:ln w="12700" algn="ctr">
                  <a:solidFill>
                    <a:srgbClr val="64351E"/>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grpSp>
          <p:sp>
            <p:nvSpPr>
              <p:cNvPr id="1017" name="Rounded Rectangle 1016"/>
              <p:cNvSpPr/>
              <p:nvPr/>
            </p:nvSpPr>
            <p:spPr>
              <a:xfrm>
                <a:off x="6553200" y="3581400"/>
                <a:ext cx="609600" cy="457200"/>
              </a:xfrm>
              <a:prstGeom prst="roundRect">
                <a:avLst/>
              </a:prstGeom>
              <a:solidFill>
                <a:srgbClr val="C9F7C9"/>
              </a:solidFill>
              <a:ln w="12700">
                <a:solidFill>
                  <a:srgbClr val="15A715"/>
                </a:solidFill>
                <a:miter lim="800000"/>
                <a:headEnd/>
                <a:tailEnd/>
              </a:ln>
              <a:effectLst/>
            </p:spPr>
            <p:txBody>
              <a:bodyPr wrap="none" anchor="ctr"/>
              <a:lstStyle/>
              <a:p>
                <a:endParaRPr lang="en-US" dirty="0">
                  <a:solidFill>
                    <a:schemeClr val="accent1">
                      <a:lumMod val="75000"/>
                      <a:lumOff val="25000"/>
                    </a:schemeClr>
                  </a:solidFill>
                  <a:latin typeface="Arial" charset="0"/>
                </a:endParaRPr>
              </a:p>
            </p:txBody>
          </p:sp>
          <p:sp>
            <p:nvSpPr>
              <p:cNvPr id="1018" name="AutoShape 44"/>
              <p:cNvSpPr>
                <a:spLocks noChangeArrowheads="1"/>
              </p:cNvSpPr>
              <p:nvPr/>
            </p:nvSpPr>
            <p:spPr bwMode="auto">
              <a:xfrm>
                <a:off x="6705600" y="3995603"/>
                <a:ext cx="304800" cy="276225"/>
              </a:xfrm>
              <a:prstGeom prst="upArrow">
                <a:avLst>
                  <a:gd name="adj1" fmla="val 50000"/>
                  <a:gd name="adj2" fmla="val 58046"/>
                </a:avLst>
              </a:prstGeom>
              <a:solidFill>
                <a:srgbClr val="F4DEC8"/>
              </a:solidFill>
              <a:ln w="12700" algn="ctr">
                <a:solidFill>
                  <a:srgbClr val="90561C"/>
                </a:solidFill>
                <a:miter lim="800000"/>
                <a:headEnd/>
                <a:tailEnd/>
              </a:ln>
              <a:effectLst/>
            </p:spPr>
            <p:txBody>
              <a:bodyPr wrap="none" anchor="ctr"/>
              <a:lstStyle/>
              <a:p>
                <a:endParaRPr lang="en-US" dirty="0"/>
              </a:p>
            </p:txBody>
          </p:sp>
        </p:grpSp>
        <p:grpSp>
          <p:nvGrpSpPr>
            <p:cNvPr id="936" name="Group 935"/>
            <p:cNvGrpSpPr/>
            <p:nvPr>
              <p:custDataLst>
                <p:tags r:id="rId56"/>
              </p:custDataLst>
            </p:nvPr>
          </p:nvGrpSpPr>
          <p:grpSpPr>
            <a:xfrm>
              <a:off x="-124989" y="1447800"/>
              <a:ext cx="609600" cy="936625"/>
              <a:chOff x="6553200" y="3581400"/>
              <a:chExt cx="609600" cy="936625"/>
            </a:xfrm>
          </p:grpSpPr>
          <p:grpSp>
            <p:nvGrpSpPr>
              <p:cNvPr id="1009" name="Group 39"/>
              <p:cNvGrpSpPr>
                <a:grpSpLocks/>
              </p:cNvGrpSpPr>
              <p:nvPr/>
            </p:nvGrpSpPr>
            <p:grpSpPr bwMode="auto">
              <a:xfrm>
                <a:off x="6629400" y="4191000"/>
                <a:ext cx="457200" cy="327025"/>
                <a:chOff x="3744" y="1584"/>
                <a:chExt cx="336" cy="240"/>
              </a:xfrm>
            </p:grpSpPr>
            <p:sp>
              <p:nvSpPr>
                <p:cNvPr id="1012" name="Oval 40"/>
                <p:cNvSpPr>
                  <a:spLocks noChangeArrowheads="1"/>
                </p:cNvSpPr>
                <p:nvPr/>
              </p:nvSpPr>
              <p:spPr bwMode="auto">
                <a:xfrm>
                  <a:off x="3744" y="1728"/>
                  <a:ext cx="336" cy="96"/>
                </a:xfrm>
                <a:prstGeom prst="ellipse">
                  <a:avLst/>
                </a:prstGeom>
                <a:solidFill>
                  <a:srgbClr val="C56D41"/>
                </a:solidFill>
                <a:ln w="12700" algn="ctr">
                  <a:solidFill>
                    <a:srgbClr val="64351E"/>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1013" name="Oval 41"/>
                <p:cNvSpPr>
                  <a:spLocks noChangeArrowheads="1"/>
                </p:cNvSpPr>
                <p:nvPr/>
              </p:nvSpPr>
              <p:spPr bwMode="auto">
                <a:xfrm>
                  <a:off x="3744" y="1680"/>
                  <a:ext cx="336" cy="96"/>
                </a:xfrm>
                <a:prstGeom prst="ellipse">
                  <a:avLst/>
                </a:prstGeom>
                <a:solidFill>
                  <a:srgbClr val="C56D41"/>
                </a:solidFill>
                <a:ln w="12700" algn="ctr">
                  <a:solidFill>
                    <a:srgbClr val="64351E"/>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1014" name="Oval 42"/>
                <p:cNvSpPr>
                  <a:spLocks noChangeArrowheads="1"/>
                </p:cNvSpPr>
                <p:nvPr/>
              </p:nvSpPr>
              <p:spPr bwMode="auto">
                <a:xfrm>
                  <a:off x="3744" y="1632"/>
                  <a:ext cx="336" cy="96"/>
                </a:xfrm>
                <a:prstGeom prst="ellipse">
                  <a:avLst/>
                </a:prstGeom>
                <a:solidFill>
                  <a:srgbClr val="C56D41"/>
                </a:solidFill>
                <a:ln w="12700" algn="ctr">
                  <a:solidFill>
                    <a:srgbClr val="64351E"/>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1015" name="Oval 43"/>
                <p:cNvSpPr>
                  <a:spLocks noChangeArrowheads="1"/>
                </p:cNvSpPr>
                <p:nvPr/>
              </p:nvSpPr>
              <p:spPr bwMode="auto">
                <a:xfrm>
                  <a:off x="3744" y="1584"/>
                  <a:ext cx="336" cy="96"/>
                </a:xfrm>
                <a:prstGeom prst="ellipse">
                  <a:avLst/>
                </a:prstGeom>
                <a:solidFill>
                  <a:srgbClr val="C56D41"/>
                </a:solidFill>
                <a:ln w="12700" algn="ctr">
                  <a:solidFill>
                    <a:srgbClr val="64351E"/>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grpSp>
          <p:sp>
            <p:nvSpPr>
              <p:cNvPr id="1010" name="Rounded Rectangle 1009"/>
              <p:cNvSpPr/>
              <p:nvPr/>
            </p:nvSpPr>
            <p:spPr>
              <a:xfrm>
                <a:off x="6553200" y="3581400"/>
                <a:ext cx="609600" cy="457200"/>
              </a:xfrm>
              <a:prstGeom prst="roundRect">
                <a:avLst/>
              </a:prstGeom>
              <a:solidFill>
                <a:srgbClr val="C9F7C9"/>
              </a:solidFill>
              <a:ln w="12700">
                <a:solidFill>
                  <a:srgbClr val="15A715"/>
                </a:solidFill>
                <a:miter lim="800000"/>
                <a:headEnd/>
                <a:tailEnd/>
              </a:ln>
              <a:effectLst/>
            </p:spPr>
            <p:txBody>
              <a:bodyPr wrap="none" anchor="ctr"/>
              <a:lstStyle/>
              <a:p>
                <a:endParaRPr lang="en-US" dirty="0">
                  <a:solidFill>
                    <a:schemeClr val="accent1">
                      <a:lumMod val="75000"/>
                      <a:lumOff val="25000"/>
                    </a:schemeClr>
                  </a:solidFill>
                  <a:latin typeface="Arial" charset="0"/>
                </a:endParaRPr>
              </a:p>
            </p:txBody>
          </p:sp>
          <p:sp>
            <p:nvSpPr>
              <p:cNvPr id="1011" name="AutoShape 44"/>
              <p:cNvSpPr>
                <a:spLocks noChangeArrowheads="1"/>
              </p:cNvSpPr>
              <p:nvPr/>
            </p:nvSpPr>
            <p:spPr bwMode="auto">
              <a:xfrm>
                <a:off x="6705600" y="3995603"/>
                <a:ext cx="304800" cy="276225"/>
              </a:xfrm>
              <a:prstGeom prst="upArrow">
                <a:avLst>
                  <a:gd name="adj1" fmla="val 50000"/>
                  <a:gd name="adj2" fmla="val 58046"/>
                </a:avLst>
              </a:prstGeom>
              <a:solidFill>
                <a:srgbClr val="F4DEC8"/>
              </a:solidFill>
              <a:ln w="12700" algn="ctr">
                <a:solidFill>
                  <a:srgbClr val="90561C"/>
                </a:solidFill>
                <a:miter lim="800000"/>
                <a:headEnd/>
                <a:tailEnd/>
              </a:ln>
              <a:effectLst/>
            </p:spPr>
            <p:txBody>
              <a:bodyPr wrap="none" anchor="ctr"/>
              <a:lstStyle/>
              <a:p>
                <a:endParaRPr lang="en-US" dirty="0"/>
              </a:p>
            </p:txBody>
          </p:sp>
        </p:grpSp>
        <p:grpSp>
          <p:nvGrpSpPr>
            <p:cNvPr id="937" name="Group 936"/>
            <p:cNvGrpSpPr/>
            <p:nvPr>
              <p:custDataLst>
                <p:tags r:id="rId57"/>
              </p:custDataLst>
            </p:nvPr>
          </p:nvGrpSpPr>
          <p:grpSpPr>
            <a:xfrm>
              <a:off x="535873" y="1447800"/>
              <a:ext cx="609600" cy="936625"/>
              <a:chOff x="6553200" y="3581400"/>
              <a:chExt cx="609600" cy="936625"/>
            </a:xfrm>
          </p:grpSpPr>
          <p:grpSp>
            <p:nvGrpSpPr>
              <p:cNvPr id="1002" name="Group 39"/>
              <p:cNvGrpSpPr>
                <a:grpSpLocks/>
              </p:cNvGrpSpPr>
              <p:nvPr/>
            </p:nvGrpSpPr>
            <p:grpSpPr bwMode="auto">
              <a:xfrm>
                <a:off x="6629400" y="4191000"/>
                <a:ext cx="457200" cy="327025"/>
                <a:chOff x="3744" y="1584"/>
                <a:chExt cx="336" cy="240"/>
              </a:xfrm>
            </p:grpSpPr>
            <p:sp>
              <p:nvSpPr>
                <p:cNvPr id="1005" name="Oval 40"/>
                <p:cNvSpPr>
                  <a:spLocks noChangeArrowheads="1"/>
                </p:cNvSpPr>
                <p:nvPr/>
              </p:nvSpPr>
              <p:spPr bwMode="auto">
                <a:xfrm>
                  <a:off x="3744" y="1728"/>
                  <a:ext cx="336" cy="96"/>
                </a:xfrm>
                <a:prstGeom prst="ellipse">
                  <a:avLst/>
                </a:prstGeom>
                <a:solidFill>
                  <a:srgbClr val="C56D41"/>
                </a:solidFill>
                <a:ln w="12700" algn="ctr">
                  <a:solidFill>
                    <a:srgbClr val="64351E"/>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1006" name="Oval 41"/>
                <p:cNvSpPr>
                  <a:spLocks noChangeArrowheads="1"/>
                </p:cNvSpPr>
                <p:nvPr/>
              </p:nvSpPr>
              <p:spPr bwMode="auto">
                <a:xfrm>
                  <a:off x="3744" y="1680"/>
                  <a:ext cx="336" cy="96"/>
                </a:xfrm>
                <a:prstGeom prst="ellipse">
                  <a:avLst/>
                </a:prstGeom>
                <a:solidFill>
                  <a:srgbClr val="C56D41"/>
                </a:solidFill>
                <a:ln w="12700" algn="ctr">
                  <a:solidFill>
                    <a:srgbClr val="64351E"/>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1007" name="Oval 42"/>
                <p:cNvSpPr>
                  <a:spLocks noChangeArrowheads="1"/>
                </p:cNvSpPr>
                <p:nvPr/>
              </p:nvSpPr>
              <p:spPr bwMode="auto">
                <a:xfrm>
                  <a:off x="3744" y="1632"/>
                  <a:ext cx="336" cy="96"/>
                </a:xfrm>
                <a:prstGeom prst="ellipse">
                  <a:avLst/>
                </a:prstGeom>
                <a:solidFill>
                  <a:srgbClr val="C56D41"/>
                </a:solidFill>
                <a:ln w="12700" algn="ctr">
                  <a:solidFill>
                    <a:srgbClr val="64351E"/>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1008" name="Oval 43"/>
                <p:cNvSpPr>
                  <a:spLocks noChangeArrowheads="1"/>
                </p:cNvSpPr>
                <p:nvPr/>
              </p:nvSpPr>
              <p:spPr bwMode="auto">
                <a:xfrm>
                  <a:off x="3744" y="1584"/>
                  <a:ext cx="336" cy="96"/>
                </a:xfrm>
                <a:prstGeom prst="ellipse">
                  <a:avLst/>
                </a:prstGeom>
                <a:solidFill>
                  <a:srgbClr val="C56D41"/>
                </a:solidFill>
                <a:ln w="12700" algn="ctr">
                  <a:solidFill>
                    <a:srgbClr val="64351E"/>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grpSp>
          <p:sp>
            <p:nvSpPr>
              <p:cNvPr id="1003" name="Rounded Rectangle 1002"/>
              <p:cNvSpPr/>
              <p:nvPr/>
            </p:nvSpPr>
            <p:spPr>
              <a:xfrm>
                <a:off x="6553200" y="3581400"/>
                <a:ext cx="609600" cy="457200"/>
              </a:xfrm>
              <a:prstGeom prst="roundRect">
                <a:avLst/>
              </a:prstGeom>
              <a:solidFill>
                <a:srgbClr val="C9F7C9"/>
              </a:solidFill>
              <a:ln w="12700">
                <a:solidFill>
                  <a:srgbClr val="15A715"/>
                </a:solidFill>
                <a:miter lim="800000"/>
                <a:headEnd/>
                <a:tailEnd/>
              </a:ln>
              <a:effectLst/>
            </p:spPr>
            <p:txBody>
              <a:bodyPr wrap="none" anchor="ctr"/>
              <a:lstStyle/>
              <a:p>
                <a:endParaRPr lang="en-US" dirty="0">
                  <a:solidFill>
                    <a:schemeClr val="accent1">
                      <a:lumMod val="75000"/>
                      <a:lumOff val="25000"/>
                    </a:schemeClr>
                  </a:solidFill>
                  <a:latin typeface="Arial" charset="0"/>
                </a:endParaRPr>
              </a:p>
            </p:txBody>
          </p:sp>
          <p:sp>
            <p:nvSpPr>
              <p:cNvPr id="1004" name="AutoShape 44"/>
              <p:cNvSpPr>
                <a:spLocks noChangeArrowheads="1"/>
              </p:cNvSpPr>
              <p:nvPr/>
            </p:nvSpPr>
            <p:spPr bwMode="auto">
              <a:xfrm>
                <a:off x="6705600" y="3995603"/>
                <a:ext cx="304800" cy="276225"/>
              </a:xfrm>
              <a:prstGeom prst="upArrow">
                <a:avLst>
                  <a:gd name="adj1" fmla="val 50000"/>
                  <a:gd name="adj2" fmla="val 58046"/>
                </a:avLst>
              </a:prstGeom>
              <a:solidFill>
                <a:srgbClr val="F4DEC8"/>
              </a:solidFill>
              <a:ln w="12700" algn="ctr">
                <a:solidFill>
                  <a:srgbClr val="90561C"/>
                </a:solidFill>
                <a:miter lim="800000"/>
                <a:headEnd/>
                <a:tailEnd/>
              </a:ln>
              <a:effectLst/>
            </p:spPr>
            <p:txBody>
              <a:bodyPr wrap="none" anchor="ctr"/>
              <a:lstStyle/>
              <a:p>
                <a:endParaRPr lang="en-US" dirty="0"/>
              </a:p>
            </p:txBody>
          </p:sp>
        </p:grpSp>
        <p:grpSp>
          <p:nvGrpSpPr>
            <p:cNvPr id="938" name="Group 937"/>
            <p:cNvGrpSpPr/>
            <p:nvPr>
              <p:custDataLst>
                <p:tags r:id="rId58"/>
              </p:custDataLst>
            </p:nvPr>
          </p:nvGrpSpPr>
          <p:grpSpPr>
            <a:xfrm>
              <a:off x="1196735" y="1447800"/>
              <a:ext cx="609600" cy="936625"/>
              <a:chOff x="6553200" y="3581400"/>
              <a:chExt cx="609600" cy="936625"/>
            </a:xfrm>
          </p:grpSpPr>
          <p:grpSp>
            <p:nvGrpSpPr>
              <p:cNvPr id="995" name="Group 39"/>
              <p:cNvGrpSpPr>
                <a:grpSpLocks/>
              </p:cNvGrpSpPr>
              <p:nvPr/>
            </p:nvGrpSpPr>
            <p:grpSpPr bwMode="auto">
              <a:xfrm>
                <a:off x="6629400" y="4191000"/>
                <a:ext cx="457200" cy="327025"/>
                <a:chOff x="3744" y="1584"/>
                <a:chExt cx="336" cy="240"/>
              </a:xfrm>
            </p:grpSpPr>
            <p:sp>
              <p:nvSpPr>
                <p:cNvPr id="998" name="Oval 40"/>
                <p:cNvSpPr>
                  <a:spLocks noChangeArrowheads="1"/>
                </p:cNvSpPr>
                <p:nvPr/>
              </p:nvSpPr>
              <p:spPr bwMode="auto">
                <a:xfrm>
                  <a:off x="3744" y="1728"/>
                  <a:ext cx="336" cy="96"/>
                </a:xfrm>
                <a:prstGeom prst="ellipse">
                  <a:avLst/>
                </a:prstGeom>
                <a:solidFill>
                  <a:srgbClr val="C56D41"/>
                </a:solidFill>
                <a:ln w="12700" algn="ctr">
                  <a:solidFill>
                    <a:srgbClr val="64351E"/>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999" name="Oval 41"/>
                <p:cNvSpPr>
                  <a:spLocks noChangeArrowheads="1"/>
                </p:cNvSpPr>
                <p:nvPr/>
              </p:nvSpPr>
              <p:spPr bwMode="auto">
                <a:xfrm>
                  <a:off x="3744" y="1680"/>
                  <a:ext cx="336" cy="96"/>
                </a:xfrm>
                <a:prstGeom prst="ellipse">
                  <a:avLst/>
                </a:prstGeom>
                <a:solidFill>
                  <a:srgbClr val="C56D41"/>
                </a:solidFill>
                <a:ln w="12700" algn="ctr">
                  <a:solidFill>
                    <a:srgbClr val="64351E"/>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1000" name="Oval 42"/>
                <p:cNvSpPr>
                  <a:spLocks noChangeArrowheads="1"/>
                </p:cNvSpPr>
                <p:nvPr/>
              </p:nvSpPr>
              <p:spPr bwMode="auto">
                <a:xfrm>
                  <a:off x="3744" y="1632"/>
                  <a:ext cx="336" cy="96"/>
                </a:xfrm>
                <a:prstGeom prst="ellipse">
                  <a:avLst/>
                </a:prstGeom>
                <a:solidFill>
                  <a:srgbClr val="C56D41"/>
                </a:solidFill>
                <a:ln w="12700" algn="ctr">
                  <a:solidFill>
                    <a:srgbClr val="64351E"/>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1001" name="Oval 43"/>
                <p:cNvSpPr>
                  <a:spLocks noChangeArrowheads="1"/>
                </p:cNvSpPr>
                <p:nvPr/>
              </p:nvSpPr>
              <p:spPr bwMode="auto">
                <a:xfrm>
                  <a:off x="3744" y="1584"/>
                  <a:ext cx="336" cy="96"/>
                </a:xfrm>
                <a:prstGeom prst="ellipse">
                  <a:avLst/>
                </a:prstGeom>
                <a:solidFill>
                  <a:srgbClr val="C56D41"/>
                </a:solidFill>
                <a:ln w="12700" algn="ctr">
                  <a:solidFill>
                    <a:srgbClr val="64351E"/>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grpSp>
          <p:sp>
            <p:nvSpPr>
              <p:cNvPr id="996" name="Rounded Rectangle 995"/>
              <p:cNvSpPr/>
              <p:nvPr/>
            </p:nvSpPr>
            <p:spPr>
              <a:xfrm>
                <a:off x="6553200" y="3581400"/>
                <a:ext cx="609600" cy="457200"/>
              </a:xfrm>
              <a:prstGeom prst="roundRect">
                <a:avLst/>
              </a:prstGeom>
              <a:solidFill>
                <a:srgbClr val="C9F7C9"/>
              </a:solidFill>
              <a:ln w="12700">
                <a:solidFill>
                  <a:srgbClr val="15A715"/>
                </a:solidFill>
                <a:miter lim="800000"/>
                <a:headEnd/>
                <a:tailEnd/>
              </a:ln>
              <a:effectLst/>
            </p:spPr>
            <p:txBody>
              <a:bodyPr wrap="none" anchor="ctr"/>
              <a:lstStyle/>
              <a:p>
                <a:endParaRPr lang="en-US" dirty="0">
                  <a:solidFill>
                    <a:schemeClr val="accent1">
                      <a:lumMod val="75000"/>
                      <a:lumOff val="25000"/>
                    </a:schemeClr>
                  </a:solidFill>
                  <a:latin typeface="Arial" charset="0"/>
                </a:endParaRPr>
              </a:p>
            </p:txBody>
          </p:sp>
          <p:sp>
            <p:nvSpPr>
              <p:cNvPr id="997" name="AutoShape 44"/>
              <p:cNvSpPr>
                <a:spLocks noChangeArrowheads="1"/>
              </p:cNvSpPr>
              <p:nvPr/>
            </p:nvSpPr>
            <p:spPr bwMode="auto">
              <a:xfrm>
                <a:off x="6705600" y="3995603"/>
                <a:ext cx="304800" cy="276225"/>
              </a:xfrm>
              <a:prstGeom prst="upArrow">
                <a:avLst>
                  <a:gd name="adj1" fmla="val 50000"/>
                  <a:gd name="adj2" fmla="val 58046"/>
                </a:avLst>
              </a:prstGeom>
              <a:solidFill>
                <a:srgbClr val="F4DEC8"/>
              </a:solidFill>
              <a:ln w="12700" algn="ctr">
                <a:solidFill>
                  <a:srgbClr val="90561C"/>
                </a:solidFill>
                <a:miter lim="800000"/>
                <a:headEnd/>
                <a:tailEnd/>
              </a:ln>
              <a:effectLst/>
            </p:spPr>
            <p:txBody>
              <a:bodyPr wrap="none" anchor="ctr"/>
              <a:lstStyle/>
              <a:p>
                <a:endParaRPr lang="en-US" dirty="0"/>
              </a:p>
            </p:txBody>
          </p:sp>
        </p:grpSp>
        <p:grpSp>
          <p:nvGrpSpPr>
            <p:cNvPr id="939" name="Group 938"/>
            <p:cNvGrpSpPr/>
            <p:nvPr>
              <p:custDataLst>
                <p:tags r:id="rId59"/>
              </p:custDataLst>
            </p:nvPr>
          </p:nvGrpSpPr>
          <p:grpSpPr>
            <a:xfrm>
              <a:off x="1857597" y="1447800"/>
              <a:ext cx="609600" cy="936625"/>
              <a:chOff x="6553200" y="3581400"/>
              <a:chExt cx="609600" cy="936625"/>
            </a:xfrm>
          </p:grpSpPr>
          <p:grpSp>
            <p:nvGrpSpPr>
              <p:cNvPr id="988" name="Group 39"/>
              <p:cNvGrpSpPr>
                <a:grpSpLocks/>
              </p:cNvGrpSpPr>
              <p:nvPr/>
            </p:nvGrpSpPr>
            <p:grpSpPr bwMode="auto">
              <a:xfrm>
                <a:off x="6629400" y="4191000"/>
                <a:ext cx="457200" cy="327025"/>
                <a:chOff x="3744" y="1584"/>
                <a:chExt cx="336" cy="240"/>
              </a:xfrm>
            </p:grpSpPr>
            <p:sp>
              <p:nvSpPr>
                <p:cNvPr id="991" name="Oval 40"/>
                <p:cNvSpPr>
                  <a:spLocks noChangeArrowheads="1"/>
                </p:cNvSpPr>
                <p:nvPr/>
              </p:nvSpPr>
              <p:spPr bwMode="auto">
                <a:xfrm>
                  <a:off x="3744" y="1728"/>
                  <a:ext cx="336" cy="96"/>
                </a:xfrm>
                <a:prstGeom prst="ellipse">
                  <a:avLst/>
                </a:prstGeom>
                <a:solidFill>
                  <a:srgbClr val="C56D41"/>
                </a:solidFill>
                <a:ln w="12700" algn="ctr">
                  <a:solidFill>
                    <a:srgbClr val="64351E"/>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992" name="Oval 41"/>
                <p:cNvSpPr>
                  <a:spLocks noChangeArrowheads="1"/>
                </p:cNvSpPr>
                <p:nvPr/>
              </p:nvSpPr>
              <p:spPr bwMode="auto">
                <a:xfrm>
                  <a:off x="3744" y="1680"/>
                  <a:ext cx="336" cy="96"/>
                </a:xfrm>
                <a:prstGeom prst="ellipse">
                  <a:avLst/>
                </a:prstGeom>
                <a:solidFill>
                  <a:srgbClr val="C56D41"/>
                </a:solidFill>
                <a:ln w="12700" algn="ctr">
                  <a:solidFill>
                    <a:srgbClr val="64351E"/>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993" name="Oval 42"/>
                <p:cNvSpPr>
                  <a:spLocks noChangeArrowheads="1"/>
                </p:cNvSpPr>
                <p:nvPr/>
              </p:nvSpPr>
              <p:spPr bwMode="auto">
                <a:xfrm>
                  <a:off x="3744" y="1632"/>
                  <a:ext cx="336" cy="96"/>
                </a:xfrm>
                <a:prstGeom prst="ellipse">
                  <a:avLst/>
                </a:prstGeom>
                <a:solidFill>
                  <a:srgbClr val="C56D41"/>
                </a:solidFill>
                <a:ln w="12700" algn="ctr">
                  <a:solidFill>
                    <a:srgbClr val="64351E"/>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994" name="Oval 43"/>
                <p:cNvSpPr>
                  <a:spLocks noChangeArrowheads="1"/>
                </p:cNvSpPr>
                <p:nvPr/>
              </p:nvSpPr>
              <p:spPr bwMode="auto">
                <a:xfrm>
                  <a:off x="3744" y="1584"/>
                  <a:ext cx="336" cy="96"/>
                </a:xfrm>
                <a:prstGeom prst="ellipse">
                  <a:avLst/>
                </a:prstGeom>
                <a:solidFill>
                  <a:srgbClr val="C56D41"/>
                </a:solidFill>
                <a:ln w="12700" algn="ctr">
                  <a:solidFill>
                    <a:srgbClr val="64351E"/>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grpSp>
          <p:sp>
            <p:nvSpPr>
              <p:cNvPr id="989" name="Rounded Rectangle 988"/>
              <p:cNvSpPr/>
              <p:nvPr/>
            </p:nvSpPr>
            <p:spPr>
              <a:xfrm>
                <a:off x="6553200" y="3581400"/>
                <a:ext cx="609600" cy="457200"/>
              </a:xfrm>
              <a:prstGeom prst="roundRect">
                <a:avLst/>
              </a:prstGeom>
              <a:solidFill>
                <a:srgbClr val="C9F7C9"/>
              </a:solidFill>
              <a:ln w="12700">
                <a:solidFill>
                  <a:srgbClr val="15A715"/>
                </a:solidFill>
                <a:miter lim="800000"/>
                <a:headEnd/>
                <a:tailEnd/>
              </a:ln>
              <a:effectLst/>
            </p:spPr>
            <p:txBody>
              <a:bodyPr wrap="none" anchor="ctr"/>
              <a:lstStyle/>
              <a:p>
                <a:endParaRPr lang="en-US" dirty="0">
                  <a:solidFill>
                    <a:schemeClr val="accent1">
                      <a:lumMod val="75000"/>
                      <a:lumOff val="25000"/>
                    </a:schemeClr>
                  </a:solidFill>
                  <a:latin typeface="Arial" charset="0"/>
                </a:endParaRPr>
              </a:p>
            </p:txBody>
          </p:sp>
          <p:sp>
            <p:nvSpPr>
              <p:cNvPr id="990" name="AutoShape 44"/>
              <p:cNvSpPr>
                <a:spLocks noChangeArrowheads="1"/>
              </p:cNvSpPr>
              <p:nvPr/>
            </p:nvSpPr>
            <p:spPr bwMode="auto">
              <a:xfrm>
                <a:off x="6705600" y="3995603"/>
                <a:ext cx="304800" cy="276225"/>
              </a:xfrm>
              <a:prstGeom prst="upArrow">
                <a:avLst>
                  <a:gd name="adj1" fmla="val 50000"/>
                  <a:gd name="adj2" fmla="val 58046"/>
                </a:avLst>
              </a:prstGeom>
              <a:solidFill>
                <a:srgbClr val="F4DEC8"/>
              </a:solidFill>
              <a:ln w="12700" algn="ctr">
                <a:solidFill>
                  <a:srgbClr val="90561C"/>
                </a:solidFill>
                <a:miter lim="800000"/>
                <a:headEnd/>
                <a:tailEnd/>
              </a:ln>
              <a:effectLst/>
            </p:spPr>
            <p:txBody>
              <a:bodyPr wrap="none" anchor="ctr"/>
              <a:lstStyle/>
              <a:p>
                <a:endParaRPr lang="en-US" dirty="0"/>
              </a:p>
            </p:txBody>
          </p:sp>
        </p:grpSp>
        <p:grpSp>
          <p:nvGrpSpPr>
            <p:cNvPr id="940" name="Group 939"/>
            <p:cNvGrpSpPr/>
            <p:nvPr>
              <p:custDataLst>
                <p:tags r:id="rId60"/>
              </p:custDataLst>
            </p:nvPr>
          </p:nvGrpSpPr>
          <p:grpSpPr>
            <a:xfrm>
              <a:off x="2518459" y="1447800"/>
              <a:ext cx="609600" cy="936625"/>
              <a:chOff x="6553200" y="3581400"/>
              <a:chExt cx="609600" cy="936625"/>
            </a:xfrm>
          </p:grpSpPr>
          <p:grpSp>
            <p:nvGrpSpPr>
              <p:cNvPr id="981" name="Group 39"/>
              <p:cNvGrpSpPr>
                <a:grpSpLocks/>
              </p:cNvGrpSpPr>
              <p:nvPr/>
            </p:nvGrpSpPr>
            <p:grpSpPr bwMode="auto">
              <a:xfrm>
                <a:off x="6629400" y="4191000"/>
                <a:ext cx="457200" cy="327025"/>
                <a:chOff x="3744" y="1584"/>
                <a:chExt cx="336" cy="240"/>
              </a:xfrm>
            </p:grpSpPr>
            <p:sp>
              <p:nvSpPr>
                <p:cNvPr id="984" name="Oval 40"/>
                <p:cNvSpPr>
                  <a:spLocks noChangeArrowheads="1"/>
                </p:cNvSpPr>
                <p:nvPr/>
              </p:nvSpPr>
              <p:spPr bwMode="auto">
                <a:xfrm>
                  <a:off x="3744" y="1728"/>
                  <a:ext cx="336" cy="96"/>
                </a:xfrm>
                <a:prstGeom prst="ellipse">
                  <a:avLst/>
                </a:prstGeom>
                <a:solidFill>
                  <a:srgbClr val="C56D41"/>
                </a:solidFill>
                <a:ln w="12700" algn="ctr">
                  <a:solidFill>
                    <a:srgbClr val="64351E"/>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985" name="Oval 41"/>
                <p:cNvSpPr>
                  <a:spLocks noChangeArrowheads="1"/>
                </p:cNvSpPr>
                <p:nvPr/>
              </p:nvSpPr>
              <p:spPr bwMode="auto">
                <a:xfrm>
                  <a:off x="3744" y="1680"/>
                  <a:ext cx="336" cy="96"/>
                </a:xfrm>
                <a:prstGeom prst="ellipse">
                  <a:avLst/>
                </a:prstGeom>
                <a:solidFill>
                  <a:srgbClr val="C56D41"/>
                </a:solidFill>
                <a:ln w="12700" algn="ctr">
                  <a:solidFill>
                    <a:srgbClr val="64351E"/>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986" name="Oval 42"/>
                <p:cNvSpPr>
                  <a:spLocks noChangeArrowheads="1"/>
                </p:cNvSpPr>
                <p:nvPr/>
              </p:nvSpPr>
              <p:spPr bwMode="auto">
                <a:xfrm>
                  <a:off x="3744" y="1632"/>
                  <a:ext cx="336" cy="96"/>
                </a:xfrm>
                <a:prstGeom prst="ellipse">
                  <a:avLst/>
                </a:prstGeom>
                <a:solidFill>
                  <a:srgbClr val="C56D41"/>
                </a:solidFill>
                <a:ln w="12700" algn="ctr">
                  <a:solidFill>
                    <a:srgbClr val="64351E"/>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987" name="Oval 43"/>
                <p:cNvSpPr>
                  <a:spLocks noChangeArrowheads="1"/>
                </p:cNvSpPr>
                <p:nvPr/>
              </p:nvSpPr>
              <p:spPr bwMode="auto">
                <a:xfrm>
                  <a:off x="3744" y="1584"/>
                  <a:ext cx="336" cy="96"/>
                </a:xfrm>
                <a:prstGeom prst="ellipse">
                  <a:avLst/>
                </a:prstGeom>
                <a:solidFill>
                  <a:srgbClr val="C56D41"/>
                </a:solidFill>
                <a:ln w="12700" algn="ctr">
                  <a:solidFill>
                    <a:srgbClr val="64351E"/>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grpSp>
          <p:sp>
            <p:nvSpPr>
              <p:cNvPr id="982" name="Rounded Rectangle 981"/>
              <p:cNvSpPr/>
              <p:nvPr/>
            </p:nvSpPr>
            <p:spPr>
              <a:xfrm>
                <a:off x="6553200" y="3581400"/>
                <a:ext cx="609600" cy="457200"/>
              </a:xfrm>
              <a:prstGeom prst="roundRect">
                <a:avLst/>
              </a:prstGeom>
              <a:solidFill>
                <a:srgbClr val="C9F7C9"/>
              </a:solidFill>
              <a:ln w="12700">
                <a:solidFill>
                  <a:srgbClr val="15A715"/>
                </a:solidFill>
                <a:miter lim="800000"/>
                <a:headEnd/>
                <a:tailEnd/>
              </a:ln>
              <a:effectLst/>
            </p:spPr>
            <p:txBody>
              <a:bodyPr wrap="none" anchor="ctr"/>
              <a:lstStyle/>
              <a:p>
                <a:endParaRPr lang="en-US" dirty="0">
                  <a:solidFill>
                    <a:schemeClr val="accent1">
                      <a:lumMod val="75000"/>
                      <a:lumOff val="25000"/>
                    </a:schemeClr>
                  </a:solidFill>
                  <a:latin typeface="Arial" charset="0"/>
                </a:endParaRPr>
              </a:p>
            </p:txBody>
          </p:sp>
          <p:sp>
            <p:nvSpPr>
              <p:cNvPr id="983" name="AutoShape 44"/>
              <p:cNvSpPr>
                <a:spLocks noChangeArrowheads="1"/>
              </p:cNvSpPr>
              <p:nvPr/>
            </p:nvSpPr>
            <p:spPr bwMode="auto">
              <a:xfrm>
                <a:off x="6705600" y="3995603"/>
                <a:ext cx="304800" cy="276225"/>
              </a:xfrm>
              <a:prstGeom prst="upArrow">
                <a:avLst>
                  <a:gd name="adj1" fmla="val 50000"/>
                  <a:gd name="adj2" fmla="val 58046"/>
                </a:avLst>
              </a:prstGeom>
              <a:solidFill>
                <a:srgbClr val="F4DEC8"/>
              </a:solidFill>
              <a:ln w="12700" algn="ctr">
                <a:solidFill>
                  <a:srgbClr val="90561C"/>
                </a:solidFill>
                <a:miter lim="800000"/>
                <a:headEnd/>
                <a:tailEnd/>
              </a:ln>
              <a:effectLst/>
            </p:spPr>
            <p:txBody>
              <a:bodyPr wrap="none" anchor="ctr"/>
              <a:lstStyle/>
              <a:p>
                <a:endParaRPr lang="en-US" dirty="0"/>
              </a:p>
            </p:txBody>
          </p:sp>
        </p:grpSp>
        <p:grpSp>
          <p:nvGrpSpPr>
            <p:cNvPr id="941" name="Group 940"/>
            <p:cNvGrpSpPr/>
            <p:nvPr>
              <p:custDataLst>
                <p:tags r:id="rId61"/>
              </p:custDataLst>
            </p:nvPr>
          </p:nvGrpSpPr>
          <p:grpSpPr>
            <a:xfrm>
              <a:off x="3179321" y="1447800"/>
              <a:ext cx="609600" cy="936625"/>
              <a:chOff x="6553200" y="3581400"/>
              <a:chExt cx="609600" cy="936625"/>
            </a:xfrm>
          </p:grpSpPr>
          <p:grpSp>
            <p:nvGrpSpPr>
              <p:cNvPr id="974" name="Group 39"/>
              <p:cNvGrpSpPr>
                <a:grpSpLocks/>
              </p:cNvGrpSpPr>
              <p:nvPr/>
            </p:nvGrpSpPr>
            <p:grpSpPr bwMode="auto">
              <a:xfrm>
                <a:off x="6629400" y="4191000"/>
                <a:ext cx="457200" cy="327025"/>
                <a:chOff x="3744" y="1584"/>
                <a:chExt cx="336" cy="240"/>
              </a:xfrm>
            </p:grpSpPr>
            <p:sp>
              <p:nvSpPr>
                <p:cNvPr id="977" name="Oval 40"/>
                <p:cNvSpPr>
                  <a:spLocks noChangeArrowheads="1"/>
                </p:cNvSpPr>
                <p:nvPr/>
              </p:nvSpPr>
              <p:spPr bwMode="auto">
                <a:xfrm>
                  <a:off x="3744" y="1728"/>
                  <a:ext cx="336" cy="96"/>
                </a:xfrm>
                <a:prstGeom prst="ellipse">
                  <a:avLst/>
                </a:prstGeom>
                <a:solidFill>
                  <a:srgbClr val="C56D41"/>
                </a:solidFill>
                <a:ln w="12700" algn="ctr">
                  <a:solidFill>
                    <a:srgbClr val="64351E"/>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978" name="Oval 41"/>
                <p:cNvSpPr>
                  <a:spLocks noChangeArrowheads="1"/>
                </p:cNvSpPr>
                <p:nvPr/>
              </p:nvSpPr>
              <p:spPr bwMode="auto">
                <a:xfrm>
                  <a:off x="3744" y="1680"/>
                  <a:ext cx="336" cy="96"/>
                </a:xfrm>
                <a:prstGeom prst="ellipse">
                  <a:avLst/>
                </a:prstGeom>
                <a:solidFill>
                  <a:srgbClr val="C56D41"/>
                </a:solidFill>
                <a:ln w="12700" algn="ctr">
                  <a:solidFill>
                    <a:srgbClr val="64351E"/>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979" name="Oval 42"/>
                <p:cNvSpPr>
                  <a:spLocks noChangeArrowheads="1"/>
                </p:cNvSpPr>
                <p:nvPr/>
              </p:nvSpPr>
              <p:spPr bwMode="auto">
                <a:xfrm>
                  <a:off x="3744" y="1632"/>
                  <a:ext cx="336" cy="96"/>
                </a:xfrm>
                <a:prstGeom prst="ellipse">
                  <a:avLst/>
                </a:prstGeom>
                <a:solidFill>
                  <a:srgbClr val="C56D41"/>
                </a:solidFill>
                <a:ln w="12700" algn="ctr">
                  <a:solidFill>
                    <a:srgbClr val="64351E"/>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980" name="Oval 43"/>
                <p:cNvSpPr>
                  <a:spLocks noChangeArrowheads="1"/>
                </p:cNvSpPr>
                <p:nvPr/>
              </p:nvSpPr>
              <p:spPr bwMode="auto">
                <a:xfrm>
                  <a:off x="3744" y="1584"/>
                  <a:ext cx="336" cy="96"/>
                </a:xfrm>
                <a:prstGeom prst="ellipse">
                  <a:avLst/>
                </a:prstGeom>
                <a:solidFill>
                  <a:srgbClr val="C56D41"/>
                </a:solidFill>
                <a:ln w="12700" algn="ctr">
                  <a:solidFill>
                    <a:srgbClr val="64351E"/>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grpSp>
          <p:sp>
            <p:nvSpPr>
              <p:cNvPr id="975" name="Rounded Rectangle 974"/>
              <p:cNvSpPr/>
              <p:nvPr/>
            </p:nvSpPr>
            <p:spPr>
              <a:xfrm>
                <a:off x="6553200" y="3581400"/>
                <a:ext cx="609600" cy="457200"/>
              </a:xfrm>
              <a:prstGeom prst="roundRect">
                <a:avLst/>
              </a:prstGeom>
              <a:solidFill>
                <a:srgbClr val="C9F7C9"/>
              </a:solidFill>
              <a:ln w="12700">
                <a:solidFill>
                  <a:srgbClr val="15A715"/>
                </a:solidFill>
                <a:miter lim="800000"/>
                <a:headEnd/>
                <a:tailEnd/>
              </a:ln>
              <a:effectLst/>
            </p:spPr>
            <p:txBody>
              <a:bodyPr wrap="none" anchor="ctr"/>
              <a:lstStyle/>
              <a:p>
                <a:endParaRPr lang="en-US" dirty="0">
                  <a:solidFill>
                    <a:schemeClr val="accent1">
                      <a:lumMod val="75000"/>
                      <a:lumOff val="25000"/>
                    </a:schemeClr>
                  </a:solidFill>
                  <a:latin typeface="Arial" charset="0"/>
                </a:endParaRPr>
              </a:p>
            </p:txBody>
          </p:sp>
          <p:sp>
            <p:nvSpPr>
              <p:cNvPr id="976" name="AutoShape 44"/>
              <p:cNvSpPr>
                <a:spLocks noChangeArrowheads="1"/>
              </p:cNvSpPr>
              <p:nvPr/>
            </p:nvSpPr>
            <p:spPr bwMode="auto">
              <a:xfrm>
                <a:off x="6705600" y="3995603"/>
                <a:ext cx="304800" cy="276225"/>
              </a:xfrm>
              <a:prstGeom prst="upArrow">
                <a:avLst>
                  <a:gd name="adj1" fmla="val 50000"/>
                  <a:gd name="adj2" fmla="val 58046"/>
                </a:avLst>
              </a:prstGeom>
              <a:solidFill>
                <a:srgbClr val="F4DEC8"/>
              </a:solidFill>
              <a:ln w="12700" algn="ctr">
                <a:solidFill>
                  <a:srgbClr val="90561C"/>
                </a:solidFill>
                <a:miter lim="800000"/>
                <a:headEnd/>
                <a:tailEnd/>
              </a:ln>
              <a:effectLst/>
            </p:spPr>
            <p:txBody>
              <a:bodyPr wrap="none" anchor="ctr"/>
              <a:lstStyle/>
              <a:p>
                <a:endParaRPr lang="en-US" dirty="0"/>
              </a:p>
            </p:txBody>
          </p:sp>
        </p:grpSp>
        <p:grpSp>
          <p:nvGrpSpPr>
            <p:cNvPr id="942" name="Group 941"/>
            <p:cNvGrpSpPr/>
            <p:nvPr>
              <p:custDataLst>
                <p:tags r:id="rId62"/>
              </p:custDataLst>
            </p:nvPr>
          </p:nvGrpSpPr>
          <p:grpSpPr>
            <a:xfrm>
              <a:off x="3840183" y="1447800"/>
              <a:ext cx="609600" cy="936625"/>
              <a:chOff x="6553200" y="3581400"/>
              <a:chExt cx="609600" cy="936625"/>
            </a:xfrm>
          </p:grpSpPr>
          <p:grpSp>
            <p:nvGrpSpPr>
              <p:cNvPr id="967" name="Group 39"/>
              <p:cNvGrpSpPr>
                <a:grpSpLocks/>
              </p:cNvGrpSpPr>
              <p:nvPr/>
            </p:nvGrpSpPr>
            <p:grpSpPr bwMode="auto">
              <a:xfrm>
                <a:off x="6629400" y="4191000"/>
                <a:ext cx="457200" cy="327025"/>
                <a:chOff x="3744" y="1584"/>
                <a:chExt cx="336" cy="240"/>
              </a:xfrm>
            </p:grpSpPr>
            <p:sp>
              <p:nvSpPr>
                <p:cNvPr id="970" name="Oval 40"/>
                <p:cNvSpPr>
                  <a:spLocks noChangeArrowheads="1"/>
                </p:cNvSpPr>
                <p:nvPr/>
              </p:nvSpPr>
              <p:spPr bwMode="auto">
                <a:xfrm>
                  <a:off x="3744" y="1728"/>
                  <a:ext cx="336" cy="96"/>
                </a:xfrm>
                <a:prstGeom prst="ellipse">
                  <a:avLst/>
                </a:prstGeom>
                <a:solidFill>
                  <a:srgbClr val="C56D41"/>
                </a:solidFill>
                <a:ln w="12700" algn="ctr">
                  <a:solidFill>
                    <a:srgbClr val="64351E"/>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971" name="Oval 41"/>
                <p:cNvSpPr>
                  <a:spLocks noChangeArrowheads="1"/>
                </p:cNvSpPr>
                <p:nvPr/>
              </p:nvSpPr>
              <p:spPr bwMode="auto">
                <a:xfrm>
                  <a:off x="3744" y="1680"/>
                  <a:ext cx="336" cy="96"/>
                </a:xfrm>
                <a:prstGeom prst="ellipse">
                  <a:avLst/>
                </a:prstGeom>
                <a:solidFill>
                  <a:srgbClr val="C56D41"/>
                </a:solidFill>
                <a:ln w="12700" algn="ctr">
                  <a:solidFill>
                    <a:srgbClr val="64351E"/>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972" name="Oval 42"/>
                <p:cNvSpPr>
                  <a:spLocks noChangeArrowheads="1"/>
                </p:cNvSpPr>
                <p:nvPr/>
              </p:nvSpPr>
              <p:spPr bwMode="auto">
                <a:xfrm>
                  <a:off x="3744" y="1632"/>
                  <a:ext cx="336" cy="96"/>
                </a:xfrm>
                <a:prstGeom prst="ellipse">
                  <a:avLst/>
                </a:prstGeom>
                <a:solidFill>
                  <a:srgbClr val="C56D41"/>
                </a:solidFill>
                <a:ln w="12700" algn="ctr">
                  <a:solidFill>
                    <a:srgbClr val="64351E"/>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973" name="Oval 43"/>
                <p:cNvSpPr>
                  <a:spLocks noChangeArrowheads="1"/>
                </p:cNvSpPr>
                <p:nvPr/>
              </p:nvSpPr>
              <p:spPr bwMode="auto">
                <a:xfrm>
                  <a:off x="3744" y="1584"/>
                  <a:ext cx="336" cy="96"/>
                </a:xfrm>
                <a:prstGeom prst="ellipse">
                  <a:avLst/>
                </a:prstGeom>
                <a:solidFill>
                  <a:srgbClr val="C56D41"/>
                </a:solidFill>
                <a:ln w="12700" algn="ctr">
                  <a:solidFill>
                    <a:srgbClr val="64351E"/>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grpSp>
          <p:sp>
            <p:nvSpPr>
              <p:cNvPr id="968" name="Rounded Rectangle 967"/>
              <p:cNvSpPr/>
              <p:nvPr/>
            </p:nvSpPr>
            <p:spPr>
              <a:xfrm>
                <a:off x="6553200" y="3581400"/>
                <a:ext cx="609600" cy="457200"/>
              </a:xfrm>
              <a:prstGeom prst="roundRect">
                <a:avLst/>
              </a:prstGeom>
              <a:solidFill>
                <a:srgbClr val="C9F7C9"/>
              </a:solidFill>
              <a:ln w="12700">
                <a:solidFill>
                  <a:srgbClr val="15A715"/>
                </a:solidFill>
                <a:miter lim="800000"/>
                <a:headEnd/>
                <a:tailEnd/>
              </a:ln>
              <a:effectLst/>
            </p:spPr>
            <p:txBody>
              <a:bodyPr wrap="none" anchor="ctr"/>
              <a:lstStyle/>
              <a:p>
                <a:endParaRPr lang="en-US" dirty="0">
                  <a:solidFill>
                    <a:schemeClr val="accent1">
                      <a:lumMod val="75000"/>
                      <a:lumOff val="25000"/>
                    </a:schemeClr>
                  </a:solidFill>
                  <a:latin typeface="Arial" charset="0"/>
                </a:endParaRPr>
              </a:p>
            </p:txBody>
          </p:sp>
          <p:sp>
            <p:nvSpPr>
              <p:cNvPr id="969" name="AutoShape 44"/>
              <p:cNvSpPr>
                <a:spLocks noChangeArrowheads="1"/>
              </p:cNvSpPr>
              <p:nvPr/>
            </p:nvSpPr>
            <p:spPr bwMode="auto">
              <a:xfrm>
                <a:off x="6705600" y="3995603"/>
                <a:ext cx="304800" cy="276225"/>
              </a:xfrm>
              <a:prstGeom prst="upArrow">
                <a:avLst>
                  <a:gd name="adj1" fmla="val 50000"/>
                  <a:gd name="adj2" fmla="val 58046"/>
                </a:avLst>
              </a:prstGeom>
              <a:solidFill>
                <a:srgbClr val="F4DEC8"/>
              </a:solidFill>
              <a:ln w="12700" algn="ctr">
                <a:solidFill>
                  <a:srgbClr val="90561C"/>
                </a:solidFill>
                <a:miter lim="800000"/>
                <a:headEnd/>
                <a:tailEnd/>
              </a:ln>
              <a:effectLst/>
            </p:spPr>
            <p:txBody>
              <a:bodyPr wrap="none" anchor="ctr"/>
              <a:lstStyle/>
              <a:p>
                <a:endParaRPr lang="en-US" dirty="0"/>
              </a:p>
            </p:txBody>
          </p:sp>
        </p:grpSp>
        <p:grpSp>
          <p:nvGrpSpPr>
            <p:cNvPr id="943" name="Group 942"/>
            <p:cNvGrpSpPr/>
            <p:nvPr>
              <p:custDataLst>
                <p:tags r:id="rId63"/>
              </p:custDataLst>
            </p:nvPr>
          </p:nvGrpSpPr>
          <p:grpSpPr>
            <a:xfrm>
              <a:off x="4501045" y="1447800"/>
              <a:ext cx="609600" cy="936625"/>
              <a:chOff x="6553200" y="3581400"/>
              <a:chExt cx="609600" cy="936625"/>
            </a:xfrm>
          </p:grpSpPr>
          <p:grpSp>
            <p:nvGrpSpPr>
              <p:cNvPr id="960" name="Group 39"/>
              <p:cNvGrpSpPr>
                <a:grpSpLocks/>
              </p:cNvGrpSpPr>
              <p:nvPr/>
            </p:nvGrpSpPr>
            <p:grpSpPr bwMode="auto">
              <a:xfrm>
                <a:off x="6629400" y="4191000"/>
                <a:ext cx="457200" cy="327025"/>
                <a:chOff x="3744" y="1584"/>
                <a:chExt cx="336" cy="240"/>
              </a:xfrm>
            </p:grpSpPr>
            <p:sp>
              <p:nvSpPr>
                <p:cNvPr id="963" name="Oval 40"/>
                <p:cNvSpPr>
                  <a:spLocks noChangeArrowheads="1"/>
                </p:cNvSpPr>
                <p:nvPr/>
              </p:nvSpPr>
              <p:spPr bwMode="auto">
                <a:xfrm>
                  <a:off x="3744" y="1728"/>
                  <a:ext cx="336" cy="96"/>
                </a:xfrm>
                <a:prstGeom prst="ellipse">
                  <a:avLst/>
                </a:prstGeom>
                <a:solidFill>
                  <a:srgbClr val="C56D41"/>
                </a:solidFill>
                <a:ln w="12700" algn="ctr">
                  <a:solidFill>
                    <a:srgbClr val="64351E"/>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964" name="Oval 41"/>
                <p:cNvSpPr>
                  <a:spLocks noChangeArrowheads="1"/>
                </p:cNvSpPr>
                <p:nvPr/>
              </p:nvSpPr>
              <p:spPr bwMode="auto">
                <a:xfrm>
                  <a:off x="3744" y="1680"/>
                  <a:ext cx="336" cy="96"/>
                </a:xfrm>
                <a:prstGeom prst="ellipse">
                  <a:avLst/>
                </a:prstGeom>
                <a:solidFill>
                  <a:srgbClr val="C56D41"/>
                </a:solidFill>
                <a:ln w="12700" algn="ctr">
                  <a:solidFill>
                    <a:srgbClr val="64351E"/>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965" name="Oval 42"/>
                <p:cNvSpPr>
                  <a:spLocks noChangeArrowheads="1"/>
                </p:cNvSpPr>
                <p:nvPr/>
              </p:nvSpPr>
              <p:spPr bwMode="auto">
                <a:xfrm>
                  <a:off x="3744" y="1632"/>
                  <a:ext cx="336" cy="96"/>
                </a:xfrm>
                <a:prstGeom prst="ellipse">
                  <a:avLst/>
                </a:prstGeom>
                <a:solidFill>
                  <a:srgbClr val="C56D41"/>
                </a:solidFill>
                <a:ln w="12700" algn="ctr">
                  <a:solidFill>
                    <a:srgbClr val="64351E"/>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966" name="Oval 43"/>
                <p:cNvSpPr>
                  <a:spLocks noChangeArrowheads="1"/>
                </p:cNvSpPr>
                <p:nvPr/>
              </p:nvSpPr>
              <p:spPr bwMode="auto">
                <a:xfrm>
                  <a:off x="3744" y="1584"/>
                  <a:ext cx="336" cy="96"/>
                </a:xfrm>
                <a:prstGeom prst="ellipse">
                  <a:avLst/>
                </a:prstGeom>
                <a:solidFill>
                  <a:srgbClr val="C56D41"/>
                </a:solidFill>
                <a:ln w="12700" algn="ctr">
                  <a:solidFill>
                    <a:srgbClr val="64351E"/>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grpSp>
          <p:sp>
            <p:nvSpPr>
              <p:cNvPr id="961" name="Rounded Rectangle 960"/>
              <p:cNvSpPr/>
              <p:nvPr/>
            </p:nvSpPr>
            <p:spPr>
              <a:xfrm>
                <a:off x="6553200" y="3581400"/>
                <a:ext cx="609600" cy="457200"/>
              </a:xfrm>
              <a:prstGeom prst="roundRect">
                <a:avLst/>
              </a:prstGeom>
              <a:solidFill>
                <a:srgbClr val="C9F7C9"/>
              </a:solidFill>
              <a:ln w="12700">
                <a:solidFill>
                  <a:srgbClr val="15A715"/>
                </a:solidFill>
                <a:miter lim="800000"/>
                <a:headEnd/>
                <a:tailEnd/>
              </a:ln>
              <a:effectLst/>
            </p:spPr>
            <p:txBody>
              <a:bodyPr wrap="none" anchor="ctr"/>
              <a:lstStyle/>
              <a:p>
                <a:endParaRPr lang="en-US" dirty="0">
                  <a:solidFill>
                    <a:schemeClr val="accent1">
                      <a:lumMod val="75000"/>
                      <a:lumOff val="25000"/>
                    </a:schemeClr>
                  </a:solidFill>
                  <a:latin typeface="Arial" charset="0"/>
                </a:endParaRPr>
              </a:p>
            </p:txBody>
          </p:sp>
          <p:sp>
            <p:nvSpPr>
              <p:cNvPr id="962" name="AutoShape 44"/>
              <p:cNvSpPr>
                <a:spLocks noChangeArrowheads="1"/>
              </p:cNvSpPr>
              <p:nvPr/>
            </p:nvSpPr>
            <p:spPr bwMode="auto">
              <a:xfrm>
                <a:off x="6705600" y="3995603"/>
                <a:ext cx="304800" cy="276225"/>
              </a:xfrm>
              <a:prstGeom prst="upArrow">
                <a:avLst>
                  <a:gd name="adj1" fmla="val 50000"/>
                  <a:gd name="adj2" fmla="val 58046"/>
                </a:avLst>
              </a:prstGeom>
              <a:solidFill>
                <a:srgbClr val="F4DEC8"/>
              </a:solidFill>
              <a:ln w="12700" algn="ctr">
                <a:solidFill>
                  <a:srgbClr val="90561C"/>
                </a:solidFill>
                <a:miter lim="800000"/>
                <a:headEnd/>
                <a:tailEnd/>
              </a:ln>
              <a:effectLst/>
            </p:spPr>
            <p:txBody>
              <a:bodyPr wrap="none" anchor="ctr"/>
              <a:lstStyle/>
              <a:p>
                <a:endParaRPr lang="en-US" dirty="0"/>
              </a:p>
            </p:txBody>
          </p:sp>
        </p:grpSp>
        <p:grpSp>
          <p:nvGrpSpPr>
            <p:cNvPr id="944" name="Group 943"/>
            <p:cNvGrpSpPr/>
            <p:nvPr>
              <p:custDataLst>
                <p:tags r:id="rId64"/>
              </p:custDataLst>
            </p:nvPr>
          </p:nvGrpSpPr>
          <p:grpSpPr>
            <a:xfrm>
              <a:off x="5161907" y="1447800"/>
              <a:ext cx="609600" cy="936625"/>
              <a:chOff x="6553200" y="3581400"/>
              <a:chExt cx="609600" cy="936625"/>
            </a:xfrm>
          </p:grpSpPr>
          <p:grpSp>
            <p:nvGrpSpPr>
              <p:cNvPr id="953" name="Group 39"/>
              <p:cNvGrpSpPr>
                <a:grpSpLocks/>
              </p:cNvGrpSpPr>
              <p:nvPr/>
            </p:nvGrpSpPr>
            <p:grpSpPr bwMode="auto">
              <a:xfrm>
                <a:off x="6629400" y="4191000"/>
                <a:ext cx="457200" cy="327025"/>
                <a:chOff x="3744" y="1584"/>
                <a:chExt cx="336" cy="240"/>
              </a:xfrm>
            </p:grpSpPr>
            <p:sp>
              <p:nvSpPr>
                <p:cNvPr id="956" name="Oval 40"/>
                <p:cNvSpPr>
                  <a:spLocks noChangeArrowheads="1"/>
                </p:cNvSpPr>
                <p:nvPr/>
              </p:nvSpPr>
              <p:spPr bwMode="auto">
                <a:xfrm>
                  <a:off x="3744" y="1728"/>
                  <a:ext cx="336" cy="96"/>
                </a:xfrm>
                <a:prstGeom prst="ellipse">
                  <a:avLst/>
                </a:prstGeom>
                <a:solidFill>
                  <a:srgbClr val="C56D41"/>
                </a:solidFill>
                <a:ln w="12700" algn="ctr">
                  <a:solidFill>
                    <a:srgbClr val="64351E"/>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957" name="Oval 41"/>
                <p:cNvSpPr>
                  <a:spLocks noChangeArrowheads="1"/>
                </p:cNvSpPr>
                <p:nvPr/>
              </p:nvSpPr>
              <p:spPr bwMode="auto">
                <a:xfrm>
                  <a:off x="3744" y="1680"/>
                  <a:ext cx="336" cy="96"/>
                </a:xfrm>
                <a:prstGeom prst="ellipse">
                  <a:avLst/>
                </a:prstGeom>
                <a:solidFill>
                  <a:srgbClr val="C56D41"/>
                </a:solidFill>
                <a:ln w="12700" algn="ctr">
                  <a:solidFill>
                    <a:srgbClr val="64351E"/>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958" name="Oval 42"/>
                <p:cNvSpPr>
                  <a:spLocks noChangeArrowheads="1"/>
                </p:cNvSpPr>
                <p:nvPr/>
              </p:nvSpPr>
              <p:spPr bwMode="auto">
                <a:xfrm>
                  <a:off x="3744" y="1632"/>
                  <a:ext cx="336" cy="96"/>
                </a:xfrm>
                <a:prstGeom prst="ellipse">
                  <a:avLst/>
                </a:prstGeom>
                <a:solidFill>
                  <a:srgbClr val="C56D41"/>
                </a:solidFill>
                <a:ln w="12700" algn="ctr">
                  <a:solidFill>
                    <a:srgbClr val="64351E"/>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959" name="Oval 43"/>
                <p:cNvSpPr>
                  <a:spLocks noChangeArrowheads="1"/>
                </p:cNvSpPr>
                <p:nvPr/>
              </p:nvSpPr>
              <p:spPr bwMode="auto">
                <a:xfrm>
                  <a:off x="3744" y="1584"/>
                  <a:ext cx="336" cy="96"/>
                </a:xfrm>
                <a:prstGeom prst="ellipse">
                  <a:avLst/>
                </a:prstGeom>
                <a:solidFill>
                  <a:srgbClr val="C56D41"/>
                </a:solidFill>
                <a:ln w="12700" algn="ctr">
                  <a:solidFill>
                    <a:srgbClr val="64351E"/>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grpSp>
          <p:sp>
            <p:nvSpPr>
              <p:cNvPr id="954" name="Rounded Rectangle 953"/>
              <p:cNvSpPr/>
              <p:nvPr/>
            </p:nvSpPr>
            <p:spPr>
              <a:xfrm>
                <a:off x="6553200" y="3581400"/>
                <a:ext cx="609600" cy="457200"/>
              </a:xfrm>
              <a:prstGeom prst="roundRect">
                <a:avLst/>
              </a:prstGeom>
              <a:solidFill>
                <a:srgbClr val="C9F7C9"/>
              </a:solidFill>
              <a:ln w="12700">
                <a:solidFill>
                  <a:srgbClr val="15A715"/>
                </a:solidFill>
                <a:miter lim="800000"/>
                <a:headEnd/>
                <a:tailEnd/>
              </a:ln>
              <a:effectLst/>
            </p:spPr>
            <p:txBody>
              <a:bodyPr wrap="none" anchor="ctr"/>
              <a:lstStyle/>
              <a:p>
                <a:endParaRPr lang="en-US" dirty="0">
                  <a:solidFill>
                    <a:schemeClr val="accent1">
                      <a:lumMod val="75000"/>
                      <a:lumOff val="25000"/>
                    </a:schemeClr>
                  </a:solidFill>
                  <a:latin typeface="Arial" charset="0"/>
                </a:endParaRPr>
              </a:p>
            </p:txBody>
          </p:sp>
          <p:sp>
            <p:nvSpPr>
              <p:cNvPr id="955" name="AutoShape 44"/>
              <p:cNvSpPr>
                <a:spLocks noChangeArrowheads="1"/>
              </p:cNvSpPr>
              <p:nvPr/>
            </p:nvSpPr>
            <p:spPr bwMode="auto">
              <a:xfrm>
                <a:off x="6705600" y="3995603"/>
                <a:ext cx="304800" cy="276225"/>
              </a:xfrm>
              <a:prstGeom prst="upArrow">
                <a:avLst>
                  <a:gd name="adj1" fmla="val 50000"/>
                  <a:gd name="adj2" fmla="val 58046"/>
                </a:avLst>
              </a:prstGeom>
              <a:solidFill>
                <a:srgbClr val="F4DEC8"/>
              </a:solidFill>
              <a:ln w="12700" algn="ctr">
                <a:solidFill>
                  <a:srgbClr val="90561C"/>
                </a:solidFill>
                <a:miter lim="800000"/>
                <a:headEnd/>
                <a:tailEnd/>
              </a:ln>
              <a:effectLst/>
            </p:spPr>
            <p:txBody>
              <a:bodyPr wrap="none" anchor="ctr"/>
              <a:lstStyle/>
              <a:p>
                <a:endParaRPr lang="en-US" dirty="0"/>
              </a:p>
            </p:txBody>
          </p:sp>
        </p:grpSp>
        <p:grpSp>
          <p:nvGrpSpPr>
            <p:cNvPr id="945" name="Group 944"/>
            <p:cNvGrpSpPr/>
            <p:nvPr>
              <p:custDataLst>
                <p:tags r:id="rId65"/>
              </p:custDataLst>
            </p:nvPr>
          </p:nvGrpSpPr>
          <p:grpSpPr>
            <a:xfrm>
              <a:off x="5822769" y="1447800"/>
              <a:ext cx="609600" cy="936625"/>
              <a:chOff x="6553200" y="3581400"/>
              <a:chExt cx="609600" cy="936625"/>
            </a:xfrm>
          </p:grpSpPr>
          <p:grpSp>
            <p:nvGrpSpPr>
              <p:cNvPr id="946" name="Group 39"/>
              <p:cNvGrpSpPr>
                <a:grpSpLocks/>
              </p:cNvGrpSpPr>
              <p:nvPr/>
            </p:nvGrpSpPr>
            <p:grpSpPr bwMode="auto">
              <a:xfrm>
                <a:off x="6629400" y="4191000"/>
                <a:ext cx="457200" cy="327025"/>
                <a:chOff x="3744" y="1584"/>
                <a:chExt cx="336" cy="240"/>
              </a:xfrm>
            </p:grpSpPr>
            <p:sp>
              <p:nvSpPr>
                <p:cNvPr id="949" name="Oval 40"/>
                <p:cNvSpPr>
                  <a:spLocks noChangeArrowheads="1"/>
                </p:cNvSpPr>
                <p:nvPr/>
              </p:nvSpPr>
              <p:spPr bwMode="auto">
                <a:xfrm>
                  <a:off x="3744" y="1728"/>
                  <a:ext cx="336" cy="96"/>
                </a:xfrm>
                <a:prstGeom prst="ellipse">
                  <a:avLst/>
                </a:prstGeom>
                <a:solidFill>
                  <a:srgbClr val="C56D41"/>
                </a:solidFill>
                <a:ln w="12700" algn="ctr">
                  <a:solidFill>
                    <a:srgbClr val="64351E"/>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950" name="Oval 41"/>
                <p:cNvSpPr>
                  <a:spLocks noChangeArrowheads="1"/>
                </p:cNvSpPr>
                <p:nvPr/>
              </p:nvSpPr>
              <p:spPr bwMode="auto">
                <a:xfrm>
                  <a:off x="3744" y="1680"/>
                  <a:ext cx="336" cy="96"/>
                </a:xfrm>
                <a:prstGeom prst="ellipse">
                  <a:avLst/>
                </a:prstGeom>
                <a:solidFill>
                  <a:srgbClr val="C56D41"/>
                </a:solidFill>
                <a:ln w="12700" algn="ctr">
                  <a:solidFill>
                    <a:srgbClr val="64351E"/>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951" name="Oval 42"/>
                <p:cNvSpPr>
                  <a:spLocks noChangeArrowheads="1"/>
                </p:cNvSpPr>
                <p:nvPr/>
              </p:nvSpPr>
              <p:spPr bwMode="auto">
                <a:xfrm>
                  <a:off x="3744" y="1632"/>
                  <a:ext cx="336" cy="96"/>
                </a:xfrm>
                <a:prstGeom prst="ellipse">
                  <a:avLst/>
                </a:prstGeom>
                <a:solidFill>
                  <a:srgbClr val="C56D41"/>
                </a:solidFill>
                <a:ln w="12700" algn="ctr">
                  <a:solidFill>
                    <a:srgbClr val="64351E"/>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952" name="Oval 43"/>
                <p:cNvSpPr>
                  <a:spLocks noChangeArrowheads="1"/>
                </p:cNvSpPr>
                <p:nvPr/>
              </p:nvSpPr>
              <p:spPr bwMode="auto">
                <a:xfrm>
                  <a:off x="3744" y="1584"/>
                  <a:ext cx="336" cy="96"/>
                </a:xfrm>
                <a:prstGeom prst="ellipse">
                  <a:avLst/>
                </a:prstGeom>
                <a:solidFill>
                  <a:srgbClr val="C56D41"/>
                </a:solidFill>
                <a:ln w="12700" algn="ctr">
                  <a:solidFill>
                    <a:srgbClr val="64351E"/>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grpSp>
          <p:sp>
            <p:nvSpPr>
              <p:cNvPr id="947" name="Rounded Rectangle 946"/>
              <p:cNvSpPr/>
              <p:nvPr/>
            </p:nvSpPr>
            <p:spPr>
              <a:xfrm>
                <a:off x="6553200" y="3581400"/>
                <a:ext cx="609600" cy="457200"/>
              </a:xfrm>
              <a:prstGeom prst="roundRect">
                <a:avLst/>
              </a:prstGeom>
              <a:solidFill>
                <a:srgbClr val="C9F7C9"/>
              </a:solidFill>
              <a:ln w="12700">
                <a:solidFill>
                  <a:srgbClr val="15A715"/>
                </a:solidFill>
                <a:miter lim="800000"/>
                <a:headEnd/>
                <a:tailEnd/>
              </a:ln>
              <a:effectLst/>
            </p:spPr>
            <p:txBody>
              <a:bodyPr wrap="none" anchor="ctr"/>
              <a:lstStyle/>
              <a:p>
                <a:endParaRPr lang="en-US" dirty="0">
                  <a:solidFill>
                    <a:schemeClr val="accent1">
                      <a:lumMod val="75000"/>
                      <a:lumOff val="25000"/>
                    </a:schemeClr>
                  </a:solidFill>
                  <a:latin typeface="Arial" charset="0"/>
                </a:endParaRPr>
              </a:p>
            </p:txBody>
          </p:sp>
          <p:sp>
            <p:nvSpPr>
              <p:cNvPr id="948" name="AutoShape 44"/>
              <p:cNvSpPr>
                <a:spLocks noChangeArrowheads="1"/>
              </p:cNvSpPr>
              <p:nvPr/>
            </p:nvSpPr>
            <p:spPr bwMode="auto">
              <a:xfrm>
                <a:off x="6705600" y="3995603"/>
                <a:ext cx="304800" cy="276225"/>
              </a:xfrm>
              <a:prstGeom prst="upArrow">
                <a:avLst>
                  <a:gd name="adj1" fmla="val 50000"/>
                  <a:gd name="adj2" fmla="val 58046"/>
                </a:avLst>
              </a:prstGeom>
              <a:solidFill>
                <a:srgbClr val="F4DEC8"/>
              </a:solidFill>
              <a:ln w="12700" algn="ctr">
                <a:solidFill>
                  <a:srgbClr val="90561C"/>
                </a:solidFill>
                <a:miter lim="800000"/>
                <a:headEnd/>
                <a:tailEnd/>
              </a:ln>
              <a:effectLst/>
            </p:spPr>
            <p:txBody>
              <a:bodyPr wrap="none" anchor="ctr"/>
              <a:lstStyle/>
              <a:p>
                <a:endParaRPr lang="en-US" dirty="0"/>
              </a:p>
            </p:txBody>
          </p:sp>
        </p:grpSp>
      </p:grpSp>
      <p:grpSp>
        <p:nvGrpSpPr>
          <p:cNvPr id="1127" name="Group 1126"/>
          <p:cNvGrpSpPr/>
          <p:nvPr>
            <p:custDataLst>
              <p:tags r:id="rId14"/>
            </p:custDataLst>
          </p:nvPr>
        </p:nvGrpSpPr>
        <p:grpSpPr>
          <a:xfrm>
            <a:off x="1507446" y="5573395"/>
            <a:ext cx="7879082" cy="936625"/>
            <a:chOff x="-1446713" y="1447800"/>
            <a:chExt cx="7879082" cy="936625"/>
          </a:xfrm>
        </p:grpSpPr>
        <p:grpSp>
          <p:nvGrpSpPr>
            <p:cNvPr id="1128" name="Group 1127"/>
            <p:cNvGrpSpPr/>
            <p:nvPr>
              <p:custDataLst>
                <p:tags r:id="rId42"/>
              </p:custDataLst>
            </p:nvPr>
          </p:nvGrpSpPr>
          <p:grpSpPr>
            <a:xfrm>
              <a:off x="-1446713" y="1447800"/>
              <a:ext cx="609600" cy="936625"/>
              <a:chOff x="6553200" y="3581400"/>
              <a:chExt cx="609600" cy="936625"/>
            </a:xfrm>
          </p:grpSpPr>
          <p:grpSp>
            <p:nvGrpSpPr>
              <p:cNvPr id="1217" name="Group 39"/>
              <p:cNvGrpSpPr>
                <a:grpSpLocks/>
              </p:cNvGrpSpPr>
              <p:nvPr/>
            </p:nvGrpSpPr>
            <p:grpSpPr bwMode="auto">
              <a:xfrm>
                <a:off x="6629400" y="4191000"/>
                <a:ext cx="457200" cy="327025"/>
                <a:chOff x="3744" y="1584"/>
                <a:chExt cx="336" cy="240"/>
              </a:xfrm>
            </p:grpSpPr>
            <p:sp>
              <p:nvSpPr>
                <p:cNvPr id="1220" name="Oval 40"/>
                <p:cNvSpPr>
                  <a:spLocks noChangeArrowheads="1"/>
                </p:cNvSpPr>
                <p:nvPr/>
              </p:nvSpPr>
              <p:spPr bwMode="auto">
                <a:xfrm>
                  <a:off x="3744" y="1728"/>
                  <a:ext cx="336" cy="96"/>
                </a:xfrm>
                <a:prstGeom prst="ellipse">
                  <a:avLst/>
                </a:prstGeom>
                <a:solidFill>
                  <a:srgbClr val="C56D41"/>
                </a:solidFill>
                <a:ln w="12700" algn="ctr">
                  <a:solidFill>
                    <a:srgbClr val="64351E"/>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1221" name="Oval 41"/>
                <p:cNvSpPr>
                  <a:spLocks noChangeArrowheads="1"/>
                </p:cNvSpPr>
                <p:nvPr/>
              </p:nvSpPr>
              <p:spPr bwMode="auto">
                <a:xfrm>
                  <a:off x="3744" y="1680"/>
                  <a:ext cx="336" cy="96"/>
                </a:xfrm>
                <a:prstGeom prst="ellipse">
                  <a:avLst/>
                </a:prstGeom>
                <a:solidFill>
                  <a:srgbClr val="C56D41"/>
                </a:solidFill>
                <a:ln w="12700" algn="ctr">
                  <a:solidFill>
                    <a:srgbClr val="64351E"/>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1222" name="Oval 42"/>
                <p:cNvSpPr>
                  <a:spLocks noChangeArrowheads="1"/>
                </p:cNvSpPr>
                <p:nvPr/>
              </p:nvSpPr>
              <p:spPr bwMode="auto">
                <a:xfrm>
                  <a:off x="3744" y="1632"/>
                  <a:ext cx="336" cy="96"/>
                </a:xfrm>
                <a:prstGeom prst="ellipse">
                  <a:avLst/>
                </a:prstGeom>
                <a:solidFill>
                  <a:srgbClr val="C56D41"/>
                </a:solidFill>
                <a:ln w="12700" algn="ctr">
                  <a:solidFill>
                    <a:srgbClr val="64351E"/>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1223" name="Oval 43"/>
                <p:cNvSpPr>
                  <a:spLocks noChangeArrowheads="1"/>
                </p:cNvSpPr>
                <p:nvPr/>
              </p:nvSpPr>
              <p:spPr bwMode="auto">
                <a:xfrm>
                  <a:off x="3744" y="1584"/>
                  <a:ext cx="336" cy="96"/>
                </a:xfrm>
                <a:prstGeom prst="ellipse">
                  <a:avLst/>
                </a:prstGeom>
                <a:solidFill>
                  <a:srgbClr val="C56D41"/>
                </a:solidFill>
                <a:ln w="12700" algn="ctr">
                  <a:solidFill>
                    <a:srgbClr val="64351E"/>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grpSp>
          <p:sp>
            <p:nvSpPr>
              <p:cNvPr id="1218" name="Rounded Rectangle 1217"/>
              <p:cNvSpPr/>
              <p:nvPr/>
            </p:nvSpPr>
            <p:spPr>
              <a:xfrm>
                <a:off x="6553200" y="3581400"/>
                <a:ext cx="609600" cy="457200"/>
              </a:xfrm>
              <a:prstGeom prst="roundRect">
                <a:avLst/>
              </a:prstGeom>
              <a:solidFill>
                <a:srgbClr val="C9F7C9"/>
              </a:solidFill>
              <a:ln w="12700">
                <a:solidFill>
                  <a:srgbClr val="15A715"/>
                </a:solidFill>
                <a:miter lim="800000"/>
                <a:headEnd/>
                <a:tailEnd/>
              </a:ln>
              <a:effectLst/>
            </p:spPr>
            <p:txBody>
              <a:bodyPr wrap="none" anchor="ctr"/>
              <a:lstStyle/>
              <a:p>
                <a:endParaRPr lang="en-US" dirty="0">
                  <a:solidFill>
                    <a:schemeClr val="accent1">
                      <a:lumMod val="75000"/>
                      <a:lumOff val="25000"/>
                    </a:schemeClr>
                  </a:solidFill>
                  <a:latin typeface="Arial" charset="0"/>
                </a:endParaRPr>
              </a:p>
            </p:txBody>
          </p:sp>
          <p:sp>
            <p:nvSpPr>
              <p:cNvPr id="1219" name="AutoShape 44"/>
              <p:cNvSpPr>
                <a:spLocks noChangeArrowheads="1"/>
              </p:cNvSpPr>
              <p:nvPr/>
            </p:nvSpPr>
            <p:spPr bwMode="auto">
              <a:xfrm>
                <a:off x="6705600" y="3995603"/>
                <a:ext cx="304800" cy="276225"/>
              </a:xfrm>
              <a:prstGeom prst="upArrow">
                <a:avLst>
                  <a:gd name="adj1" fmla="val 50000"/>
                  <a:gd name="adj2" fmla="val 58046"/>
                </a:avLst>
              </a:prstGeom>
              <a:solidFill>
                <a:srgbClr val="F4DEC8"/>
              </a:solidFill>
              <a:ln w="12700" algn="ctr">
                <a:solidFill>
                  <a:srgbClr val="90561C"/>
                </a:solidFill>
                <a:miter lim="800000"/>
                <a:headEnd/>
                <a:tailEnd/>
              </a:ln>
              <a:effectLst/>
            </p:spPr>
            <p:txBody>
              <a:bodyPr wrap="none" anchor="ctr"/>
              <a:lstStyle/>
              <a:p>
                <a:endParaRPr lang="en-US" dirty="0"/>
              </a:p>
            </p:txBody>
          </p:sp>
        </p:grpSp>
        <p:grpSp>
          <p:nvGrpSpPr>
            <p:cNvPr id="1129" name="Group 1128"/>
            <p:cNvGrpSpPr/>
            <p:nvPr>
              <p:custDataLst>
                <p:tags r:id="rId43"/>
              </p:custDataLst>
            </p:nvPr>
          </p:nvGrpSpPr>
          <p:grpSpPr>
            <a:xfrm>
              <a:off x="-785851" y="1447800"/>
              <a:ext cx="609600" cy="936625"/>
              <a:chOff x="6553200" y="3581400"/>
              <a:chExt cx="609600" cy="936625"/>
            </a:xfrm>
          </p:grpSpPr>
          <p:grpSp>
            <p:nvGrpSpPr>
              <p:cNvPr id="1210" name="Group 39"/>
              <p:cNvGrpSpPr>
                <a:grpSpLocks/>
              </p:cNvGrpSpPr>
              <p:nvPr/>
            </p:nvGrpSpPr>
            <p:grpSpPr bwMode="auto">
              <a:xfrm>
                <a:off x="6629400" y="4191000"/>
                <a:ext cx="457200" cy="327025"/>
                <a:chOff x="3744" y="1584"/>
                <a:chExt cx="336" cy="240"/>
              </a:xfrm>
            </p:grpSpPr>
            <p:sp>
              <p:nvSpPr>
                <p:cNvPr id="1213" name="Oval 40"/>
                <p:cNvSpPr>
                  <a:spLocks noChangeArrowheads="1"/>
                </p:cNvSpPr>
                <p:nvPr/>
              </p:nvSpPr>
              <p:spPr bwMode="auto">
                <a:xfrm>
                  <a:off x="3744" y="1728"/>
                  <a:ext cx="336" cy="96"/>
                </a:xfrm>
                <a:prstGeom prst="ellipse">
                  <a:avLst/>
                </a:prstGeom>
                <a:solidFill>
                  <a:srgbClr val="C56D41"/>
                </a:solidFill>
                <a:ln w="12700" algn="ctr">
                  <a:solidFill>
                    <a:srgbClr val="64351E"/>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1214" name="Oval 41"/>
                <p:cNvSpPr>
                  <a:spLocks noChangeArrowheads="1"/>
                </p:cNvSpPr>
                <p:nvPr/>
              </p:nvSpPr>
              <p:spPr bwMode="auto">
                <a:xfrm>
                  <a:off x="3744" y="1680"/>
                  <a:ext cx="336" cy="96"/>
                </a:xfrm>
                <a:prstGeom prst="ellipse">
                  <a:avLst/>
                </a:prstGeom>
                <a:solidFill>
                  <a:srgbClr val="C56D41"/>
                </a:solidFill>
                <a:ln w="12700" algn="ctr">
                  <a:solidFill>
                    <a:srgbClr val="64351E"/>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1215" name="Oval 42"/>
                <p:cNvSpPr>
                  <a:spLocks noChangeArrowheads="1"/>
                </p:cNvSpPr>
                <p:nvPr/>
              </p:nvSpPr>
              <p:spPr bwMode="auto">
                <a:xfrm>
                  <a:off x="3744" y="1632"/>
                  <a:ext cx="336" cy="96"/>
                </a:xfrm>
                <a:prstGeom prst="ellipse">
                  <a:avLst/>
                </a:prstGeom>
                <a:solidFill>
                  <a:srgbClr val="C56D41"/>
                </a:solidFill>
                <a:ln w="12700" algn="ctr">
                  <a:solidFill>
                    <a:srgbClr val="64351E"/>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1216" name="Oval 43"/>
                <p:cNvSpPr>
                  <a:spLocks noChangeArrowheads="1"/>
                </p:cNvSpPr>
                <p:nvPr/>
              </p:nvSpPr>
              <p:spPr bwMode="auto">
                <a:xfrm>
                  <a:off x="3744" y="1584"/>
                  <a:ext cx="336" cy="96"/>
                </a:xfrm>
                <a:prstGeom prst="ellipse">
                  <a:avLst/>
                </a:prstGeom>
                <a:solidFill>
                  <a:srgbClr val="C56D41"/>
                </a:solidFill>
                <a:ln w="12700" algn="ctr">
                  <a:solidFill>
                    <a:srgbClr val="64351E"/>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grpSp>
          <p:sp>
            <p:nvSpPr>
              <p:cNvPr id="1211" name="Rounded Rectangle 1210"/>
              <p:cNvSpPr/>
              <p:nvPr/>
            </p:nvSpPr>
            <p:spPr>
              <a:xfrm>
                <a:off x="6553200" y="3581400"/>
                <a:ext cx="609600" cy="457200"/>
              </a:xfrm>
              <a:prstGeom prst="roundRect">
                <a:avLst/>
              </a:prstGeom>
              <a:solidFill>
                <a:srgbClr val="C9F7C9"/>
              </a:solidFill>
              <a:ln w="12700">
                <a:solidFill>
                  <a:srgbClr val="15A715"/>
                </a:solidFill>
                <a:miter lim="800000"/>
                <a:headEnd/>
                <a:tailEnd/>
              </a:ln>
              <a:effectLst/>
            </p:spPr>
            <p:txBody>
              <a:bodyPr wrap="none" anchor="ctr"/>
              <a:lstStyle/>
              <a:p>
                <a:endParaRPr lang="en-US" dirty="0">
                  <a:solidFill>
                    <a:schemeClr val="accent1">
                      <a:lumMod val="75000"/>
                      <a:lumOff val="25000"/>
                    </a:schemeClr>
                  </a:solidFill>
                  <a:latin typeface="Arial" charset="0"/>
                </a:endParaRPr>
              </a:p>
            </p:txBody>
          </p:sp>
          <p:sp>
            <p:nvSpPr>
              <p:cNvPr id="1212" name="AutoShape 44"/>
              <p:cNvSpPr>
                <a:spLocks noChangeArrowheads="1"/>
              </p:cNvSpPr>
              <p:nvPr/>
            </p:nvSpPr>
            <p:spPr bwMode="auto">
              <a:xfrm>
                <a:off x="6705600" y="3995603"/>
                <a:ext cx="304800" cy="276225"/>
              </a:xfrm>
              <a:prstGeom prst="upArrow">
                <a:avLst>
                  <a:gd name="adj1" fmla="val 50000"/>
                  <a:gd name="adj2" fmla="val 58046"/>
                </a:avLst>
              </a:prstGeom>
              <a:solidFill>
                <a:srgbClr val="F4DEC8"/>
              </a:solidFill>
              <a:ln w="12700" algn="ctr">
                <a:solidFill>
                  <a:srgbClr val="90561C"/>
                </a:solidFill>
                <a:miter lim="800000"/>
                <a:headEnd/>
                <a:tailEnd/>
              </a:ln>
              <a:effectLst/>
            </p:spPr>
            <p:txBody>
              <a:bodyPr wrap="none" anchor="ctr"/>
              <a:lstStyle/>
              <a:p>
                <a:endParaRPr lang="en-US" dirty="0"/>
              </a:p>
            </p:txBody>
          </p:sp>
        </p:grpSp>
        <p:grpSp>
          <p:nvGrpSpPr>
            <p:cNvPr id="1130" name="Group 1129"/>
            <p:cNvGrpSpPr/>
            <p:nvPr>
              <p:custDataLst>
                <p:tags r:id="rId44"/>
              </p:custDataLst>
            </p:nvPr>
          </p:nvGrpSpPr>
          <p:grpSpPr>
            <a:xfrm>
              <a:off x="-124989" y="1447800"/>
              <a:ext cx="609600" cy="936625"/>
              <a:chOff x="6553200" y="3581400"/>
              <a:chExt cx="609600" cy="936625"/>
            </a:xfrm>
          </p:grpSpPr>
          <p:grpSp>
            <p:nvGrpSpPr>
              <p:cNvPr id="1203" name="Group 39"/>
              <p:cNvGrpSpPr>
                <a:grpSpLocks/>
              </p:cNvGrpSpPr>
              <p:nvPr/>
            </p:nvGrpSpPr>
            <p:grpSpPr bwMode="auto">
              <a:xfrm>
                <a:off x="6629400" y="4191000"/>
                <a:ext cx="457200" cy="327025"/>
                <a:chOff x="3744" y="1584"/>
                <a:chExt cx="336" cy="240"/>
              </a:xfrm>
            </p:grpSpPr>
            <p:sp>
              <p:nvSpPr>
                <p:cNvPr id="1206" name="Oval 40"/>
                <p:cNvSpPr>
                  <a:spLocks noChangeArrowheads="1"/>
                </p:cNvSpPr>
                <p:nvPr/>
              </p:nvSpPr>
              <p:spPr bwMode="auto">
                <a:xfrm>
                  <a:off x="3744" y="1728"/>
                  <a:ext cx="336" cy="96"/>
                </a:xfrm>
                <a:prstGeom prst="ellipse">
                  <a:avLst/>
                </a:prstGeom>
                <a:solidFill>
                  <a:srgbClr val="C56D41"/>
                </a:solidFill>
                <a:ln w="12700" algn="ctr">
                  <a:solidFill>
                    <a:srgbClr val="64351E"/>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1207" name="Oval 41"/>
                <p:cNvSpPr>
                  <a:spLocks noChangeArrowheads="1"/>
                </p:cNvSpPr>
                <p:nvPr/>
              </p:nvSpPr>
              <p:spPr bwMode="auto">
                <a:xfrm>
                  <a:off x="3744" y="1680"/>
                  <a:ext cx="336" cy="96"/>
                </a:xfrm>
                <a:prstGeom prst="ellipse">
                  <a:avLst/>
                </a:prstGeom>
                <a:solidFill>
                  <a:srgbClr val="C56D41"/>
                </a:solidFill>
                <a:ln w="12700" algn="ctr">
                  <a:solidFill>
                    <a:srgbClr val="64351E"/>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1208" name="Oval 42"/>
                <p:cNvSpPr>
                  <a:spLocks noChangeArrowheads="1"/>
                </p:cNvSpPr>
                <p:nvPr/>
              </p:nvSpPr>
              <p:spPr bwMode="auto">
                <a:xfrm>
                  <a:off x="3744" y="1632"/>
                  <a:ext cx="336" cy="96"/>
                </a:xfrm>
                <a:prstGeom prst="ellipse">
                  <a:avLst/>
                </a:prstGeom>
                <a:solidFill>
                  <a:srgbClr val="C56D41"/>
                </a:solidFill>
                <a:ln w="12700" algn="ctr">
                  <a:solidFill>
                    <a:srgbClr val="64351E"/>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1209" name="Oval 43"/>
                <p:cNvSpPr>
                  <a:spLocks noChangeArrowheads="1"/>
                </p:cNvSpPr>
                <p:nvPr/>
              </p:nvSpPr>
              <p:spPr bwMode="auto">
                <a:xfrm>
                  <a:off x="3744" y="1584"/>
                  <a:ext cx="336" cy="96"/>
                </a:xfrm>
                <a:prstGeom prst="ellipse">
                  <a:avLst/>
                </a:prstGeom>
                <a:solidFill>
                  <a:srgbClr val="C56D41"/>
                </a:solidFill>
                <a:ln w="12700" algn="ctr">
                  <a:solidFill>
                    <a:srgbClr val="64351E"/>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grpSp>
          <p:sp>
            <p:nvSpPr>
              <p:cNvPr id="1204" name="Rounded Rectangle 1203"/>
              <p:cNvSpPr/>
              <p:nvPr/>
            </p:nvSpPr>
            <p:spPr>
              <a:xfrm>
                <a:off x="6553200" y="3581400"/>
                <a:ext cx="609600" cy="457200"/>
              </a:xfrm>
              <a:prstGeom prst="roundRect">
                <a:avLst/>
              </a:prstGeom>
              <a:solidFill>
                <a:srgbClr val="C9F7C9"/>
              </a:solidFill>
              <a:ln w="12700">
                <a:solidFill>
                  <a:srgbClr val="15A715"/>
                </a:solidFill>
                <a:miter lim="800000"/>
                <a:headEnd/>
                <a:tailEnd/>
              </a:ln>
              <a:effectLst/>
            </p:spPr>
            <p:txBody>
              <a:bodyPr wrap="none" anchor="ctr"/>
              <a:lstStyle/>
              <a:p>
                <a:endParaRPr lang="en-US" dirty="0">
                  <a:solidFill>
                    <a:schemeClr val="accent1">
                      <a:lumMod val="75000"/>
                      <a:lumOff val="25000"/>
                    </a:schemeClr>
                  </a:solidFill>
                  <a:latin typeface="Arial" charset="0"/>
                </a:endParaRPr>
              </a:p>
            </p:txBody>
          </p:sp>
          <p:sp>
            <p:nvSpPr>
              <p:cNvPr id="1205" name="AutoShape 44"/>
              <p:cNvSpPr>
                <a:spLocks noChangeArrowheads="1"/>
              </p:cNvSpPr>
              <p:nvPr/>
            </p:nvSpPr>
            <p:spPr bwMode="auto">
              <a:xfrm>
                <a:off x="6705600" y="3995603"/>
                <a:ext cx="304800" cy="276225"/>
              </a:xfrm>
              <a:prstGeom prst="upArrow">
                <a:avLst>
                  <a:gd name="adj1" fmla="val 50000"/>
                  <a:gd name="adj2" fmla="val 58046"/>
                </a:avLst>
              </a:prstGeom>
              <a:solidFill>
                <a:srgbClr val="F4DEC8"/>
              </a:solidFill>
              <a:ln w="12700" algn="ctr">
                <a:solidFill>
                  <a:srgbClr val="90561C"/>
                </a:solidFill>
                <a:miter lim="800000"/>
                <a:headEnd/>
                <a:tailEnd/>
              </a:ln>
              <a:effectLst/>
            </p:spPr>
            <p:txBody>
              <a:bodyPr wrap="none" anchor="ctr"/>
              <a:lstStyle/>
              <a:p>
                <a:endParaRPr lang="en-US" dirty="0"/>
              </a:p>
            </p:txBody>
          </p:sp>
        </p:grpSp>
        <p:grpSp>
          <p:nvGrpSpPr>
            <p:cNvPr id="1131" name="Group 1130"/>
            <p:cNvGrpSpPr/>
            <p:nvPr>
              <p:custDataLst>
                <p:tags r:id="rId45"/>
              </p:custDataLst>
            </p:nvPr>
          </p:nvGrpSpPr>
          <p:grpSpPr>
            <a:xfrm>
              <a:off x="535873" y="1447800"/>
              <a:ext cx="609600" cy="936625"/>
              <a:chOff x="6553200" y="3581400"/>
              <a:chExt cx="609600" cy="936625"/>
            </a:xfrm>
          </p:grpSpPr>
          <p:grpSp>
            <p:nvGrpSpPr>
              <p:cNvPr id="1196" name="Group 39"/>
              <p:cNvGrpSpPr>
                <a:grpSpLocks/>
              </p:cNvGrpSpPr>
              <p:nvPr/>
            </p:nvGrpSpPr>
            <p:grpSpPr bwMode="auto">
              <a:xfrm>
                <a:off x="6629400" y="4191000"/>
                <a:ext cx="457200" cy="327025"/>
                <a:chOff x="3744" y="1584"/>
                <a:chExt cx="336" cy="240"/>
              </a:xfrm>
            </p:grpSpPr>
            <p:sp>
              <p:nvSpPr>
                <p:cNvPr id="1199" name="Oval 40"/>
                <p:cNvSpPr>
                  <a:spLocks noChangeArrowheads="1"/>
                </p:cNvSpPr>
                <p:nvPr/>
              </p:nvSpPr>
              <p:spPr bwMode="auto">
                <a:xfrm>
                  <a:off x="3744" y="1728"/>
                  <a:ext cx="336" cy="96"/>
                </a:xfrm>
                <a:prstGeom prst="ellipse">
                  <a:avLst/>
                </a:prstGeom>
                <a:solidFill>
                  <a:srgbClr val="C56D41"/>
                </a:solidFill>
                <a:ln w="12700" algn="ctr">
                  <a:solidFill>
                    <a:srgbClr val="64351E"/>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1200" name="Oval 41"/>
                <p:cNvSpPr>
                  <a:spLocks noChangeArrowheads="1"/>
                </p:cNvSpPr>
                <p:nvPr/>
              </p:nvSpPr>
              <p:spPr bwMode="auto">
                <a:xfrm>
                  <a:off x="3744" y="1680"/>
                  <a:ext cx="336" cy="96"/>
                </a:xfrm>
                <a:prstGeom prst="ellipse">
                  <a:avLst/>
                </a:prstGeom>
                <a:solidFill>
                  <a:srgbClr val="C56D41"/>
                </a:solidFill>
                <a:ln w="12700" algn="ctr">
                  <a:solidFill>
                    <a:srgbClr val="64351E"/>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1201" name="Oval 42"/>
                <p:cNvSpPr>
                  <a:spLocks noChangeArrowheads="1"/>
                </p:cNvSpPr>
                <p:nvPr/>
              </p:nvSpPr>
              <p:spPr bwMode="auto">
                <a:xfrm>
                  <a:off x="3744" y="1632"/>
                  <a:ext cx="336" cy="96"/>
                </a:xfrm>
                <a:prstGeom prst="ellipse">
                  <a:avLst/>
                </a:prstGeom>
                <a:solidFill>
                  <a:srgbClr val="C56D41"/>
                </a:solidFill>
                <a:ln w="12700" algn="ctr">
                  <a:solidFill>
                    <a:srgbClr val="64351E"/>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1202" name="Oval 43"/>
                <p:cNvSpPr>
                  <a:spLocks noChangeArrowheads="1"/>
                </p:cNvSpPr>
                <p:nvPr/>
              </p:nvSpPr>
              <p:spPr bwMode="auto">
                <a:xfrm>
                  <a:off x="3744" y="1584"/>
                  <a:ext cx="336" cy="96"/>
                </a:xfrm>
                <a:prstGeom prst="ellipse">
                  <a:avLst/>
                </a:prstGeom>
                <a:solidFill>
                  <a:srgbClr val="C56D41"/>
                </a:solidFill>
                <a:ln w="12700" algn="ctr">
                  <a:solidFill>
                    <a:srgbClr val="64351E"/>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grpSp>
          <p:sp>
            <p:nvSpPr>
              <p:cNvPr id="1197" name="Rounded Rectangle 1196"/>
              <p:cNvSpPr/>
              <p:nvPr/>
            </p:nvSpPr>
            <p:spPr>
              <a:xfrm>
                <a:off x="6553200" y="3581400"/>
                <a:ext cx="609600" cy="457200"/>
              </a:xfrm>
              <a:prstGeom prst="roundRect">
                <a:avLst/>
              </a:prstGeom>
              <a:solidFill>
                <a:srgbClr val="C9F7C9"/>
              </a:solidFill>
              <a:ln w="12700">
                <a:solidFill>
                  <a:srgbClr val="15A715"/>
                </a:solidFill>
                <a:miter lim="800000"/>
                <a:headEnd/>
                <a:tailEnd/>
              </a:ln>
              <a:effectLst/>
            </p:spPr>
            <p:txBody>
              <a:bodyPr wrap="none" anchor="ctr"/>
              <a:lstStyle/>
              <a:p>
                <a:endParaRPr lang="en-US" dirty="0">
                  <a:solidFill>
                    <a:schemeClr val="accent1">
                      <a:lumMod val="75000"/>
                      <a:lumOff val="25000"/>
                    </a:schemeClr>
                  </a:solidFill>
                  <a:latin typeface="Arial" charset="0"/>
                </a:endParaRPr>
              </a:p>
            </p:txBody>
          </p:sp>
          <p:sp>
            <p:nvSpPr>
              <p:cNvPr id="1198" name="AutoShape 44"/>
              <p:cNvSpPr>
                <a:spLocks noChangeArrowheads="1"/>
              </p:cNvSpPr>
              <p:nvPr/>
            </p:nvSpPr>
            <p:spPr bwMode="auto">
              <a:xfrm>
                <a:off x="6705600" y="3995603"/>
                <a:ext cx="304800" cy="276225"/>
              </a:xfrm>
              <a:prstGeom prst="upArrow">
                <a:avLst>
                  <a:gd name="adj1" fmla="val 50000"/>
                  <a:gd name="adj2" fmla="val 58046"/>
                </a:avLst>
              </a:prstGeom>
              <a:solidFill>
                <a:srgbClr val="F4DEC8"/>
              </a:solidFill>
              <a:ln w="12700" algn="ctr">
                <a:solidFill>
                  <a:srgbClr val="90561C"/>
                </a:solidFill>
                <a:miter lim="800000"/>
                <a:headEnd/>
                <a:tailEnd/>
              </a:ln>
              <a:effectLst/>
            </p:spPr>
            <p:txBody>
              <a:bodyPr wrap="none" anchor="ctr"/>
              <a:lstStyle/>
              <a:p>
                <a:endParaRPr lang="en-US" dirty="0"/>
              </a:p>
            </p:txBody>
          </p:sp>
        </p:grpSp>
        <p:grpSp>
          <p:nvGrpSpPr>
            <p:cNvPr id="1132" name="Group 1131"/>
            <p:cNvGrpSpPr/>
            <p:nvPr>
              <p:custDataLst>
                <p:tags r:id="rId46"/>
              </p:custDataLst>
            </p:nvPr>
          </p:nvGrpSpPr>
          <p:grpSpPr>
            <a:xfrm>
              <a:off x="1196735" y="1447800"/>
              <a:ext cx="609600" cy="936625"/>
              <a:chOff x="6553200" y="3581400"/>
              <a:chExt cx="609600" cy="936625"/>
            </a:xfrm>
          </p:grpSpPr>
          <p:grpSp>
            <p:nvGrpSpPr>
              <p:cNvPr id="1189" name="Group 39"/>
              <p:cNvGrpSpPr>
                <a:grpSpLocks/>
              </p:cNvGrpSpPr>
              <p:nvPr/>
            </p:nvGrpSpPr>
            <p:grpSpPr bwMode="auto">
              <a:xfrm>
                <a:off x="6629400" y="4191000"/>
                <a:ext cx="457200" cy="327025"/>
                <a:chOff x="3744" y="1584"/>
                <a:chExt cx="336" cy="240"/>
              </a:xfrm>
            </p:grpSpPr>
            <p:sp>
              <p:nvSpPr>
                <p:cNvPr id="1192" name="Oval 40"/>
                <p:cNvSpPr>
                  <a:spLocks noChangeArrowheads="1"/>
                </p:cNvSpPr>
                <p:nvPr/>
              </p:nvSpPr>
              <p:spPr bwMode="auto">
                <a:xfrm>
                  <a:off x="3744" y="1728"/>
                  <a:ext cx="336" cy="96"/>
                </a:xfrm>
                <a:prstGeom prst="ellipse">
                  <a:avLst/>
                </a:prstGeom>
                <a:solidFill>
                  <a:srgbClr val="C56D41"/>
                </a:solidFill>
                <a:ln w="12700" algn="ctr">
                  <a:solidFill>
                    <a:srgbClr val="64351E"/>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1193" name="Oval 41"/>
                <p:cNvSpPr>
                  <a:spLocks noChangeArrowheads="1"/>
                </p:cNvSpPr>
                <p:nvPr/>
              </p:nvSpPr>
              <p:spPr bwMode="auto">
                <a:xfrm>
                  <a:off x="3744" y="1680"/>
                  <a:ext cx="336" cy="96"/>
                </a:xfrm>
                <a:prstGeom prst="ellipse">
                  <a:avLst/>
                </a:prstGeom>
                <a:solidFill>
                  <a:srgbClr val="C56D41"/>
                </a:solidFill>
                <a:ln w="12700" algn="ctr">
                  <a:solidFill>
                    <a:srgbClr val="64351E"/>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1194" name="Oval 42"/>
                <p:cNvSpPr>
                  <a:spLocks noChangeArrowheads="1"/>
                </p:cNvSpPr>
                <p:nvPr/>
              </p:nvSpPr>
              <p:spPr bwMode="auto">
                <a:xfrm>
                  <a:off x="3744" y="1632"/>
                  <a:ext cx="336" cy="96"/>
                </a:xfrm>
                <a:prstGeom prst="ellipse">
                  <a:avLst/>
                </a:prstGeom>
                <a:solidFill>
                  <a:srgbClr val="C56D41"/>
                </a:solidFill>
                <a:ln w="12700" algn="ctr">
                  <a:solidFill>
                    <a:srgbClr val="64351E"/>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1195" name="Oval 43"/>
                <p:cNvSpPr>
                  <a:spLocks noChangeArrowheads="1"/>
                </p:cNvSpPr>
                <p:nvPr/>
              </p:nvSpPr>
              <p:spPr bwMode="auto">
                <a:xfrm>
                  <a:off x="3744" y="1584"/>
                  <a:ext cx="336" cy="96"/>
                </a:xfrm>
                <a:prstGeom prst="ellipse">
                  <a:avLst/>
                </a:prstGeom>
                <a:solidFill>
                  <a:srgbClr val="C56D41"/>
                </a:solidFill>
                <a:ln w="12700" algn="ctr">
                  <a:solidFill>
                    <a:srgbClr val="64351E"/>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grpSp>
          <p:sp>
            <p:nvSpPr>
              <p:cNvPr id="1190" name="Rounded Rectangle 1189"/>
              <p:cNvSpPr/>
              <p:nvPr/>
            </p:nvSpPr>
            <p:spPr>
              <a:xfrm>
                <a:off x="6553200" y="3581400"/>
                <a:ext cx="609600" cy="457200"/>
              </a:xfrm>
              <a:prstGeom prst="roundRect">
                <a:avLst/>
              </a:prstGeom>
              <a:solidFill>
                <a:srgbClr val="C9F7C9"/>
              </a:solidFill>
              <a:ln w="12700">
                <a:solidFill>
                  <a:srgbClr val="15A715"/>
                </a:solidFill>
                <a:miter lim="800000"/>
                <a:headEnd/>
                <a:tailEnd/>
              </a:ln>
              <a:effectLst/>
            </p:spPr>
            <p:txBody>
              <a:bodyPr wrap="none" anchor="ctr"/>
              <a:lstStyle/>
              <a:p>
                <a:endParaRPr lang="en-US" dirty="0">
                  <a:solidFill>
                    <a:schemeClr val="accent1">
                      <a:lumMod val="75000"/>
                      <a:lumOff val="25000"/>
                    </a:schemeClr>
                  </a:solidFill>
                  <a:latin typeface="Arial" charset="0"/>
                </a:endParaRPr>
              </a:p>
            </p:txBody>
          </p:sp>
          <p:sp>
            <p:nvSpPr>
              <p:cNvPr id="1191" name="AutoShape 44"/>
              <p:cNvSpPr>
                <a:spLocks noChangeArrowheads="1"/>
              </p:cNvSpPr>
              <p:nvPr/>
            </p:nvSpPr>
            <p:spPr bwMode="auto">
              <a:xfrm>
                <a:off x="6705600" y="3995603"/>
                <a:ext cx="304800" cy="276225"/>
              </a:xfrm>
              <a:prstGeom prst="upArrow">
                <a:avLst>
                  <a:gd name="adj1" fmla="val 50000"/>
                  <a:gd name="adj2" fmla="val 58046"/>
                </a:avLst>
              </a:prstGeom>
              <a:solidFill>
                <a:srgbClr val="F4DEC8"/>
              </a:solidFill>
              <a:ln w="12700" algn="ctr">
                <a:solidFill>
                  <a:srgbClr val="90561C"/>
                </a:solidFill>
                <a:miter lim="800000"/>
                <a:headEnd/>
                <a:tailEnd/>
              </a:ln>
              <a:effectLst/>
            </p:spPr>
            <p:txBody>
              <a:bodyPr wrap="none" anchor="ctr"/>
              <a:lstStyle/>
              <a:p>
                <a:endParaRPr lang="en-US" dirty="0"/>
              </a:p>
            </p:txBody>
          </p:sp>
        </p:grpSp>
        <p:grpSp>
          <p:nvGrpSpPr>
            <p:cNvPr id="1133" name="Group 1132"/>
            <p:cNvGrpSpPr/>
            <p:nvPr>
              <p:custDataLst>
                <p:tags r:id="rId47"/>
              </p:custDataLst>
            </p:nvPr>
          </p:nvGrpSpPr>
          <p:grpSpPr>
            <a:xfrm>
              <a:off x="1857597" y="1447800"/>
              <a:ext cx="609600" cy="936625"/>
              <a:chOff x="6553200" y="3581400"/>
              <a:chExt cx="609600" cy="936625"/>
            </a:xfrm>
          </p:grpSpPr>
          <p:grpSp>
            <p:nvGrpSpPr>
              <p:cNvPr id="1182" name="Group 39"/>
              <p:cNvGrpSpPr>
                <a:grpSpLocks/>
              </p:cNvGrpSpPr>
              <p:nvPr/>
            </p:nvGrpSpPr>
            <p:grpSpPr bwMode="auto">
              <a:xfrm>
                <a:off x="6629400" y="4191000"/>
                <a:ext cx="457200" cy="327025"/>
                <a:chOff x="3744" y="1584"/>
                <a:chExt cx="336" cy="240"/>
              </a:xfrm>
            </p:grpSpPr>
            <p:sp>
              <p:nvSpPr>
                <p:cNvPr id="1185" name="Oval 40"/>
                <p:cNvSpPr>
                  <a:spLocks noChangeArrowheads="1"/>
                </p:cNvSpPr>
                <p:nvPr/>
              </p:nvSpPr>
              <p:spPr bwMode="auto">
                <a:xfrm>
                  <a:off x="3744" y="1728"/>
                  <a:ext cx="336" cy="96"/>
                </a:xfrm>
                <a:prstGeom prst="ellipse">
                  <a:avLst/>
                </a:prstGeom>
                <a:solidFill>
                  <a:srgbClr val="C56D41"/>
                </a:solidFill>
                <a:ln w="12700" algn="ctr">
                  <a:solidFill>
                    <a:srgbClr val="64351E"/>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1186" name="Oval 41"/>
                <p:cNvSpPr>
                  <a:spLocks noChangeArrowheads="1"/>
                </p:cNvSpPr>
                <p:nvPr/>
              </p:nvSpPr>
              <p:spPr bwMode="auto">
                <a:xfrm>
                  <a:off x="3744" y="1680"/>
                  <a:ext cx="336" cy="96"/>
                </a:xfrm>
                <a:prstGeom prst="ellipse">
                  <a:avLst/>
                </a:prstGeom>
                <a:solidFill>
                  <a:srgbClr val="C56D41"/>
                </a:solidFill>
                <a:ln w="12700" algn="ctr">
                  <a:solidFill>
                    <a:srgbClr val="64351E"/>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1187" name="Oval 42"/>
                <p:cNvSpPr>
                  <a:spLocks noChangeArrowheads="1"/>
                </p:cNvSpPr>
                <p:nvPr/>
              </p:nvSpPr>
              <p:spPr bwMode="auto">
                <a:xfrm>
                  <a:off x="3744" y="1632"/>
                  <a:ext cx="336" cy="96"/>
                </a:xfrm>
                <a:prstGeom prst="ellipse">
                  <a:avLst/>
                </a:prstGeom>
                <a:solidFill>
                  <a:srgbClr val="C56D41"/>
                </a:solidFill>
                <a:ln w="12700" algn="ctr">
                  <a:solidFill>
                    <a:srgbClr val="64351E"/>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1188" name="Oval 43"/>
                <p:cNvSpPr>
                  <a:spLocks noChangeArrowheads="1"/>
                </p:cNvSpPr>
                <p:nvPr/>
              </p:nvSpPr>
              <p:spPr bwMode="auto">
                <a:xfrm>
                  <a:off x="3744" y="1584"/>
                  <a:ext cx="336" cy="96"/>
                </a:xfrm>
                <a:prstGeom prst="ellipse">
                  <a:avLst/>
                </a:prstGeom>
                <a:solidFill>
                  <a:srgbClr val="C56D41"/>
                </a:solidFill>
                <a:ln w="12700" algn="ctr">
                  <a:solidFill>
                    <a:srgbClr val="64351E"/>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grpSp>
          <p:sp>
            <p:nvSpPr>
              <p:cNvPr id="1183" name="Rounded Rectangle 1182"/>
              <p:cNvSpPr/>
              <p:nvPr/>
            </p:nvSpPr>
            <p:spPr>
              <a:xfrm>
                <a:off x="6553200" y="3581400"/>
                <a:ext cx="609600" cy="457200"/>
              </a:xfrm>
              <a:prstGeom prst="roundRect">
                <a:avLst/>
              </a:prstGeom>
              <a:solidFill>
                <a:srgbClr val="C9F7C9"/>
              </a:solidFill>
              <a:ln w="12700">
                <a:solidFill>
                  <a:srgbClr val="15A715"/>
                </a:solidFill>
                <a:miter lim="800000"/>
                <a:headEnd/>
                <a:tailEnd/>
              </a:ln>
              <a:effectLst/>
            </p:spPr>
            <p:txBody>
              <a:bodyPr wrap="none" anchor="ctr"/>
              <a:lstStyle/>
              <a:p>
                <a:endParaRPr lang="en-US" dirty="0">
                  <a:solidFill>
                    <a:schemeClr val="accent1">
                      <a:lumMod val="75000"/>
                      <a:lumOff val="25000"/>
                    </a:schemeClr>
                  </a:solidFill>
                  <a:latin typeface="Arial" charset="0"/>
                </a:endParaRPr>
              </a:p>
            </p:txBody>
          </p:sp>
          <p:sp>
            <p:nvSpPr>
              <p:cNvPr id="1184" name="AutoShape 44"/>
              <p:cNvSpPr>
                <a:spLocks noChangeArrowheads="1"/>
              </p:cNvSpPr>
              <p:nvPr/>
            </p:nvSpPr>
            <p:spPr bwMode="auto">
              <a:xfrm>
                <a:off x="6705600" y="3995603"/>
                <a:ext cx="304800" cy="276225"/>
              </a:xfrm>
              <a:prstGeom prst="upArrow">
                <a:avLst>
                  <a:gd name="adj1" fmla="val 50000"/>
                  <a:gd name="adj2" fmla="val 58046"/>
                </a:avLst>
              </a:prstGeom>
              <a:solidFill>
                <a:srgbClr val="F4DEC8"/>
              </a:solidFill>
              <a:ln w="12700" algn="ctr">
                <a:solidFill>
                  <a:srgbClr val="90561C"/>
                </a:solidFill>
                <a:miter lim="800000"/>
                <a:headEnd/>
                <a:tailEnd/>
              </a:ln>
              <a:effectLst/>
            </p:spPr>
            <p:txBody>
              <a:bodyPr wrap="none" anchor="ctr"/>
              <a:lstStyle/>
              <a:p>
                <a:endParaRPr lang="en-US" dirty="0"/>
              </a:p>
            </p:txBody>
          </p:sp>
        </p:grpSp>
        <p:grpSp>
          <p:nvGrpSpPr>
            <p:cNvPr id="1134" name="Group 1133"/>
            <p:cNvGrpSpPr/>
            <p:nvPr>
              <p:custDataLst>
                <p:tags r:id="rId48"/>
              </p:custDataLst>
            </p:nvPr>
          </p:nvGrpSpPr>
          <p:grpSpPr>
            <a:xfrm>
              <a:off x="2518459" y="1447800"/>
              <a:ext cx="609600" cy="936625"/>
              <a:chOff x="6553200" y="3581400"/>
              <a:chExt cx="609600" cy="936625"/>
            </a:xfrm>
          </p:grpSpPr>
          <p:grpSp>
            <p:nvGrpSpPr>
              <p:cNvPr id="1175" name="Group 39"/>
              <p:cNvGrpSpPr>
                <a:grpSpLocks/>
              </p:cNvGrpSpPr>
              <p:nvPr/>
            </p:nvGrpSpPr>
            <p:grpSpPr bwMode="auto">
              <a:xfrm>
                <a:off x="6629400" y="4191000"/>
                <a:ext cx="457200" cy="327025"/>
                <a:chOff x="3744" y="1584"/>
                <a:chExt cx="336" cy="240"/>
              </a:xfrm>
            </p:grpSpPr>
            <p:sp>
              <p:nvSpPr>
                <p:cNvPr id="1178" name="Oval 40"/>
                <p:cNvSpPr>
                  <a:spLocks noChangeArrowheads="1"/>
                </p:cNvSpPr>
                <p:nvPr/>
              </p:nvSpPr>
              <p:spPr bwMode="auto">
                <a:xfrm>
                  <a:off x="3744" y="1728"/>
                  <a:ext cx="336" cy="96"/>
                </a:xfrm>
                <a:prstGeom prst="ellipse">
                  <a:avLst/>
                </a:prstGeom>
                <a:solidFill>
                  <a:srgbClr val="C56D41"/>
                </a:solidFill>
                <a:ln w="12700" algn="ctr">
                  <a:solidFill>
                    <a:srgbClr val="64351E"/>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1179" name="Oval 41"/>
                <p:cNvSpPr>
                  <a:spLocks noChangeArrowheads="1"/>
                </p:cNvSpPr>
                <p:nvPr/>
              </p:nvSpPr>
              <p:spPr bwMode="auto">
                <a:xfrm>
                  <a:off x="3744" y="1680"/>
                  <a:ext cx="336" cy="96"/>
                </a:xfrm>
                <a:prstGeom prst="ellipse">
                  <a:avLst/>
                </a:prstGeom>
                <a:solidFill>
                  <a:srgbClr val="C56D41"/>
                </a:solidFill>
                <a:ln w="12700" algn="ctr">
                  <a:solidFill>
                    <a:srgbClr val="64351E"/>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1180" name="Oval 42"/>
                <p:cNvSpPr>
                  <a:spLocks noChangeArrowheads="1"/>
                </p:cNvSpPr>
                <p:nvPr/>
              </p:nvSpPr>
              <p:spPr bwMode="auto">
                <a:xfrm>
                  <a:off x="3744" y="1632"/>
                  <a:ext cx="336" cy="96"/>
                </a:xfrm>
                <a:prstGeom prst="ellipse">
                  <a:avLst/>
                </a:prstGeom>
                <a:solidFill>
                  <a:srgbClr val="C56D41"/>
                </a:solidFill>
                <a:ln w="12700" algn="ctr">
                  <a:solidFill>
                    <a:srgbClr val="64351E"/>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1181" name="Oval 43"/>
                <p:cNvSpPr>
                  <a:spLocks noChangeArrowheads="1"/>
                </p:cNvSpPr>
                <p:nvPr/>
              </p:nvSpPr>
              <p:spPr bwMode="auto">
                <a:xfrm>
                  <a:off x="3744" y="1584"/>
                  <a:ext cx="336" cy="96"/>
                </a:xfrm>
                <a:prstGeom prst="ellipse">
                  <a:avLst/>
                </a:prstGeom>
                <a:solidFill>
                  <a:srgbClr val="C56D41"/>
                </a:solidFill>
                <a:ln w="12700" algn="ctr">
                  <a:solidFill>
                    <a:srgbClr val="64351E"/>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grpSp>
          <p:sp>
            <p:nvSpPr>
              <p:cNvPr id="1176" name="Rounded Rectangle 1175"/>
              <p:cNvSpPr/>
              <p:nvPr/>
            </p:nvSpPr>
            <p:spPr>
              <a:xfrm>
                <a:off x="6553200" y="3581400"/>
                <a:ext cx="609600" cy="457200"/>
              </a:xfrm>
              <a:prstGeom prst="roundRect">
                <a:avLst/>
              </a:prstGeom>
              <a:solidFill>
                <a:srgbClr val="C9F7C9"/>
              </a:solidFill>
              <a:ln w="12700">
                <a:solidFill>
                  <a:srgbClr val="15A715"/>
                </a:solidFill>
                <a:miter lim="800000"/>
                <a:headEnd/>
                <a:tailEnd/>
              </a:ln>
              <a:effectLst/>
            </p:spPr>
            <p:txBody>
              <a:bodyPr wrap="none" anchor="ctr"/>
              <a:lstStyle/>
              <a:p>
                <a:endParaRPr lang="en-US" dirty="0">
                  <a:solidFill>
                    <a:schemeClr val="accent1">
                      <a:lumMod val="75000"/>
                      <a:lumOff val="25000"/>
                    </a:schemeClr>
                  </a:solidFill>
                  <a:latin typeface="Arial" charset="0"/>
                </a:endParaRPr>
              </a:p>
            </p:txBody>
          </p:sp>
          <p:sp>
            <p:nvSpPr>
              <p:cNvPr id="1177" name="AutoShape 44"/>
              <p:cNvSpPr>
                <a:spLocks noChangeArrowheads="1"/>
              </p:cNvSpPr>
              <p:nvPr/>
            </p:nvSpPr>
            <p:spPr bwMode="auto">
              <a:xfrm>
                <a:off x="6705600" y="3995603"/>
                <a:ext cx="304800" cy="276225"/>
              </a:xfrm>
              <a:prstGeom prst="upArrow">
                <a:avLst>
                  <a:gd name="adj1" fmla="val 50000"/>
                  <a:gd name="adj2" fmla="val 58046"/>
                </a:avLst>
              </a:prstGeom>
              <a:solidFill>
                <a:srgbClr val="F4DEC8"/>
              </a:solidFill>
              <a:ln w="12700" algn="ctr">
                <a:solidFill>
                  <a:srgbClr val="90561C"/>
                </a:solidFill>
                <a:miter lim="800000"/>
                <a:headEnd/>
                <a:tailEnd/>
              </a:ln>
              <a:effectLst/>
            </p:spPr>
            <p:txBody>
              <a:bodyPr wrap="none" anchor="ctr"/>
              <a:lstStyle/>
              <a:p>
                <a:endParaRPr lang="en-US" dirty="0"/>
              </a:p>
            </p:txBody>
          </p:sp>
        </p:grpSp>
        <p:grpSp>
          <p:nvGrpSpPr>
            <p:cNvPr id="1135" name="Group 1134"/>
            <p:cNvGrpSpPr/>
            <p:nvPr>
              <p:custDataLst>
                <p:tags r:id="rId49"/>
              </p:custDataLst>
            </p:nvPr>
          </p:nvGrpSpPr>
          <p:grpSpPr>
            <a:xfrm>
              <a:off x="3179321" y="1447800"/>
              <a:ext cx="609600" cy="936625"/>
              <a:chOff x="6553200" y="3581400"/>
              <a:chExt cx="609600" cy="936625"/>
            </a:xfrm>
          </p:grpSpPr>
          <p:grpSp>
            <p:nvGrpSpPr>
              <p:cNvPr id="1168" name="Group 39"/>
              <p:cNvGrpSpPr>
                <a:grpSpLocks/>
              </p:cNvGrpSpPr>
              <p:nvPr/>
            </p:nvGrpSpPr>
            <p:grpSpPr bwMode="auto">
              <a:xfrm>
                <a:off x="6629400" y="4191000"/>
                <a:ext cx="457200" cy="327025"/>
                <a:chOff x="3744" y="1584"/>
                <a:chExt cx="336" cy="240"/>
              </a:xfrm>
            </p:grpSpPr>
            <p:sp>
              <p:nvSpPr>
                <p:cNvPr id="1171" name="Oval 40"/>
                <p:cNvSpPr>
                  <a:spLocks noChangeArrowheads="1"/>
                </p:cNvSpPr>
                <p:nvPr/>
              </p:nvSpPr>
              <p:spPr bwMode="auto">
                <a:xfrm>
                  <a:off x="3744" y="1728"/>
                  <a:ext cx="336" cy="96"/>
                </a:xfrm>
                <a:prstGeom prst="ellipse">
                  <a:avLst/>
                </a:prstGeom>
                <a:solidFill>
                  <a:srgbClr val="C56D41"/>
                </a:solidFill>
                <a:ln w="12700" algn="ctr">
                  <a:solidFill>
                    <a:srgbClr val="64351E"/>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1172" name="Oval 41"/>
                <p:cNvSpPr>
                  <a:spLocks noChangeArrowheads="1"/>
                </p:cNvSpPr>
                <p:nvPr/>
              </p:nvSpPr>
              <p:spPr bwMode="auto">
                <a:xfrm>
                  <a:off x="3744" y="1680"/>
                  <a:ext cx="336" cy="96"/>
                </a:xfrm>
                <a:prstGeom prst="ellipse">
                  <a:avLst/>
                </a:prstGeom>
                <a:solidFill>
                  <a:srgbClr val="C56D41"/>
                </a:solidFill>
                <a:ln w="12700" algn="ctr">
                  <a:solidFill>
                    <a:srgbClr val="64351E"/>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1173" name="Oval 42"/>
                <p:cNvSpPr>
                  <a:spLocks noChangeArrowheads="1"/>
                </p:cNvSpPr>
                <p:nvPr/>
              </p:nvSpPr>
              <p:spPr bwMode="auto">
                <a:xfrm>
                  <a:off x="3744" y="1632"/>
                  <a:ext cx="336" cy="96"/>
                </a:xfrm>
                <a:prstGeom prst="ellipse">
                  <a:avLst/>
                </a:prstGeom>
                <a:solidFill>
                  <a:srgbClr val="C56D41"/>
                </a:solidFill>
                <a:ln w="12700" algn="ctr">
                  <a:solidFill>
                    <a:srgbClr val="64351E"/>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1174" name="Oval 43"/>
                <p:cNvSpPr>
                  <a:spLocks noChangeArrowheads="1"/>
                </p:cNvSpPr>
                <p:nvPr/>
              </p:nvSpPr>
              <p:spPr bwMode="auto">
                <a:xfrm>
                  <a:off x="3744" y="1584"/>
                  <a:ext cx="336" cy="96"/>
                </a:xfrm>
                <a:prstGeom prst="ellipse">
                  <a:avLst/>
                </a:prstGeom>
                <a:solidFill>
                  <a:srgbClr val="C56D41"/>
                </a:solidFill>
                <a:ln w="12700" algn="ctr">
                  <a:solidFill>
                    <a:srgbClr val="64351E"/>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grpSp>
          <p:sp>
            <p:nvSpPr>
              <p:cNvPr id="1169" name="Rounded Rectangle 1168"/>
              <p:cNvSpPr/>
              <p:nvPr/>
            </p:nvSpPr>
            <p:spPr>
              <a:xfrm>
                <a:off x="6553200" y="3581400"/>
                <a:ext cx="609600" cy="457200"/>
              </a:xfrm>
              <a:prstGeom prst="roundRect">
                <a:avLst/>
              </a:prstGeom>
              <a:solidFill>
                <a:srgbClr val="C9F7C9"/>
              </a:solidFill>
              <a:ln w="12700">
                <a:solidFill>
                  <a:srgbClr val="15A715"/>
                </a:solidFill>
                <a:miter lim="800000"/>
                <a:headEnd/>
                <a:tailEnd/>
              </a:ln>
              <a:effectLst/>
            </p:spPr>
            <p:txBody>
              <a:bodyPr wrap="none" anchor="ctr"/>
              <a:lstStyle/>
              <a:p>
                <a:endParaRPr lang="en-US" dirty="0">
                  <a:solidFill>
                    <a:schemeClr val="accent1">
                      <a:lumMod val="75000"/>
                      <a:lumOff val="25000"/>
                    </a:schemeClr>
                  </a:solidFill>
                  <a:latin typeface="Arial" charset="0"/>
                </a:endParaRPr>
              </a:p>
            </p:txBody>
          </p:sp>
          <p:sp>
            <p:nvSpPr>
              <p:cNvPr id="1170" name="AutoShape 44"/>
              <p:cNvSpPr>
                <a:spLocks noChangeArrowheads="1"/>
              </p:cNvSpPr>
              <p:nvPr/>
            </p:nvSpPr>
            <p:spPr bwMode="auto">
              <a:xfrm>
                <a:off x="6705600" y="3995603"/>
                <a:ext cx="304800" cy="276225"/>
              </a:xfrm>
              <a:prstGeom prst="upArrow">
                <a:avLst>
                  <a:gd name="adj1" fmla="val 50000"/>
                  <a:gd name="adj2" fmla="val 58046"/>
                </a:avLst>
              </a:prstGeom>
              <a:solidFill>
                <a:srgbClr val="F4DEC8"/>
              </a:solidFill>
              <a:ln w="12700" algn="ctr">
                <a:solidFill>
                  <a:srgbClr val="90561C"/>
                </a:solidFill>
                <a:miter lim="800000"/>
                <a:headEnd/>
                <a:tailEnd/>
              </a:ln>
              <a:effectLst/>
            </p:spPr>
            <p:txBody>
              <a:bodyPr wrap="none" anchor="ctr"/>
              <a:lstStyle/>
              <a:p>
                <a:endParaRPr lang="en-US" dirty="0"/>
              </a:p>
            </p:txBody>
          </p:sp>
        </p:grpSp>
        <p:grpSp>
          <p:nvGrpSpPr>
            <p:cNvPr id="1136" name="Group 1135"/>
            <p:cNvGrpSpPr/>
            <p:nvPr>
              <p:custDataLst>
                <p:tags r:id="rId50"/>
              </p:custDataLst>
            </p:nvPr>
          </p:nvGrpSpPr>
          <p:grpSpPr>
            <a:xfrm>
              <a:off x="3840183" y="1447800"/>
              <a:ext cx="609600" cy="936625"/>
              <a:chOff x="6553200" y="3581400"/>
              <a:chExt cx="609600" cy="936625"/>
            </a:xfrm>
          </p:grpSpPr>
          <p:grpSp>
            <p:nvGrpSpPr>
              <p:cNvPr id="1161" name="Group 39"/>
              <p:cNvGrpSpPr>
                <a:grpSpLocks/>
              </p:cNvGrpSpPr>
              <p:nvPr/>
            </p:nvGrpSpPr>
            <p:grpSpPr bwMode="auto">
              <a:xfrm>
                <a:off x="6629400" y="4191000"/>
                <a:ext cx="457200" cy="327025"/>
                <a:chOff x="3744" y="1584"/>
                <a:chExt cx="336" cy="240"/>
              </a:xfrm>
            </p:grpSpPr>
            <p:sp>
              <p:nvSpPr>
                <p:cNvPr id="1164" name="Oval 40"/>
                <p:cNvSpPr>
                  <a:spLocks noChangeArrowheads="1"/>
                </p:cNvSpPr>
                <p:nvPr/>
              </p:nvSpPr>
              <p:spPr bwMode="auto">
                <a:xfrm>
                  <a:off x="3744" y="1728"/>
                  <a:ext cx="336" cy="96"/>
                </a:xfrm>
                <a:prstGeom prst="ellipse">
                  <a:avLst/>
                </a:prstGeom>
                <a:solidFill>
                  <a:srgbClr val="C56D41"/>
                </a:solidFill>
                <a:ln w="12700" algn="ctr">
                  <a:solidFill>
                    <a:srgbClr val="64351E"/>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1165" name="Oval 41"/>
                <p:cNvSpPr>
                  <a:spLocks noChangeArrowheads="1"/>
                </p:cNvSpPr>
                <p:nvPr/>
              </p:nvSpPr>
              <p:spPr bwMode="auto">
                <a:xfrm>
                  <a:off x="3744" y="1680"/>
                  <a:ext cx="336" cy="96"/>
                </a:xfrm>
                <a:prstGeom prst="ellipse">
                  <a:avLst/>
                </a:prstGeom>
                <a:solidFill>
                  <a:srgbClr val="C56D41"/>
                </a:solidFill>
                <a:ln w="12700" algn="ctr">
                  <a:solidFill>
                    <a:srgbClr val="64351E"/>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1166" name="Oval 42"/>
                <p:cNvSpPr>
                  <a:spLocks noChangeArrowheads="1"/>
                </p:cNvSpPr>
                <p:nvPr/>
              </p:nvSpPr>
              <p:spPr bwMode="auto">
                <a:xfrm>
                  <a:off x="3744" y="1632"/>
                  <a:ext cx="336" cy="96"/>
                </a:xfrm>
                <a:prstGeom prst="ellipse">
                  <a:avLst/>
                </a:prstGeom>
                <a:solidFill>
                  <a:srgbClr val="C56D41"/>
                </a:solidFill>
                <a:ln w="12700" algn="ctr">
                  <a:solidFill>
                    <a:srgbClr val="64351E"/>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1167" name="Oval 43"/>
                <p:cNvSpPr>
                  <a:spLocks noChangeArrowheads="1"/>
                </p:cNvSpPr>
                <p:nvPr/>
              </p:nvSpPr>
              <p:spPr bwMode="auto">
                <a:xfrm>
                  <a:off x="3744" y="1584"/>
                  <a:ext cx="336" cy="96"/>
                </a:xfrm>
                <a:prstGeom prst="ellipse">
                  <a:avLst/>
                </a:prstGeom>
                <a:solidFill>
                  <a:srgbClr val="C56D41"/>
                </a:solidFill>
                <a:ln w="12700" algn="ctr">
                  <a:solidFill>
                    <a:srgbClr val="64351E"/>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grpSp>
          <p:sp>
            <p:nvSpPr>
              <p:cNvPr id="1162" name="Rounded Rectangle 1161"/>
              <p:cNvSpPr/>
              <p:nvPr/>
            </p:nvSpPr>
            <p:spPr>
              <a:xfrm>
                <a:off x="6553200" y="3581400"/>
                <a:ext cx="609600" cy="457200"/>
              </a:xfrm>
              <a:prstGeom prst="roundRect">
                <a:avLst/>
              </a:prstGeom>
              <a:solidFill>
                <a:srgbClr val="C9F7C9"/>
              </a:solidFill>
              <a:ln w="12700">
                <a:solidFill>
                  <a:srgbClr val="15A715"/>
                </a:solidFill>
                <a:miter lim="800000"/>
                <a:headEnd/>
                <a:tailEnd/>
              </a:ln>
              <a:effectLst/>
            </p:spPr>
            <p:txBody>
              <a:bodyPr wrap="none" anchor="ctr"/>
              <a:lstStyle/>
              <a:p>
                <a:endParaRPr lang="en-US" dirty="0">
                  <a:solidFill>
                    <a:schemeClr val="accent1">
                      <a:lumMod val="75000"/>
                      <a:lumOff val="25000"/>
                    </a:schemeClr>
                  </a:solidFill>
                  <a:latin typeface="Arial" charset="0"/>
                </a:endParaRPr>
              </a:p>
            </p:txBody>
          </p:sp>
          <p:sp>
            <p:nvSpPr>
              <p:cNvPr id="1163" name="AutoShape 44"/>
              <p:cNvSpPr>
                <a:spLocks noChangeArrowheads="1"/>
              </p:cNvSpPr>
              <p:nvPr/>
            </p:nvSpPr>
            <p:spPr bwMode="auto">
              <a:xfrm>
                <a:off x="6705600" y="3995603"/>
                <a:ext cx="304800" cy="276225"/>
              </a:xfrm>
              <a:prstGeom prst="upArrow">
                <a:avLst>
                  <a:gd name="adj1" fmla="val 50000"/>
                  <a:gd name="adj2" fmla="val 58046"/>
                </a:avLst>
              </a:prstGeom>
              <a:solidFill>
                <a:srgbClr val="F4DEC8"/>
              </a:solidFill>
              <a:ln w="12700" algn="ctr">
                <a:solidFill>
                  <a:srgbClr val="90561C"/>
                </a:solidFill>
                <a:miter lim="800000"/>
                <a:headEnd/>
                <a:tailEnd/>
              </a:ln>
              <a:effectLst/>
            </p:spPr>
            <p:txBody>
              <a:bodyPr wrap="none" anchor="ctr"/>
              <a:lstStyle/>
              <a:p>
                <a:endParaRPr lang="en-US" dirty="0"/>
              </a:p>
            </p:txBody>
          </p:sp>
        </p:grpSp>
        <p:grpSp>
          <p:nvGrpSpPr>
            <p:cNvPr id="1137" name="Group 1136"/>
            <p:cNvGrpSpPr/>
            <p:nvPr>
              <p:custDataLst>
                <p:tags r:id="rId51"/>
              </p:custDataLst>
            </p:nvPr>
          </p:nvGrpSpPr>
          <p:grpSpPr>
            <a:xfrm>
              <a:off x="4501045" y="1447800"/>
              <a:ext cx="609600" cy="936625"/>
              <a:chOff x="6553200" y="3581400"/>
              <a:chExt cx="609600" cy="936625"/>
            </a:xfrm>
          </p:grpSpPr>
          <p:grpSp>
            <p:nvGrpSpPr>
              <p:cNvPr id="1154" name="Group 39"/>
              <p:cNvGrpSpPr>
                <a:grpSpLocks/>
              </p:cNvGrpSpPr>
              <p:nvPr/>
            </p:nvGrpSpPr>
            <p:grpSpPr bwMode="auto">
              <a:xfrm>
                <a:off x="6629400" y="4191000"/>
                <a:ext cx="457200" cy="327025"/>
                <a:chOff x="3744" y="1584"/>
                <a:chExt cx="336" cy="240"/>
              </a:xfrm>
            </p:grpSpPr>
            <p:sp>
              <p:nvSpPr>
                <p:cNvPr id="1157" name="Oval 40"/>
                <p:cNvSpPr>
                  <a:spLocks noChangeArrowheads="1"/>
                </p:cNvSpPr>
                <p:nvPr/>
              </p:nvSpPr>
              <p:spPr bwMode="auto">
                <a:xfrm>
                  <a:off x="3744" y="1728"/>
                  <a:ext cx="336" cy="96"/>
                </a:xfrm>
                <a:prstGeom prst="ellipse">
                  <a:avLst/>
                </a:prstGeom>
                <a:solidFill>
                  <a:srgbClr val="C56D41"/>
                </a:solidFill>
                <a:ln w="12700" algn="ctr">
                  <a:solidFill>
                    <a:srgbClr val="64351E"/>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1158" name="Oval 41"/>
                <p:cNvSpPr>
                  <a:spLocks noChangeArrowheads="1"/>
                </p:cNvSpPr>
                <p:nvPr/>
              </p:nvSpPr>
              <p:spPr bwMode="auto">
                <a:xfrm>
                  <a:off x="3744" y="1680"/>
                  <a:ext cx="336" cy="96"/>
                </a:xfrm>
                <a:prstGeom prst="ellipse">
                  <a:avLst/>
                </a:prstGeom>
                <a:solidFill>
                  <a:srgbClr val="C56D41"/>
                </a:solidFill>
                <a:ln w="12700" algn="ctr">
                  <a:solidFill>
                    <a:srgbClr val="64351E"/>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1159" name="Oval 42"/>
                <p:cNvSpPr>
                  <a:spLocks noChangeArrowheads="1"/>
                </p:cNvSpPr>
                <p:nvPr/>
              </p:nvSpPr>
              <p:spPr bwMode="auto">
                <a:xfrm>
                  <a:off x="3744" y="1632"/>
                  <a:ext cx="336" cy="96"/>
                </a:xfrm>
                <a:prstGeom prst="ellipse">
                  <a:avLst/>
                </a:prstGeom>
                <a:solidFill>
                  <a:srgbClr val="C56D41"/>
                </a:solidFill>
                <a:ln w="12700" algn="ctr">
                  <a:solidFill>
                    <a:srgbClr val="64351E"/>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1160" name="Oval 43"/>
                <p:cNvSpPr>
                  <a:spLocks noChangeArrowheads="1"/>
                </p:cNvSpPr>
                <p:nvPr/>
              </p:nvSpPr>
              <p:spPr bwMode="auto">
                <a:xfrm>
                  <a:off x="3744" y="1584"/>
                  <a:ext cx="336" cy="96"/>
                </a:xfrm>
                <a:prstGeom prst="ellipse">
                  <a:avLst/>
                </a:prstGeom>
                <a:solidFill>
                  <a:srgbClr val="C56D41"/>
                </a:solidFill>
                <a:ln w="12700" algn="ctr">
                  <a:solidFill>
                    <a:srgbClr val="64351E"/>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grpSp>
          <p:sp>
            <p:nvSpPr>
              <p:cNvPr id="1155" name="Rounded Rectangle 1154"/>
              <p:cNvSpPr/>
              <p:nvPr/>
            </p:nvSpPr>
            <p:spPr>
              <a:xfrm>
                <a:off x="6553200" y="3581400"/>
                <a:ext cx="609600" cy="457200"/>
              </a:xfrm>
              <a:prstGeom prst="roundRect">
                <a:avLst/>
              </a:prstGeom>
              <a:solidFill>
                <a:srgbClr val="C9F7C9"/>
              </a:solidFill>
              <a:ln w="12700">
                <a:solidFill>
                  <a:srgbClr val="15A715"/>
                </a:solidFill>
                <a:miter lim="800000"/>
                <a:headEnd/>
                <a:tailEnd/>
              </a:ln>
              <a:effectLst/>
            </p:spPr>
            <p:txBody>
              <a:bodyPr wrap="none" anchor="ctr"/>
              <a:lstStyle/>
              <a:p>
                <a:endParaRPr lang="en-US" dirty="0">
                  <a:solidFill>
                    <a:schemeClr val="accent1">
                      <a:lumMod val="75000"/>
                      <a:lumOff val="25000"/>
                    </a:schemeClr>
                  </a:solidFill>
                  <a:latin typeface="Arial" charset="0"/>
                </a:endParaRPr>
              </a:p>
            </p:txBody>
          </p:sp>
          <p:sp>
            <p:nvSpPr>
              <p:cNvPr id="1156" name="AutoShape 44"/>
              <p:cNvSpPr>
                <a:spLocks noChangeArrowheads="1"/>
              </p:cNvSpPr>
              <p:nvPr/>
            </p:nvSpPr>
            <p:spPr bwMode="auto">
              <a:xfrm>
                <a:off x="6705600" y="3995603"/>
                <a:ext cx="304800" cy="276225"/>
              </a:xfrm>
              <a:prstGeom prst="upArrow">
                <a:avLst>
                  <a:gd name="adj1" fmla="val 50000"/>
                  <a:gd name="adj2" fmla="val 58046"/>
                </a:avLst>
              </a:prstGeom>
              <a:solidFill>
                <a:srgbClr val="F4DEC8"/>
              </a:solidFill>
              <a:ln w="12700" algn="ctr">
                <a:solidFill>
                  <a:srgbClr val="90561C"/>
                </a:solidFill>
                <a:miter lim="800000"/>
                <a:headEnd/>
                <a:tailEnd/>
              </a:ln>
              <a:effectLst/>
            </p:spPr>
            <p:txBody>
              <a:bodyPr wrap="none" anchor="ctr"/>
              <a:lstStyle/>
              <a:p>
                <a:endParaRPr lang="en-US" dirty="0"/>
              </a:p>
            </p:txBody>
          </p:sp>
        </p:grpSp>
        <p:grpSp>
          <p:nvGrpSpPr>
            <p:cNvPr id="1138" name="Group 1137"/>
            <p:cNvGrpSpPr/>
            <p:nvPr>
              <p:custDataLst>
                <p:tags r:id="rId52"/>
              </p:custDataLst>
            </p:nvPr>
          </p:nvGrpSpPr>
          <p:grpSpPr>
            <a:xfrm>
              <a:off x="5161907" y="1447800"/>
              <a:ext cx="609600" cy="936625"/>
              <a:chOff x="6553200" y="3581400"/>
              <a:chExt cx="609600" cy="936625"/>
            </a:xfrm>
          </p:grpSpPr>
          <p:grpSp>
            <p:nvGrpSpPr>
              <p:cNvPr id="1147" name="Group 39"/>
              <p:cNvGrpSpPr>
                <a:grpSpLocks/>
              </p:cNvGrpSpPr>
              <p:nvPr/>
            </p:nvGrpSpPr>
            <p:grpSpPr bwMode="auto">
              <a:xfrm>
                <a:off x="6629400" y="4191000"/>
                <a:ext cx="457200" cy="327025"/>
                <a:chOff x="3744" y="1584"/>
                <a:chExt cx="336" cy="240"/>
              </a:xfrm>
            </p:grpSpPr>
            <p:sp>
              <p:nvSpPr>
                <p:cNvPr id="1150" name="Oval 40"/>
                <p:cNvSpPr>
                  <a:spLocks noChangeArrowheads="1"/>
                </p:cNvSpPr>
                <p:nvPr/>
              </p:nvSpPr>
              <p:spPr bwMode="auto">
                <a:xfrm>
                  <a:off x="3744" y="1728"/>
                  <a:ext cx="336" cy="96"/>
                </a:xfrm>
                <a:prstGeom prst="ellipse">
                  <a:avLst/>
                </a:prstGeom>
                <a:solidFill>
                  <a:srgbClr val="C56D41"/>
                </a:solidFill>
                <a:ln w="12700" algn="ctr">
                  <a:solidFill>
                    <a:srgbClr val="64351E"/>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1151" name="Oval 41"/>
                <p:cNvSpPr>
                  <a:spLocks noChangeArrowheads="1"/>
                </p:cNvSpPr>
                <p:nvPr/>
              </p:nvSpPr>
              <p:spPr bwMode="auto">
                <a:xfrm>
                  <a:off x="3744" y="1680"/>
                  <a:ext cx="336" cy="96"/>
                </a:xfrm>
                <a:prstGeom prst="ellipse">
                  <a:avLst/>
                </a:prstGeom>
                <a:solidFill>
                  <a:srgbClr val="C56D41"/>
                </a:solidFill>
                <a:ln w="12700" algn="ctr">
                  <a:solidFill>
                    <a:srgbClr val="64351E"/>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1152" name="Oval 42"/>
                <p:cNvSpPr>
                  <a:spLocks noChangeArrowheads="1"/>
                </p:cNvSpPr>
                <p:nvPr/>
              </p:nvSpPr>
              <p:spPr bwMode="auto">
                <a:xfrm>
                  <a:off x="3744" y="1632"/>
                  <a:ext cx="336" cy="96"/>
                </a:xfrm>
                <a:prstGeom prst="ellipse">
                  <a:avLst/>
                </a:prstGeom>
                <a:solidFill>
                  <a:srgbClr val="C56D41"/>
                </a:solidFill>
                <a:ln w="12700" algn="ctr">
                  <a:solidFill>
                    <a:srgbClr val="64351E"/>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1153" name="Oval 43"/>
                <p:cNvSpPr>
                  <a:spLocks noChangeArrowheads="1"/>
                </p:cNvSpPr>
                <p:nvPr/>
              </p:nvSpPr>
              <p:spPr bwMode="auto">
                <a:xfrm>
                  <a:off x="3744" y="1584"/>
                  <a:ext cx="336" cy="96"/>
                </a:xfrm>
                <a:prstGeom prst="ellipse">
                  <a:avLst/>
                </a:prstGeom>
                <a:solidFill>
                  <a:srgbClr val="C56D41"/>
                </a:solidFill>
                <a:ln w="12700" algn="ctr">
                  <a:solidFill>
                    <a:srgbClr val="64351E"/>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grpSp>
          <p:sp>
            <p:nvSpPr>
              <p:cNvPr id="1148" name="Rounded Rectangle 1147"/>
              <p:cNvSpPr/>
              <p:nvPr/>
            </p:nvSpPr>
            <p:spPr>
              <a:xfrm>
                <a:off x="6553200" y="3581400"/>
                <a:ext cx="609600" cy="457200"/>
              </a:xfrm>
              <a:prstGeom prst="roundRect">
                <a:avLst/>
              </a:prstGeom>
              <a:solidFill>
                <a:srgbClr val="C9F7C9"/>
              </a:solidFill>
              <a:ln w="12700">
                <a:solidFill>
                  <a:srgbClr val="15A715"/>
                </a:solidFill>
                <a:miter lim="800000"/>
                <a:headEnd/>
                <a:tailEnd/>
              </a:ln>
              <a:effectLst/>
            </p:spPr>
            <p:txBody>
              <a:bodyPr wrap="none" anchor="ctr"/>
              <a:lstStyle/>
              <a:p>
                <a:endParaRPr lang="en-US" dirty="0">
                  <a:solidFill>
                    <a:schemeClr val="accent1">
                      <a:lumMod val="75000"/>
                      <a:lumOff val="25000"/>
                    </a:schemeClr>
                  </a:solidFill>
                  <a:latin typeface="Arial" charset="0"/>
                </a:endParaRPr>
              </a:p>
            </p:txBody>
          </p:sp>
          <p:sp>
            <p:nvSpPr>
              <p:cNvPr id="1149" name="AutoShape 44"/>
              <p:cNvSpPr>
                <a:spLocks noChangeArrowheads="1"/>
              </p:cNvSpPr>
              <p:nvPr/>
            </p:nvSpPr>
            <p:spPr bwMode="auto">
              <a:xfrm>
                <a:off x="6705600" y="3995603"/>
                <a:ext cx="304800" cy="276225"/>
              </a:xfrm>
              <a:prstGeom prst="upArrow">
                <a:avLst>
                  <a:gd name="adj1" fmla="val 50000"/>
                  <a:gd name="adj2" fmla="val 58046"/>
                </a:avLst>
              </a:prstGeom>
              <a:solidFill>
                <a:srgbClr val="F4DEC8"/>
              </a:solidFill>
              <a:ln w="12700" algn="ctr">
                <a:solidFill>
                  <a:srgbClr val="90561C"/>
                </a:solidFill>
                <a:miter lim="800000"/>
                <a:headEnd/>
                <a:tailEnd/>
              </a:ln>
              <a:effectLst/>
            </p:spPr>
            <p:txBody>
              <a:bodyPr wrap="none" anchor="ctr"/>
              <a:lstStyle/>
              <a:p>
                <a:endParaRPr lang="en-US" dirty="0"/>
              </a:p>
            </p:txBody>
          </p:sp>
        </p:grpSp>
        <p:grpSp>
          <p:nvGrpSpPr>
            <p:cNvPr id="1139" name="Group 1138"/>
            <p:cNvGrpSpPr/>
            <p:nvPr>
              <p:custDataLst>
                <p:tags r:id="rId53"/>
              </p:custDataLst>
            </p:nvPr>
          </p:nvGrpSpPr>
          <p:grpSpPr>
            <a:xfrm>
              <a:off x="5822769" y="1447800"/>
              <a:ext cx="609600" cy="936625"/>
              <a:chOff x="6553200" y="3581400"/>
              <a:chExt cx="609600" cy="936625"/>
            </a:xfrm>
          </p:grpSpPr>
          <p:grpSp>
            <p:nvGrpSpPr>
              <p:cNvPr id="1140" name="Group 39"/>
              <p:cNvGrpSpPr>
                <a:grpSpLocks/>
              </p:cNvGrpSpPr>
              <p:nvPr/>
            </p:nvGrpSpPr>
            <p:grpSpPr bwMode="auto">
              <a:xfrm>
                <a:off x="6629400" y="4191000"/>
                <a:ext cx="457200" cy="327025"/>
                <a:chOff x="3744" y="1584"/>
                <a:chExt cx="336" cy="240"/>
              </a:xfrm>
            </p:grpSpPr>
            <p:sp>
              <p:nvSpPr>
                <p:cNvPr id="1143" name="Oval 40"/>
                <p:cNvSpPr>
                  <a:spLocks noChangeArrowheads="1"/>
                </p:cNvSpPr>
                <p:nvPr/>
              </p:nvSpPr>
              <p:spPr bwMode="auto">
                <a:xfrm>
                  <a:off x="3744" y="1728"/>
                  <a:ext cx="336" cy="96"/>
                </a:xfrm>
                <a:prstGeom prst="ellipse">
                  <a:avLst/>
                </a:prstGeom>
                <a:solidFill>
                  <a:srgbClr val="C56D41"/>
                </a:solidFill>
                <a:ln w="12700" algn="ctr">
                  <a:solidFill>
                    <a:srgbClr val="64351E"/>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1144" name="Oval 41"/>
                <p:cNvSpPr>
                  <a:spLocks noChangeArrowheads="1"/>
                </p:cNvSpPr>
                <p:nvPr/>
              </p:nvSpPr>
              <p:spPr bwMode="auto">
                <a:xfrm>
                  <a:off x="3744" y="1680"/>
                  <a:ext cx="336" cy="96"/>
                </a:xfrm>
                <a:prstGeom prst="ellipse">
                  <a:avLst/>
                </a:prstGeom>
                <a:solidFill>
                  <a:srgbClr val="C56D41"/>
                </a:solidFill>
                <a:ln w="12700" algn="ctr">
                  <a:solidFill>
                    <a:srgbClr val="64351E"/>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1145" name="Oval 42"/>
                <p:cNvSpPr>
                  <a:spLocks noChangeArrowheads="1"/>
                </p:cNvSpPr>
                <p:nvPr/>
              </p:nvSpPr>
              <p:spPr bwMode="auto">
                <a:xfrm>
                  <a:off x="3744" y="1632"/>
                  <a:ext cx="336" cy="96"/>
                </a:xfrm>
                <a:prstGeom prst="ellipse">
                  <a:avLst/>
                </a:prstGeom>
                <a:solidFill>
                  <a:srgbClr val="C56D41"/>
                </a:solidFill>
                <a:ln w="12700" algn="ctr">
                  <a:solidFill>
                    <a:srgbClr val="64351E"/>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1146" name="Oval 43"/>
                <p:cNvSpPr>
                  <a:spLocks noChangeArrowheads="1"/>
                </p:cNvSpPr>
                <p:nvPr/>
              </p:nvSpPr>
              <p:spPr bwMode="auto">
                <a:xfrm>
                  <a:off x="3744" y="1584"/>
                  <a:ext cx="336" cy="96"/>
                </a:xfrm>
                <a:prstGeom prst="ellipse">
                  <a:avLst/>
                </a:prstGeom>
                <a:solidFill>
                  <a:srgbClr val="C56D41"/>
                </a:solidFill>
                <a:ln w="12700" algn="ctr">
                  <a:solidFill>
                    <a:srgbClr val="64351E"/>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grpSp>
          <p:sp>
            <p:nvSpPr>
              <p:cNvPr id="1141" name="Rounded Rectangle 1140"/>
              <p:cNvSpPr/>
              <p:nvPr/>
            </p:nvSpPr>
            <p:spPr>
              <a:xfrm>
                <a:off x="6553200" y="3581400"/>
                <a:ext cx="609600" cy="457200"/>
              </a:xfrm>
              <a:prstGeom prst="roundRect">
                <a:avLst/>
              </a:prstGeom>
              <a:solidFill>
                <a:srgbClr val="C9F7C9"/>
              </a:solidFill>
              <a:ln w="12700">
                <a:solidFill>
                  <a:srgbClr val="15A715"/>
                </a:solidFill>
                <a:miter lim="800000"/>
                <a:headEnd/>
                <a:tailEnd/>
              </a:ln>
              <a:effectLst/>
            </p:spPr>
            <p:txBody>
              <a:bodyPr wrap="none" anchor="ctr"/>
              <a:lstStyle/>
              <a:p>
                <a:endParaRPr lang="en-US" dirty="0">
                  <a:solidFill>
                    <a:schemeClr val="accent1">
                      <a:lumMod val="75000"/>
                      <a:lumOff val="25000"/>
                    </a:schemeClr>
                  </a:solidFill>
                  <a:latin typeface="Arial" charset="0"/>
                </a:endParaRPr>
              </a:p>
            </p:txBody>
          </p:sp>
          <p:sp>
            <p:nvSpPr>
              <p:cNvPr id="1142" name="AutoShape 44"/>
              <p:cNvSpPr>
                <a:spLocks noChangeArrowheads="1"/>
              </p:cNvSpPr>
              <p:nvPr/>
            </p:nvSpPr>
            <p:spPr bwMode="auto">
              <a:xfrm>
                <a:off x="6705600" y="3995603"/>
                <a:ext cx="304800" cy="276225"/>
              </a:xfrm>
              <a:prstGeom prst="upArrow">
                <a:avLst>
                  <a:gd name="adj1" fmla="val 50000"/>
                  <a:gd name="adj2" fmla="val 58046"/>
                </a:avLst>
              </a:prstGeom>
              <a:solidFill>
                <a:srgbClr val="F4DEC8"/>
              </a:solidFill>
              <a:ln w="12700" algn="ctr">
                <a:solidFill>
                  <a:srgbClr val="90561C"/>
                </a:solidFill>
                <a:miter lim="800000"/>
                <a:headEnd/>
                <a:tailEnd/>
              </a:ln>
              <a:effectLst/>
            </p:spPr>
            <p:txBody>
              <a:bodyPr wrap="none" anchor="ctr"/>
              <a:lstStyle/>
              <a:p>
                <a:endParaRPr lang="en-US" dirty="0"/>
              </a:p>
            </p:txBody>
          </p:sp>
        </p:grpSp>
      </p:grpSp>
      <p:grpSp>
        <p:nvGrpSpPr>
          <p:cNvPr id="8" name="Group 7"/>
          <p:cNvGrpSpPr/>
          <p:nvPr>
            <p:custDataLst>
              <p:tags r:id="rId15"/>
            </p:custDataLst>
          </p:nvPr>
        </p:nvGrpSpPr>
        <p:grpSpPr>
          <a:xfrm>
            <a:off x="5848358" y="1111538"/>
            <a:ext cx="2892101" cy="3079462"/>
            <a:chOff x="6229358" y="771704"/>
            <a:chExt cx="2892101" cy="3079462"/>
          </a:xfrm>
        </p:grpSpPr>
        <p:grpSp>
          <p:nvGrpSpPr>
            <p:cNvPr id="3" name="Group 2"/>
            <p:cNvGrpSpPr/>
            <p:nvPr/>
          </p:nvGrpSpPr>
          <p:grpSpPr>
            <a:xfrm>
              <a:off x="6229358" y="771704"/>
              <a:ext cx="1520501" cy="1707862"/>
              <a:chOff x="4382629" y="1873538"/>
              <a:chExt cx="1520501" cy="1707862"/>
            </a:xfrm>
          </p:grpSpPr>
          <p:sp>
            <p:nvSpPr>
              <p:cNvPr id="144" name="Rounded Rectangle 143"/>
              <p:cNvSpPr/>
              <p:nvPr>
                <p:custDataLst>
                  <p:tags r:id="rId41"/>
                </p:custDataLst>
              </p:nvPr>
            </p:nvSpPr>
            <p:spPr>
              <a:xfrm>
                <a:off x="4382629" y="1873538"/>
                <a:ext cx="1520501" cy="1707862"/>
              </a:xfrm>
              <a:prstGeom prst="roundRect">
                <a:avLst>
                  <a:gd name="adj" fmla="val 6609"/>
                </a:avLst>
              </a:prstGeom>
              <a:solidFill>
                <a:srgbClr val="C9D8F3"/>
              </a:solidFill>
              <a:ln w="12700">
                <a:solidFill>
                  <a:srgbClr val="4177D7"/>
                </a:solidFill>
                <a:miter lim="800000"/>
                <a:headEnd/>
                <a:tailEnd/>
              </a:ln>
              <a:effectLst/>
            </p:spPr>
            <p:txBody>
              <a:bodyPr wrap="none" anchor="ctr"/>
              <a:lstStyle/>
              <a:p>
                <a:endParaRPr lang="en-US" dirty="0">
                  <a:solidFill>
                    <a:schemeClr val="tx1"/>
                  </a:solidFill>
                  <a:latin typeface="Arial" charset="0"/>
                </a:endParaRPr>
              </a:p>
            </p:txBody>
          </p:sp>
          <p:sp>
            <p:nvSpPr>
              <p:cNvPr id="160" name="Rounded Rectangle 159"/>
              <p:cNvSpPr/>
              <p:nvPr/>
            </p:nvSpPr>
            <p:spPr>
              <a:xfrm>
                <a:off x="4488966" y="3032269"/>
                <a:ext cx="1307825" cy="419100"/>
              </a:xfrm>
              <a:prstGeom prst="roundRect">
                <a:avLst/>
              </a:prstGeom>
              <a:ln w="12700"/>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b="1" dirty="0" smtClean="0"/>
                  <a:t>600 MB</a:t>
                </a:r>
                <a:endParaRPr lang="en-US" b="1" dirty="0"/>
              </a:p>
            </p:txBody>
          </p:sp>
        </p:grpSp>
        <p:grpSp>
          <p:nvGrpSpPr>
            <p:cNvPr id="1236" name="Group 1235"/>
            <p:cNvGrpSpPr/>
            <p:nvPr/>
          </p:nvGrpSpPr>
          <p:grpSpPr>
            <a:xfrm flipH="1">
              <a:off x="6381758" y="924104"/>
              <a:ext cx="1520501" cy="1707862"/>
              <a:chOff x="4382629" y="1873538"/>
              <a:chExt cx="1520501" cy="1707862"/>
            </a:xfrm>
          </p:grpSpPr>
          <p:sp>
            <p:nvSpPr>
              <p:cNvPr id="1237" name="Rounded Rectangle 1236"/>
              <p:cNvSpPr/>
              <p:nvPr>
                <p:custDataLst>
                  <p:tags r:id="rId40"/>
                </p:custDataLst>
              </p:nvPr>
            </p:nvSpPr>
            <p:spPr>
              <a:xfrm>
                <a:off x="4382629" y="1873538"/>
                <a:ext cx="1520501" cy="1707862"/>
              </a:xfrm>
              <a:prstGeom prst="roundRect">
                <a:avLst>
                  <a:gd name="adj" fmla="val 6609"/>
                </a:avLst>
              </a:prstGeom>
              <a:solidFill>
                <a:srgbClr val="C9D8F3"/>
              </a:solidFill>
              <a:ln w="12700">
                <a:solidFill>
                  <a:srgbClr val="4177D7"/>
                </a:solidFill>
                <a:miter lim="800000"/>
                <a:headEnd/>
                <a:tailEnd/>
              </a:ln>
              <a:effectLst/>
            </p:spPr>
            <p:txBody>
              <a:bodyPr wrap="none" anchor="ctr"/>
              <a:lstStyle/>
              <a:p>
                <a:endParaRPr lang="en-US" dirty="0">
                  <a:solidFill>
                    <a:schemeClr val="tx1"/>
                  </a:solidFill>
                  <a:latin typeface="Arial" charset="0"/>
                </a:endParaRPr>
              </a:p>
            </p:txBody>
          </p:sp>
          <p:sp>
            <p:nvSpPr>
              <p:cNvPr id="1238" name="Rounded Rectangle 1237"/>
              <p:cNvSpPr/>
              <p:nvPr/>
            </p:nvSpPr>
            <p:spPr>
              <a:xfrm>
                <a:off x="4488966" y="3032269"/>
                <a:ext cx="1307825" cy="419100"/>
              </a:xfrm>
              <a:prstGeom prst="roundRect">
                <a:avLst/>
              </a:prstGeom>
              <a:ln w="12700"/>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b="1" dirty="0" smtClean="0"/>
                  <a:t>600 MB</a:t>
                </a:r>
                <a:endParaRPr lang="en-US" b="1" dirty="0"/>
              </a:p>
            </p:txBody>
          </p:sp>
        </p:grpSp>
        <p:grpSp>
          <p:nvGrpSpPr>
            <p:cNvPr id="1239" name="Group 1238"/>
            <p:cNvGrpSpPr/>
            <p:nvPr/>
          </p:nvGrpSpPr>
          <p:grpSpPr>
            <a:xfrm flipH="1">
              <a:off x="6534158" y="1076504"/>
              <a:ext cx="1520501" cy="1707862"/>
              <a:chOff x="4382629" y="1873538"/>
              <a:chExt cx="1520501" cy="1707862"/>
            </a:xfrm>
          </p:grpSpPr>
          <p:sp>
            <p:nvSpPr>
              <p:cNvPr id="1240" name="Rounded Rectangle 1239"/>
              <p:cNvSpPr/>
              <p:nvPr>
                <p:custDataLst>
                  <p:tags r:id="rId39"/>
                </p:custDataLst>
              </p:nvPr>
            </p:nvSpPr>
            <p:spPr>
              <a:xfrm>
                <a:off x="4382629" y="1873538"/>
                <a:ext cx="1520501" cy="1707862"/>
              </a:xfrm>
              <a:prstGeom prst="roundRect">
                <a:avLst>
                  <a:gd name="adj" fmla="val 6609"/>
                </a:avLst>
              </a:prstGeom>
              <a:solidFill>
                <a:srgbClr val="C9D8F3"/>
              </a:solidFill>
              <a:ln w="12700">
                <a:solidFill>
                  <a:srgbClr val="4177D7"/>
                </a:solidFill>
                <a:miter lim="800000"/>
                <a:headEnd/>
                <a:tailEnd/>
              </a:ln>
              <a:effectLst/>
            </p:spPr>
            <p:txBody>
              <a:bodyPr wrap="none" anchor="ctr"/>
              <a:lstStyle/>
              <a:p>
                <a:endParaRPr lang="en-US" dirty="0">
                  <a:solidFill>
                    <a:schemeClr val="tx1"/>
                  </a:solidFill>
                  <a:latin typeface="Arial" charset="0"/>
                </a:endParaRPr>
              </a:p>
            </p:txBody>
          </p:sp>
          <p:sp>
            <p:nvSpPr>
              <p:cNvPr id="1241" name="Rounded Rectangle 1240"/>
              <p:cNvSpPr/>
              <p:nvPr/>
            </p:nvSpPr>
            <p:spPr>
              <a:xfrm>
                <a:off x="4488966" y="3032269"/>
                <a:ext cx="1307825" cy="419100"/>
              </a:xfrm>
              <a:prstGeom prst="roundRect">
                <a:avLst/>
              </a:prstGeom>
              <a:ln w="12700"/>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b="1" dirty="0" smtClean="0"/>
                  <a:t>600 MB</a:t>
                </a:r>
                <a:endParaRPr lang="en-US" b="1" dirty="0"/>
              </a:p>
            </p:txBody>
          </p:sp>
        </p:grpSp>
        <p:grpSp>
          <p:nvGrpSpPr>
            <p:cNvPr id="1272" name="Group 1271"/>
            <p:cNvGrpSpPr/>
            <p:nvPr/>
          </p:nvGrpSpPr>
          <p:grpSpPr>
            <a:xfrm flipH="1">
              <a:off x="6686558" y="1228904"/>
              <a:ext cx="1520501" cy="1707862"/>
              <a:chOff x="4382629" y="1873538"/>
              <a:chExt cx="1520501" cy="1707862"/>
            </a:xfrm>
          </p:grpSpPr>
          <p:sp>
            <p:nvSpPr>
              <p:cNvPr id="1273" name="Rounded Rectangle 1272"/>
              <p:cNvSpPr/>
              <p:nvPr>
                <p:custDataLst>
                  <p:tags r:id="rId38"/>
                </p:custDataLst>
              </p:nvPr>
            </p:nvSpPr>
            <p:spPr>
              <a:xfrm>
                <a:off x="4382629" y="1873538"/>
                <a:ext cx="1520501" cy="1707862"/>
              </a:xfrm>
              <a:prstGeom prst="roundRect">
                <a:avLst>
                  <a:gd name="adj" fmla="val 6609"/>
                </a:avLst>
              </a:prstGeom>
              <a:solidFill>
                <a:srgbClr val="C9D8F3"/>
              </a:solidFill>
              <a:ln w="12700">
                <a:solidFill>
                  <a:srgbClr val="4177D7"/>
                </a:solidFill>
                <a:miter lim="800000"/>
                <a:headEnd/>
                <a:tailEnd/>
              </a:ln>
              <a:effectLst/>
            </p:spPr>
            <p:txBody>
              <a:bodyPr wrap="none" anchor="ctr"/>
              <a:lstStyle/>
              <a:p>
                <a:endParaRPr lang="en-US" dirty="0">
                  <a:solidFill>
                    <a:schemeClr val="tx1"/>
                  </a:solidFill>
                  <a:latin typeface="Arial" charset="0"/>
                </a:endParaRPr>
              </a:p>
            </p:txBody>
          </p:sp>
          <p:sp>
            <p:nvSpPr>
              <p:cNvPr id="1274" name="Rounded Rectangle 1273"/>
              <p:cNvSpPr/>
              <p:nvPr/>
            </p:nvSpPr>
            <p:spPr>
              <a:xfrm>
                <a:off x="4488966" y="3032269"/>
                <a:ext cx="1307825" cy="419100"/>
              </a:xfrm>
              <a:prstGeom prst="roundRect">
                <a:avLst/>
              </a:prstGeom>
              <a:ln w="12700"/>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b="1" dirty="0" smtClean="0"/>
                  <a:t>600 MB</a:t>
                </a:r>
                <a:endParaRPr lang="en-US" b="1" dirty="0"/>
              </a:p>
            </p:txBody>
          </p:sp>
        </p:grpSp>
        <p:grpSp>
          <p:nvGrpSpPr>
            <p:cNvPr id="1275" name="Group 1274"/>
            <p:cNvGrpSpPr/>
            <p:nvPr/>
          </p:nvGrpSpPr>
          <p:grpSpPr>
            <a:xfrm flipH="1">
              <a:off x="6838958" y="1381304"/>
              <a:ext cx="1520501" cy="1707862"/>
              <a:chOff x="4382629" y="1873538"/>
              <a:chExt cx="1520501" cy="1707862"/>
            </a:xfrm>
          </p:grpSpPr>
          <p:sp>
            <p:nvSpPr>
              <p:cNvPr id="1276" name="Rounded Rectangle 1275"/>
              <p:cNvSpPr/>
              <p:nvPr>
                <p:custDataLst>
                  <p:tags r:id="rId37"/>
                </p:custDataLst>
              </p:nvPr>
            </p:nvSpPr>
            <p:spPr>
              <a:xfrm>
                <a:off x="4382629" y="1873538"/>
                <a:ext cx="1520501" cy="1707862"/>
              </a:xfrm>
              <a:prstGeom prst="roundRect">
                <a:avLst>
                  <a:gd name="adj" fmla="val 6609"/>
                </a:avLst>
              </a:prstGeom>
              <a:solidFill>
                <a:srgbClr val="C9D8F3"/>
              </a:solidFill>
              <a:ln w="12700">
                <a:solidFill>
                  <a:srgbClr val="4177D7"/>
                </a:solidFill>
                <a:miter lim="800000"/>
                <a:headEnd/>
                <a:tailEnd/>
              </a:ln>
              <a:effectLst/>
            </p:spPr>
            <p:txBody>
              <a:bodyPr wrap="none" anchor="ctr"/>
              <a:lstStyle/>
              <a:p>
                <a:endParaRPr lang="en-US" dirty="0">
                  <a:solidFill>
                    <a:schemeClr val="tx1"/>
                  </a:solidFill>
                  <a:latin typeface="Arial" charset="0"/>
                </a:endParaRPr>
              </a:p>
            </p:txBody>
          </p:sp>
          <p:sp>
            <p:nvSpPr>
              <p:cNvPr id="1277" name="Rounded Rectangle 1276"/>
              <p:cNvSpPr/>
              <p:nvPr/>
            </p:nvSpPr>
            <p:spPr>
              <a:xfrm>
                <a:off x="4488966" y="3032269"/>
                <a:ext cx="1307825" cy="419100"/>
              </a:xfrm>
              <a:prstGeom prst="roundRect">
                <a:avLst/>
              </a:prstGeom>
              <a:ln w="12700"/>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b="1" dirty="0" smtClean="0"/>
                  <a:t>600 MB</a:t>
                </a:r>
                <a:endParaRPr lang="en-US" b="1" dirty="0"/>
              </a:p>
            </p:txBody>
          </p:sp>
        </p:grpSp>
        <p:grpSp>
          <p:nvGrpSpPr>
            <p:cNvPr id="1278" name="Group 1277"/>
            <p:cNvGrpSpPr/>
            <p:nvPr/>
          </p:nvGrpSpPr>
          <p:grpSpPr>
            <a:xfrm flipH="1">
              <a:off x="6991358" y="1533704"/>
              <a:ext cx="1520501" cy="1707862"/>
              <a:chOff x="4382629" y="1873538"/>
              <a:chExt cx="1520501" cy="1707862"/>
            </a:xfrm>
          </p:grpSpPr>
          <p:sp>
            <p:nvSpPr>
              <p:cNvPr id="1279" name="Rounded Rectangle 1278"/>
              <p:cNvSpPr/>
              <p:nvPr>
                <p:custDataLst>
                  <p:tags r:id="rId36"/>
                </p:custDataLst>
              </p:nvPr>
            </p:nvSpPr>
            <p:spPr>
              <a:xfrm>
                <a:off x="4382629" y="1873538"/>
                <a:ext cx="1520501" cy="1707862"/>
              </a:xfrm>
              <a:prstGeom prst="roundRect">
                <a:avLst>
                  <a:gd name="adj" fmla="val 6609"/>
                </a:avLst>
              </a:prstGeom>
              <a:solidFill>
                <a:srgbClr val="C9D8F3"/>
              </a:solidFill>
              <a:ln w="12700">
                <a:solidFill>
                  <a:srgbClr val="4177D7"/>
                </a:solidFill>
                <a:miter lim="800000"/>
                <a:headEnd/>
                <a:tailEnd/>
              </a:ln>
              <a:effectLst/>
            </p:spPr>
            <p:txBody>
              <a:bodyPr wrap="none" anchor="ctr"/>
              <a:lstStyle/>
              <a:p>
                <a:endParaRPr lang="en-US" dirty="0">
                  <a:solidFill>
                    <a:schemeClr val="tx1"/>
                  </a:solidFill>
                  <a:latin typeface="Arial" charset="0"/>
                </a:endParaRPr>
              </a:p>
            </p:txBody>
          </p:sp>
          <p:sp>
            <p:nvSpPr>
              <p:cNvPr id="1280" name="Rounded Rectangle 1279"/>
              <p:cNvSpPr/>
              <p:nvPr/>
            </p:nvSpPr>
            <p:spPr>
              <a:xfrm>
                <a:off x="4488966" y="3032269"/>
                <a:ext cx="1307825" cy="419100"/>
              </a:xfrm>
              <a:prstGeom prst="roundRect">
                <a:avLst/>
              </a:prstGeom>
              <a:ln w="12700"/>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b="1" dirty="0" smtClean="0"/>
                  <a:t>600 MB</a:t>
                </a:r>
                <a:endParaRPr lang="en-US" b="1" dirty="0"/>
              </a:p>
            </p:txBody>
          </p:sp>
        </p:grpSp>
        <p:grpSp>
          <p:nvGrpSpPr>
            <p:cNvPr id="1281" name="Group 1280"/>
            <p:cNvGrpSpPr/>
            <p:nvPr/>
          </p:nvGrpSpPr>
          <p:grpSpPr>
            <a:xfrm flipH="1">
              <a:off x="7143758" y="1686104"/>
              <a:ext cx="1520501" cy="1707862"/>
              <a:chOff x="4382629" y="1873538"/>
              <a:chExt cx="1520501" cy="1707862"/>
            </a:xfrm>
          </p:grpSpPr>
          <p:sp>
            <p:nvSpPr>
              <p:cNvPr id="1282" name="Rounded Rectangle 1281"/>
              <p:cNvSpPr/>
              <p:nvPr>
                <p:custDataLst>
                  <p:tags r:id="rId35"/>
                </p:custDataLst>
              </p:nvPr>
            </p:nvSpPr>
            <p:spPr>
              <a:xfrm>
                <a:off x="4382629" y="1873538"/>
                <a:ext cx="1520501" cy="1707862"/>
              </a:xfrm>
              <a:prstGeom prst="roundRect">
                <a:avLst>
                  <a:gd name="adj" fmla="val 6609"/>
                </a:avLst>
              </a:prstGeom>
              <a:solidFill>
                <a:srgbClr val="C9D8F3"/>
              </a:solidFill>
              <a:ln w="12700">
                <a:solidFill>
                  <a:srgbClr val="4177D7"/>
                </a:solidFill>
                <a:miter lim="800000"/>
                <a:headEnd/>
                <a:tailEnd/>
              </a:ln>
              <a:effectLst/>
            </p:spPr>
            <p:txBody>
              <a:bodyPr wrap="none" anchor="ctr"/>
              <a:lstStyle/>
              <a:p>
                <a:endParaRPr lang="en-US" dirty="0">
                  <a:solidFill>
                    <a:schemeClr val="tx1"/>
                  </a:solidFill>
                  <a:latin typeface="Arial" charset="0"/>
                </a:endParaRPr>
              </a:p>
            </p:txBody>
          </p:sp>
          <p:sp>
            <p:nvSpPr>
              <p:cNvPr id="1283" name="Rounded Rectangle 1282"/>
              <p:cNvSpPr/>
              <p:nvPr/>
            </p:nvSpPr>
            <p:spPr>
              <a:xfrm>
                <a:off x="4488966" y="3032269"/>
                <a:ext cx="1307825" cy="419100"/>
              </a:xfrm>
              <a:prstGeom prst="roundRect">
                <a:avLst/>
              </a:prstGeom>
              <a:ln w="12700"/>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b="1" dirty="0" smtClean="0"/>
                  <a:t>600 MB</a:t>
                </a:r>
                <a:endParaRPr lang="en-US" b="1" dirty="0"/>
              </a:p>
            </p:txBody>
          </p:sp>
        </p:grpSp>
        <p:grpSp>
          <p:nvGrpSpPr>
            <p:cNvPr id="1284" name="Group 1283"/>
            <p:cNvGrpSpPr/>
            <p:nvPr/>
          </p:nvGrpSpPr>
          <p:grpSpPr>
            <a:xfrm flipH="1">
              <a:off x="7296158" y="1838504"/>
              <a:ext cx="1520501" cy="1707862"/>
              <a:chOff x="4382629" y="1873538"/>
              <a:chExt cx="1520501" cy="1707862"/>
            </a:xfrm>
          </p:grpSpPr>
          <p:sp>
            <p:nvSpPr>
              <p:cNvPr id="1285" name="Rounded Rectangle 1284"/>
              <p:cNvSpPr/>
              <p:nvPr>
                <p:custDataLst>
                  <p:tags r:id="rId34"/>
                </p:custDataLst>
              </p:nvPr>
            </p:nvSpPr>
            <p:spPr>
              <a:xfrm>
                <a:off x="4382629" y="1873538"/>
                <a:ext cx="1520501" cy="1707862"/>
              </a:xfrm>
              <a:prstGeom prst="roundRect">
                <a:avLst>
                  <a:gd name="adj" fmla="val 6609"/>
                </a:avLst>
              </a:prstGeom>
              <a:solidFill>
                <a:srgbClr val="C9D8F3"/>
              </a:solidFill>
              <a:ln w="12700">
                <a:solidFill>
                  <a:srgbClr val="4177D7"/>
                </a:solidFill>
                <a:miter lim="800000"/>
                <a:headEnd/>
                <a:tailEnd/>
              </a:ln>
              <a:effectLst/>
            </p:spPr>
            <p:txBody>
              <a:bodyPr wrap="none" anchor="ctr"/>
              <a:lstStyle/>
              <a:p>
                <a:endParaRPr lang="en-US" dirty="0">
                  <a:solidFill>
                    <a:schemeClr val="tx1"/>
                  </a:solidFill>
                  <a:latin typeface="Arial" charset="0"/>
                </a:endParaRPr>
              </a:p>
            </p:txBody>
          </p:sp>
          <p:sp>
            <p:nvSpPr>
              <p:cNvPr id="1286" name="Rounded Rectangle 1285"/>
              <p:cNvSpPr/>
              <p:nvPr/>
            </p:nvSpPr>
            <p:spPr>
              <a:xfrm>
                <a:off x="4488966" y="3032269"/>
                <a:ext cx="1307825" cy="419100"/>
              </a:xfrm>
              <a:prstGeom prst="roundRect">
                <a:avLst/>
              </a:prstGeom>
              <a:ln w="12700"/>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b="1" dirty="0" smtClean="0"/>
                  <a:t>600 MB</a:t>
                </a:r>
                <a:endParaRPr lang="en-US" b="1" dirty="0"/>
              </a:p>
            </p:txBody>
          </p:sp>
        </p:grpSp>
        <p:grpSp>
          <p:nvGrpSpPr>
            <p:cNvPr id="1287" name="Group 1286"/>
            <p:cNvGrpSpPr/>
            <p:nvPr/>
          </p:nvGrpSpPr>
          <p:grpSpPr>
            <a:xfrm flipH="1">
              <a:off x="7448558" y="1990904"/>
              <a:ext cx="1520501" cy="1707862"/>
              <a:chOff x="4382629" y="1873538"/>
              <a:chExt cx="1520501" cy="1707862"/>
            </a:xfrm>
          </p:grpSpPr>
          <p:sp>
            <p:nvSpPr>
              <p:cNvPr id="1288" name="Rounded Rectangle 1287"/>
              <p:cNvSpPr/>
              <p:nvPr>
                <p:custDataLst>
                  <p:tags r:id="rId33"/>
                </p:custDataLst>
              </p:nvPr>
            </p:nvSpPr>
            <p:spPr>
              <a:xfrm>
                <a:off x="4382629" y="1873538"/>
                <a:ext cx="1520501" cy="1707862"/>
              </a:xfrm>
              <a:prstGeom prst="roundRect">
                <a:avLst>
                  <a:gd name="adj" fmla="val 6609"/>
                </a:avLst>
              </a:prstGeom>
              <a:solidFill>
                <a:srgbClr val="C9D8F3"/>
              </a:solidFill>
              <a:ln w="12700">
                <a:solidFill>
                  <a:srgbClr val="4177D7"/>
                </a:solidFill>
                <a:miter lim="800000"/>
                <a:headEnd/>
                <a:tailEnd/>
              </a:ln>
              <a:effectLst/>
            </p:spPr>
            <p:txBody>
              <a:bodyPr wrap="none" anchor="ctr"/>
              <a:lstStyle/>
              <a:p>
                <a:endParaRPr lang="en-US" dirty="0">
                  <a:solidFill>
                    <a:schemeClr val="tx1"/>
                  </a:solidFill>
                  <a:latin typeface="Arial" charset="0"/>
                </a:endParaRPr>
              </a:p>
            </p:txBody>
          </p:sp>
          <p:sp>
            <p:nvSpPr>
              <p:cNvPr id="1289" name="Rounded Rectangle 1288"/>
              <p:cNvSpPr/>
              <p:nvPr/>
            </p:nvSpPr>
            <p:spPr>
              <a:xfrm>
                <a:off x="4488966" y="3032269"/>
                <a:ext cx="1307825" cy="419100"/>
              </a:xfrm>
              <a:prstGeom prst="roundRect">
                <a:avLst/>
              </a:prstGeom>
              <a:ln w="12700"/>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b="1" dirty="0" smtClean="0"/>
                  <a:t>600 MB</a:t>
                </a:r>
                <a:endParaRPr lang="en-US" b="1" dirty="0"/>
              </a:p>
            </p:txBody>
          </p:sp>
        </p:grpSp>
        <p:grpSp>
          <p:nvGrpSpPr>
            <p:cNvPr id="1290" name="Group 1289"/>
            <p:cNvGrpSpPr/>
            <p:nvPr/>
          </p:nvGrpSpPr>
          <p:grpSpPr>
            <a:xfrm flipH="1">
              <a:off x="7600958" y="2143304"/>
              <a:ext cx="1520501" cy="1707862"/>
              <a:chOff x="4382629" y="1873538"/>
              <a:chExt cx="1520501" cy="1707862"/>
            </a:xfrm>
          </p:grpSpPr>
          <p:sp>
            <p:nvSpPr>
              <p:cNvPr id="1291" name="Rounded Rectangle 1290"/>
              <p:cNvSpPr/>
              <p:nvPr>
                <p:custDataLst>
                  <p:tags r:id="rId32"/>
                </p:custDataLst>
              </p:nvPr>
            </p:nvSpPr>
            <p:spPr>
              <a:xfrm>
                <a:off x="4382629" y="1873538"/>
                <a:ext cx="1520501" cy="1707862"/>
              </a:xfrm>
              <a:prstGeom prst="roundRect">
                <a:avLst>
                  <a:gd name="adj" fmla="val 6609"/>
                </a:avLst>
              </a:prstGeom>
              <a:solidFill>
                <a:srgbClr val="C9D8F3"/>
              </a:solidFill>
              <a:ln w="12700">
                <a:solidFill>
                  <a:srgbClr val="4177D7"/>
                </a:solidFill>
                <a:miter lim="800000"/>
                <a:headEnd/>
                <a:tailEnd/>
              </a:ln>
              <a:effectLst/>
            </p:spPr>
            <p:txBody>
              <a:bodyPr wrap="none" anchor="ctr"/>
              <a:lstStyle/>
              <a:p>
                <a:endParaRPr lang="en-US" dirty="0">
                  <a:solidFill>
                    <a:schemeClr val="tx1"/>
                  </a:solidFill>
                  <a:latin typeface="Arial" charset="0"/>
                </a:endParaRPr>
              </a:p>
            </p:txBody>
          </p:sp>
          <p:sp>
            <p:nvSpPr>
              <p:cNvPr id="1292" name="Rounded Rectangle 1291"/>
              <p:cNvSpPr/>
              <p:nvPr/>
            </p:nvSpPr>
            <p:spPr>
              <a:xfrm>
                <a:off x="4488966" y="3032269"/>
                <a:ext cx="1307825" cy="419100"/>
              </a:xfrm>
              <a:prstGeom prst="roundRect">
                <a:avLst/>
              </a:prstGeom>
              <a:ln w="12700"/>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b="1" dirty="0" smtClean="0"/>
                  <a:t>600 MB</a:t>
                </a:r>
                <a:endParaRPr lang="en-US" b="1" dirty="0"/>
              </a:p>
            </p:txBody>
          </p:sp>
        </p:grpSp>
      </p:grpSp>
      <p:grpSp>
        <p:nvGrpSpPr>
          <p:cNvPr id="1323" name="Group 1322"/>
          <p:cNvGrpSpPr/>
          <p:nvPr>
            <p:custDataLst>
              <p:tags r:id="rId16"/>
            </p:custDataLst>
          </p:nvPr>
        </p:nvGrpSpPr>
        <p:grpSpPr>
          <a:xfrm>
            <a:off x="3886200" y="1111538"/>
            <a:ext cx="2892101" cy="3079462"/>
            <a:chOff x="6229358" y="771704"/>
            <a:chExt cx="2892101" cy="3079462"/>
          </a:xfrm>
        </p:grpSpPr>
        <p:grpSp>
          <p:nvGrpSpPr>
            <p:cNvPr id="1324" name="Group 1323"/>
            <p:cNvGrpSpPr/>
            <p:nvPr/>
          </p:nvGrpSpPr>
          <p:grpSpPr>
            <a:xfrm>
              <a:off x="6229358" y="771704"/>
              <a:ext cx="1520501" cy="1707862"/>
              <a:chOff x="4382629" y="1873538"/>
              <a:chExt cx="1520501" cy="1707862"/>
            </a:xfrm>
          </p:grpSpPr>
          <p:sp>
            <p:nvSpPr>
              <p:cNvPr id="1352" name="Rounded Rectangle 1351"/>
              <p:cNvSpPr/>
              <p:nvPr>
                <p:custDataLst>
                  <p:tags r:id="rId31"/>
                </p:custDataLst>
              </p:nvPr>
            </p:nvSpPr>
            <p:spPr>
              <a:xfrm>
                <a:off x="4382629" y="1873538"/>
                <a:ext cx="1520501" cy="1707862"/>
              </a:xfrm>
              <a:prstGeom prst="roundRect">
                <a:avLst>
                  <a:gd name="adj" fmla="val 6609"/>
                </a:avLst>
              </a:prstGeom>
              <a:solidFill>
                <a:srgbClr val="C9D8F3"/>
              </a:solidFill>
              <a:ln w="12700">
                <a:solidFill>
                  <a:srgbClr val="4177D7"/>
                </a:solidFill>
                <a:miter lim="800000"/>
                <a:headEnd/>
                <a:tailEnd/>
              </a:ln>
              <a:effectLst/>
            </p:spPr>
            <p:txBody>
              <a:bodyPr wrap="none" anchor="ctr"/>
              <a:lstStyle/>
              <a:p>
                <a:endParaRPr lang="en-US" dirty="0">
                  <a:solidFill>
                    <a:schemeClr val="tx1"/>
                  </a:solidFill>
                  <a:latin typeface="Arial" charset="0"/>
                </a:endParaRPr>
              </a:p>
            </p:txBody>
          </p:sp>
          <p:sp>
            <p:nvSpPr>
              <p:cNvPr id="1353" name="Rounded Rectangle 1352"/>
              <p:cNvSpPr/>
              <p:nvPr/>
            </p:nvSpPr>
            <p:spPr>
              <a:xfrm>
                <a:off x="4488966" y="3032269"/>
                <a:ext cx="1307825" cy="419100"/>
              </a:xfrm>
              <a:prstGeom prst="roundRect">
                <a:avLst/>
              </a:prstGeom>
              <a:ln w="12700"/>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b="1" dirty="0" smtClean="0"/>
                  <a:t>600 MB</a:t>
                </a:r>
                <a:endParaRPr lang="en-US" b="1" dirty="0"/>
              </a:p>
            </p:txBody>
          </p:sp>
        </p:grpSp>
        <p:grpSp>
          <p:nvGrpSpPr>
            <p:cNvPr id="1325" name="Group 1324"/>
            <p:cNvGrpSpPr/>
            <p:nvPr/>
          </p:nvGrpSpPr>
          <p:grpSpPr>
            <a:xfrm flipH="1">
              <a:off x="6381758" y="924104"/>
              <a:ext cx="1520501" cy="1707862"/>
              <a:chOff x="4382629" y="1873538"/>
              <a:chExt cx="1520501" cy="1707862"/>
            </a:xfrm>
          </p:grpSpPr>
          <p:sp>
            <p:nvSpPr>
              <p:cNvPr id="1350" name="Rounded Rectangle 1349"/>
              <p:cNvSpPr/>
              <p:nvPr>
                <p:custDataLst>
                  <p:tags r:id="rId30"/>
                </p:custDataLst>
              </p:nvPr>
            </p:nvSpPr>
            <p:spPr>
              <a:xfrm>
                <a:off x="4382629" y="1873538"/>
                <a:ext cx="1520501" cy="1707862"/>
              </a:xfrm>
              <a:prstGeom prst="roundRect">
                <a:avLst>
                  <a:gd name="adj" fmla="val 6609"/>
                </a:avLst>
              </a:prstGeom>
              <a:solidFill>
                <a:srgbClr val="C9D8F3"/>
              </a:solidFill>
              <a:ln w="12700">
                <a:solidFill>
                  <a:srgbClr val="4177D7"/>
                </a:solidFill>
                <a:miter lim="800000"/>
                <a:headEnd/>
                <a:tailEnd/>
              </a:ln>
              <a:effectLst/>
            </p:spPr>
            <p:txBody>
              <a:bodyPr wrap="none" anchor="ctr"/>
              <a:lstStyle/>
              <a:p>
                <a:endParaRPr lang="en-US" dirty="0">
                  <a:solidFill>
                    <a:schemeClr val="tx1"/>
                  </a:solidFill>
                  <a:latin typeface="Arial" charset="0"/>
                </a:endParaRPr>
              </a:p>
            </p:txBody>
          </p:sp>
          <p:sp>
            <p:nvSpPr>
              <p:cNvPr id="1351" name="Rounded Rectangle 1350"/>
              <p:cNvSpPr/>
              <p:nvPr/>
            </p:nvSpPr>
            <p:spPr>
              <a:xfrm>
                <a:off x="4488966" y="3032269"/>
                <a:ext cx="1307825" cy="419100"/>
              </a:xfrm>
              <a:prstGeom prst="roundRect">
                <a:avLst/>
              </a:prstGeom>
              <a:ln w="12700"/>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b="1" dirty="0" smtClean="0"/>
                  <a:t>600 MB</a:t>
                </a:r>
                <a:endParaRPr lang="en-US" b="1" dirty="0"/>
              </a:p>
            </p:txBody>
          </p:sp>
        </p:grpSp>
        <p:grpSp>
          <p:nvGrpSpPr>
            <p:cNvPr id="1326" name="Group 1325"/>
            <p:cNvGrpSpPr/>
            <p:nvPr/>
          </p:nvGrpSpPr>
          <p:grpSpPr>
            <a:xfrm flipH="1">
              <a:off x="6534158" y="1076504"/>
              <a:ext cx="1520501" cy="1707862"/>
              <a:chOff x="4382629" y="1873538"/>
              <a:chExt cx="1520501" cy="1707862"/>
            </a:xfrm>
          </p:grpSpPr>
          <p:sp>
            <p:nvSpPr>
              <p:cNvPr id="1348" name="Rounded Rectangle 1347"/>
              <p:cNvSpPr/>
              <p:nvPr>
                <p:custDataLst>
                  <p:tags r:id="rId29"/>
                </p:custDataLst>
              </p:nvPr>
            </p:nvSpPr>
            <p:spPr>
              <a:xfrm>
                <a:off x="4382629" y="1873538"/>
                <a:ext cx="1520501" cy="1707862"/>
              </a:xfrm>
              <a:prstGeom prst="roundRect">
                <a:avLst>
                  <a:gd name="adj" fmla="val 6609"/>
                </a:avLst>
              </a:prstGeom>
              <a:solidFill>
                <a:srgbClr val="C9D8F3"/>
              </a:solidFill>
              <a:ln w="12700">
                <a:solidFill>
                  <a:srgbClr val="4177D7"/>
                </a:solidFill>
                <a:miter lim="800000"/>
                <a:headEnd/>
                <a:tailEnd/>
              </a:ln>
              <a:effectLst/>
            </p:spPr>
            <p:txBody>
              <a:bodyPr wrap="none" anchor="ctr"/>
              <a:lstStyle/>
              <a:p>
                <a:endParaRPr lang="en-US" dirty="0">
                  <a:solidFill>
                    <a:schemeClr val="tx1"/>
                  </a:solidFill>
                  <a:latin typeface="Arial" charset="0"/>
                </a:endParaRPr>
              </a:p>
            </p:txBody>
          </p:sp>
          <p:sp>
            <p:nvSpPr>
              <p:cNvPr id="1349" name="Rounded Rectangle 1348"/>
              <p:cNvSpPr/>
              <p:nvPr/>
            </p:nvSpPr>
            <p:spPr>
              <a:xfrm>
                <a:off x="4488966" y="3032269"/>
                <a:ext cx="1307825" cy="419100"/>
              </a:xfrm>
              <a:prstGeom prst="roundRect">
                <a:avLst/>
              </a:prstGeom>
              <a:ln w="12700"/>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b="1" dirty="0" smtClean="0"/>
                  <a:t>600 MB</a:t>
                </a:r>
                <a:endParaRPr lang="en-US" b="1" dirty="0"/>
              </a:p>
            </p:txBody>
          </p:sp>
        </p:grpSp>
        <p:grpSp>
          <p:nvGrpSpPr>
            <p:cNvPr id="1327" name="Group 1326"/>
            <p:cNvGrpSpPr/>
            <p:nvPr/>
          </p:nvGrpSpPr>
          <p:grpSpPr>
            <a:xfrm flipH="1">
              <a:off x="6686558" y="1228904"/>
              <a:ext cx="1520501" cy="1707862"/>
              <a:chOff x="4382629" y="1873538"/>
              <a:chExt cx="1520501" cy="1707862"/>
            </a:xfrm>
          </p:grpSpPr>
          <p:sp>
            <p:nvSpPr>
              <p:cNvPr id="1346" name="Rounded Rectangle 1345"/>
              <p:cNvSpPr/>
              <p:nvPr>
                <p:custDataLst>
                  <p:tags r:id="rId28"/>
                </p:custDataLst>
              </p:nvPr>
            </p:nvSpPr>
            <p:spPr>
              <a:xfrm>
                <a:off x="4382629" y="1873538"/>
                <a:ext cx="1520501" cy="1707862"/>
              </a:xfrm>
              <a:prstGeom prst="roundRect">
                <a:avLst>
                  <a:gd name="adj" fmla="val 6609"/>
                </a:avLst>
              </a:prstGeom>
              <a:solidFill>
                <a:srgbClr val="C9D8F3"/>
              </a:solidFill>
              <a:ln w="12700">
                <a:solidFill>
                  <a:srgbClr val="4177D7"/>
                </a:solidFill>
                <a:miter lim="800000"/>
                <a:headEnd/>
                <a:tailEnd/>
              </a:ln>
              <a:effectLst/>
            </p:spPr>
            <p:txBody>
              <a:bodyPr wrap="none" anchor="ctr"/>
              <a:lstStyle/>
              <a:p>
                <a:endParaRPr lang="en-US" dirty="0">
                  <a:solidFill>
                    <a:schemeClr val="tx1"/>
                  </a:solidFill>
                  <a:latin typeface="Arial" charset="0"/>
                </a:endParaRPr>
              </a:p>
            </p:txBody>
          </p:sp>
          <p:sp>
            <p:nvSpPr>
              <p:cNvPr id="1347" name="Rounded Rectangle 1346"/>
              <p:cNvSpPr/>
              <p:nvPr/>
            </p:nvSpPr>
            <p:spPr>
              <a:xfrm>
                <a:off x="4488966" y="3032269"/>
                <a:ext cx="1307825" cy="419100"/>
              </a:xfrm>
              <a:prstGeom prst="roundRect">
                <a:avLst/>
              </a:prstGeom>
              <a:ln w="12700"/>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b="1" dirty="0" smtClean="0"/>
                  <a:t>600 MB</a:t>
                </a:r>
                <a:endParaRPr lang="en-US" b="1" dirty="0"/>
              </a:p>
            </p:txBody>
          </p:sp>
        </p:grpSp>
        <p:grpSp>
          <p:nvGrpSpPr>
            <p:cNvPr id="1328" name="Group 1327"/>
            <p:cNvGrpSpPr/>
            <p:nvPr/>
          </p:nvGrpSpPr>
          <p:grpSpPr>
            <a:xfrm flipH="1">
              <a:off x="6838958" y="1381304"/>
              <a:ext cx="1520501" cy="1707862"/>
              <a:chOff x="4382629" y="1873538"/>
              <a:chExt cx="1520501" cy="1707862"/>
            </a:xfrm>
          </p:grpSpPr>
          <p:sp>
            <p:nvSpPr>
              <p:cNvPr id="1344" name="Rounded Rectangle 1343"/>
              <p:cNvSpPr/>
              <p:nvPr>
                <p:custDataLst>
                  <p:tags r:id="rId27"/>
                </p:custDataLst>
              </p:nvPr>
            </p:nvSpPr>
            <p:spPr>
              <a:xfrm>
                <a:off x="4382629" y="1873538"/>
                <a:ext cx="1520501" cy="1707862"/>
              </a:xfrm>
              <a:prstGeom prst="roundRect">
                <a:avLst>
                  <a:gd name="adj" fmla="val 6609"/>
                </a:avLst>
              </a:prstGeom>
              <a:solidFill>
                <a:srgbClr val="C9D8F3"/>
              </a:solidFill>
              <a:ln w="12700">
                <a:solidFill>
                  <a:srgbClr val="4177D7"/>
                </a:solidFill>
                <a:miter lim="800000"/>
                <a:headEnd/>
                <a:tailEnd/>
              </a:ln>
              <a:effectLst/>
            </p:spPr>
            <p:txBody>
              <a:bodyPr wrap="none" anchor="ctr"/>
              <a:lstStyle/>
              <a:p>
                <a:endParaRPr lang="en-US" dirty="0">
                  <a:solidFill>
                    <a:schemeClr val="tx1"/>
                  </a:solidFill>
                  <a:latin typeface="Arial" charset="0"/>
                </a:endParaRPr>
              </a:p>
            </p:txBody>
          </p:sp>
          <p:sp>
            <p:nvSpPr>
              <p:cNvPr id="1345" name="Rounded Rectangle 1344"/>
              <p:cNvSpPr/>
              <p:nvPr/>
            </p:nvSpPr>
            <p:spPr>
              <a:xfrm>
                <a:off x="4488966" y="3032269"/>
                <a:ext cx="1307825" cy="419100"/>
              </a:xfrm>
              <a:prstGeom prst="roundRect">
                <a:avLst/>
              </a:prstGeom>
              <a:ln w="12700"/>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b="1" dirty="0" smtClean="0"/>
                  <a:t>600 MB</a:t>
                </a:r>
                <a:endParaRPr lang="en-US" b="1" dirty="0"/>
              </a:p>
            </p:txBody>
          </p:sp>
        </p:grpSp>
        <p:grpSp>
          <p:nvGrpSpPr>
            <p:cNvPr id="1329" name="Group 1328"/>
            <p:cNvGrpSpPr/>
            <p:nvPr/>
          </p:nvGrpSpPr>
          <p:grpSpPr>
            <a:xfrm flipH="1">
              <a:off x="6991358" y="1533704"/>
              <a:ext cx="1520501" cy="1707862"/>
              <a:chOff x="4382629" y="1873538"/>
              <a:chExt cx="1520501" cy="1707862"/>
            </a:xfrm>
          </p:grpSpPr>
          <p:sp>
            <p:nvSpPr>
              <p:cNvPr id="1342" name="Rounded Rectangle 1341"/>
              <p:cNvSpPr/>
              <p:nvPr>
                <p:custDataLst>
                  <p:tags r:id="rId26"/>
                </p:custDataLst>
              </p:nvPr>
            </p:nvSpPr>
            <p:spPr>
              <a:xfrm>
                <a:off x="4382629" y="1873538"/>
                <a:ext cx="1520501" cy="1707862"/>
              </a:xfrm>
              <a:prstGeom prst="roundRect">
                <a:avLst>
                  <a:gd name="adj" fmla="val 6609"/>
                </a:avLst>
              </a:prstGeom>
              <a:solidFill>
                <a:srgbClr val="C9D8F3"/>
              </a:solidFill>
              <a:ln w="12700">
                <a:solidFill>
                  <a:srgbClr val="4177D7"/>
                </a:solidFill>
                <a:miter lim="800000"/>
                <a:headEnd/>
                <a:tailEnd/>
              </a:ln>
              <a:effectLst/>
            </p:spPr>
            <p:txBody>
              <a:bodyPr wrap="none" anchor="ctr"/>
              <a:lstStyle/>
              <a:p>
                <a:endParaRPr lang="en-US" dirty="0">
                  <a:solidFill>
                    <a:schemeClr val="tx1"/>
                  </a:solidFill>
                  <a:latin typeface="Arial" charset="0"/>
                </a:endParaRPr>
              </a:p>
            </p:txBody>
          </p:sp>
          <p:sp>
            <p:nvSpPr>
              <p:cNvPr id="1343" name="Rounded Rectangle 1342"/>
              <p:cNvSpPr/>
              <p:nvPr/>
            </p:nvSpPr>
            <p:spPr>
              <a:xfrm>
                <a:off x="4488966" y="3032269"/>
                <a:ext cx="1307825" cy="419100"/>
              </a:xfrm>
              <a:prstGeom prst="roundRect">
                <a:avLst/>
              </a:prstGeom>
              <a:ln w="12700"/>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b="1" dirty="0" smtClean="0"/>
                  <a:t>600 MB</a:t>
                </a:r>
                <a:endParaRPr lang="en-US" b="1" dirty="0"/>
              </a:p>
            </p:txBody>
          </p:sp>
        </p:grpSp>
        <p:grpSp>
          <p:nvGrpSpPr>
            <p:cNvPr id="1330" name="Group 1329"/>
            <p:cNvGrpSpPr/>
            <p:nvPr/>
          </p:nvGrpSpPr>
          <p:grpSpPr>
            <a:xfrm flipH="1">
              <a:off x="7143758" y="1686104"/>
              <a:ext cx="1520501" cy="1707862"/>
              <a:chOff x="4382629" y="1873538"/>
              <a:chExt cx="1520501" cy="1707862"/>
            </a:xfrm>
          </p:grpSpPr>
          <p:sp>
            <p:nvSpPr>
              <p:cNvPr id="1340" name="Rounded Rectangle 1339"/>
              <p:cNvSpPr/>
              <p:nvPr>
                <p:custDataLst>
                  <p:tags r:id="rId25"/>
                </p:custDataLst>
              </p:nvPr>
            </p:nvSpPr>
            <p:spPr>
              <a:xfrm>
                <a:off x="4382629" y="1873538"/>
                <a:ext cx="1520501" cy="1707862"/>
              </a:xfrm>
              <a:prstGeom prst="roundRect">
                <a:avLst>
                  <a:gd name="adj" fmla="val 6609"/>
                </a:avLst>
              </a:prstGeom>
              <a:solidFill>
                <a:srgbClr val="C9D8F3"/>
              </a:solidFill>
              <a:ln w="12700">
                <a:solidFill>
                  <a:srgbClr val="4177D7"/>
                </a:solidFill>
                <a:miter lim="800000"/>
                <a:headEnd/>
                <a:tailEnd/>
              </a:ln>
              <a:effectLst/>
            </p:spPr>
            <p:txBody>
              <a:bodyPr wrap="none" anchor="ctr"/>
              <a:lstStyle/>
              <a:p>
                <a:endParaRPr lang="en-US" dirty="0">
                  <a:solidFill>
                    <a:schemeClr val="tx1"/>
                  </a:solidFill>
                  <a:latin typeface="Arial" charset="0"/>
                </a:endParaRPr>
              </a:p>
            </p:txBody>
          </p:sp>
          <p:sp>
            <p:nvSpPr>
              <p:cNvPr id="1341" name="Rounded Rectangle 1340"/>
              <p:cNvSpPr/>
              <p:nvPr/>
            </p:nvSpPr>
            <p:spPr>
              <a:xfrm>
                <a:off x="4488966" y="3032269"/>
                <a:ext cx="1307825" cy="419100"/>
              </a:xfrm>
              <a:prstGeom prst="roundRect">
                <a:avLst/>
              </a:prstGeom>
              <a:ln w="12700"/>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b="1" dirty="0" smtClean="0"/>
                  <a:t>600 MB</a:t>
                </a:r>
                <a:endParaRPr lang="en-US" b="1" dirty="0"/>
              </a:p>
            </p:txBody>
          </p:sp>
        </p:grpSp>
        <p:grpSp>
          <p:nvGrpSpPr>
            <p:cNvPr id="1331" name="Group 1330"/>
            <p:cNvGrpSpPr/>
            <p:nvPr/>
          </p:nvGrpSpPr>
          <p:grpSpPr>
            <a:xfrm flipH="1">
              <a:off x="7296158" y="1838504"/>
              <a:ext cx="1520501" cy="1707862"/>
              <a:chOff x="4382629" y="1873538"/>
              <a:chExt cx="1520501" cy="1707862"/>
            </a:xfrm>
          </p:grpSpPr>
          <p:sp>
            <p:nvSpPr>
              <p:cNvPr id="1338" name="Rounded Rectangle 1337"/>
              <p:cNvSpPr/>
              <p:nvPr>
                <p:custDataLst>
                  <p:tags r:id="rId24"/>
                </p:custDataLst>
              </p:nvPr>
            </p:nvSpPr>
            <p:spPr>
              <a:xfrm>
                <a:off x="4382629" y="1873538"/>
                <a:ext cx="1520501" cy="1707862"/>
              </a:xfrm>
              <a:prstGeom prst="roundRect">
                <a:avLst>
                  <a:gd name="adj" fmla="val 6609"/>
                </a:avLst>
              </a:prstGeom>
              <a:solidFill>
                <a:srgbClr val="C9D8F3"/>
              </a:solidFill>
              <a:ln w="12700">
                <a:solidFill>
                  <a:srgbClr val="4177D7"/>
                </a:solidFill>
                <a:miter lim="800000"/>
                <a:headEnd/>
                <a:tailEnd/>
              </a:ln>
              <a:effectLst/>
            </p:spPr>
            <p:txBody>
              <a:bodyPr wrap="none" anchor="ctr"/>
              <a:lstStyle/>
              <a:p>
                <a:endParaRPr lang="en-US" dirty="0">
                  <a:solidFill>
                    <a:schemeClr val="tx1"/>
                  </a:solidFill>
                  <a:latin typeface="Arial" charset="0"/>
                </a:endParaRPr>
              </a:p>
            </p:txBody>
          </p:sp>
          <p:sp>
            <p:nvSpPr>
              <p:cNvPr id="1339" name="Rounded Rectangle 1338"/>
              <p:cNvSpPr/>
              <p:nvPr/>
            </p:nvSpPr>
            <p:spPr>
              <a:xfrm>
                <a:off x="4488966" y="3032269"/>
                <a:ext cx="1307825" cy="419100"/>
              </a:xfrm>
              <a:prstGeom prst="roundRect">
                <a:avLst/>
              </a:prstGeom>
              <a:ln w="12700"/>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b="1" dirty="0" smtClean="0"/>
                  <a:t>600 MB</a:t>
                </a:r>
                <a:endParaRPr lang="en-US" b="1" dirty="0"/>
              </a:p>
            </p:txBody>
          </p:sp>
        </p:grpSp>
        <p:grpSp>
          <p:nvGrpSpPr>
            <p:cNvPr id="1332" name="Group 1331"/>
            <p:cNvGrpSpPr/>
            <p:nvPr/>
          </p:nvGrpSpPr>
          <p:grpSpPr>
            <a:xfrm flipH="1">
              <a:off x="7448558" y="1990904"/>
              <a:ext cx="1520501" cy="1707862"/>
              <a:chOff x="4382629" y="1873538"/>
              <a:chExt cx="1520501" cy="1707862"/>
            </a:xfrm>
          </p:grpSpPr>
          <p:sp>
            <p:nvSpPr>
              <p:cNvPr id="1336" name="Rounded Rectangle 1335"/>
              <p:cNvSpPr/>
              <p:nvPr>
                <p:custDataLst>
                  <p:tags r:id="rId23"/>
                </p:custDataLst>
              </p:nvPr>
            </p:nvSpPr>
            <p:spPr>
              <a:xfrm>
                <a:off x="4382629" y="1873538"/>
                <a:ext cx="1520501" cy="1707862"/>
              </a:xfrm>
              <a:prstGeom prst="roundRect">
                <a:avLst>
                  <a:gd name="adj" fmla="val 6609"/>
                </a:avLst>
              </a:prstGeom>
              <a:solidFill>
                <a:srgbClr val="C9D8F3"/>
              </a:solidFill>
              <a:ln w="12700">
                <a:solidFill>
                  <a:srgbClr val="4177D7"/>
                </a:solidFill>
                <a:miter lim="800000"/>
                <a:headEnd/>
                <a:tailEnd/>
              </a:ln>
              <a:effectLst/>
            </p:spPr>
            <p:txBody>
              <a:bodyPr wrap="none" anchor="ctr"/>
              <a:lstStyle/>
              <a:p>
                <a:endParaRPr lang="en-US" dirty="0">
                  <a:solidFill>
                    <a:schemeClr val="tx1"/>
                  </a:solidFill>
                  <a:latin typeface="Arial" charset="0"/>
                </a:endParaRPr>
              </a:p>
            </p:txBody>
          </p:sp>
          <p:sp>
            <p:nvSpPr>
              <p:cNvPr id="1337" name="Rounded Rectangle 1336"/>
              <p:cNvSpPr/>
              <p:nvPr/>
            </p:nvSpPr>
            <p:spPr>
              <a:xfrm>
                <a:off x="4488966" y="3032269"/>
                <a:ext cx="1307825" cy="419100"/>
              </a:xfrm>
              <a:prstGeom prst="roundRect">
                <a:avLst/>
              </a:prstGeom>
              <a:ln w="12700"/>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b="1" dirty="0" smtClean="0"/>
                  <a:t>600 MB</a:t>
                </a:r>
                <a:endParaRPr lang="en-US" b="1" dirty="0"/>
              </a:p>
            </p:txBody>
          </p:sp>
        </p:grpSp>
        <p:grpSp>
          <p:nvGrpSpPr>
            <p:cNvPr id="1333" name="Group 1332"/>
            <p:cNvGrpSpPr/>
            <p:nvPr/>
          </p:nvGrpSpPr>
          <p:grpSpPr>
            <a:xfrm flipH="1">
              <a:off x="7600958" y="2143304"/>
              <a:ext cx="1520501" cy="1707862"/>
              <a:chOff x="4382629" y="1873538"/>
              <a:chExt cx="1520501" cy="1707862"/>
            </a:xfrm>
          </p:grpSpPr>
          <p:sp>
            <p:nvSpPr>
              <p:cNvPr id="1334" name="Rounded Rectangle 1333"/>
              <p:cNvSpPr/>
              <p:nvPr>
                <p:custDataLst>
                  <p:tags r:id="rId22"/>
                </p:custDataLst>
              </p:nvPr>
            </p:nvSpPr>
            <p:spPr>
              <a:xfrm>
                <a:off x="4382629" y="1873538"/>
                <a:ext cx="1520501" cy="1707862"/>
              </a:xfrm>
              <a:prstGeom prst="roundRect">
                <a:avLst>
                  <a:gd name="adj" fmla="val 6609"/>
                </a:avLst>
              </a:prstGeom>
              <a:solidFill>
                <a:srgbClr val="C9D8F3"/>
              </a:solidFill>
              <a:ln w="12700">
                <a:solidFill>
                  <a:srgbClr val="4177D7"/>
                </a:solidFill>
                <a:miter lim="800000"/>
                <a:headEnd/>
                <a:tailEnd/>
              </a:ln>
              <a:effectLst/>
            </p:spPr>
            <p:txBody>
              <a:bodyPr wrap="none" anchor="ctr"/>
              <a:lstStyle/>
              <a:p>
                <a:endParaRPr lang="en-US" dirty="0">
                  <a:solidFill>
                    <a:schemeClr val="tx1"/>
                  </a:solidFill>
                  <a:latin typeface="Arial" charset="0"/>
                </a:endParaRPr>
              </a:p>
            </p:txBody>
          </p:sp>
          <p:sp>
            <p:nvSpPr>
              <p:cNvPr id="1335" name="Rounded Rectangle 1334"/>
              <p:cNvSpPr/>
              <p:nvPr/>
            </p:nvSpPr>
            <p:spPr>
              <a:xfrm>
                <a:off x="4488966" y="3032269"/>
                <a:ext cx="1307825" cy="419100"/>
              </a:xfrm>
              <a:prstGeom prst="roundRect">
                <a:avLst/>
              </a:prstGeom>
              <a:ln w="12700"/>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b="1" dirty="0" smtClean="0"/>
                  <a:t>600 MB</a:t>
                </a:r>
                <a:endParaRPr lang="en-US" b="1" dirty="0"/>
              </a:p>
            </p:txBody>
          </p:sp>
        </p:grpSp>
      </p:grpSp>
      <p:sp>
        <p:nvSpPr>
          <p:cNvPr id="145" name="TextBox 144"/>
          <p:cNvSpPr txBox="1"/>
          <p:nvPr>
            <p:custDataLst>
              <p:tags r:id="rId17"/>
            </p:custDataLst>
          </p:nvPr>
        </p:nvSpPr>
        <p:spPr>
          <a:xfrm>
            <a:off x="7696200" y="1136363"/>
            <a:ext cx="1391728" cy="584775"/>
          </a:xfrm>
          <a:prstGeom prst="rect">
            <a:avLst/>
          </a:prstGeom>
          <a:noFill/>
        </p:spPr>
        <p:txBody>
          <a:bodyPr wrap="none" rtlCol="0">
            <a:spAutoFit/>
          </a:bodyPr>
          <a:lstStyle/>
          <a:p>
            <a:r>
              <a:rPr lang="en-US" sz="1600" b="1" dirty="0" smtClean="0">
                <a:solidFill>
                  <a:srgbClr val="204B98"/>
                </a:solidFill>
              </a:rPr>
              <a:t>20 Recovery</a:t>
            </a:r>
          </a:p>
          <a:p>
            <a:r>
              <a:rPr lang="en-US" sz="1600" b="1" dirty="0" smtClean="0">
                <a:solidFill>
                  <a:srgbClr val="204B98"/>
                </a:solidFill>
              </a:rPr>
              <a:t>Masters</a:t>
            </a:r>
            <a:endParaRPr lang="en-US" sz="1600" b="1" dirty="0">
              <a:solidFill>
                <a:srgbClr val="204B98"/>
              </a:solidFill>
            </a:endParaRPr>
          </a:p>
        </p:txBody>
      </p:sp>
      <p:sp>
        <p:nvSpPr>
          <p:cNvPr id="1355" name="TextBox 1354"/>
          <p:cNvSpPr txBox="1"/>
          <p:nvPr>
            <p:custDataLst>
              <p:tags r:id="rId18"/>
            </p:custDataLst>
          </p:nvPr>
        </p:nvSpPr>
        <p:spPr>
          <a:xfrm>
            <a:off x="578096" y="1828800"/>
            <a:ext cx="1003801" cy="584775"/>
          </a:xfrm>
          <a:prstGeom prst="rect">
            <a:avLst/>
          </a:prstGeom>
          <a:noFill/>
        </p:spPr>
        <p:txBody>
          <a:bodyPr wrap="none" rtlCol="0">
            <a:spAutoFit/>
          </a:bodyPr>
          <a:lstStyle/>
          <a:p>
            <a:pPr algn="r"/>
            <a:r>
              <a:rPr lang="en-US" sz="1600" b="1" dirty="0" smtClean="0">
                <a:solidFill>
                  <a:srgbClr val="204B98"/>
                </a:solidFill>
              </a:rPr>
              <a:t>Crashed</a:t>
            </a:r>
          </a:p>
          <a:p>
            <a:pPr algn="r"/>
            <a:r>
              <a:rPr lang="en-US" sz="1600" b="1" dirty="0" smtClean="0">
                <a:solidFill>
                  <a:srgbClr val="204B98"/>
                </a:solidFill>
              </a:rPr>
              <a:t>Master</a:t>
            </a:r>
            <a:endParaRPr lang="en-US" sz="1600" b="1" dirty="0">
              <a:solidFill>
                <a:srgbClr val="204B98"/>
              </a:solidFill>
            </a:endParaRPr>
          </a:p>
        </p:txBody>
      </p:sp>
      <p:sp>
        <p:nvSpPr>
          <p:cNvPr id="1356" name="Rounded Rectangle 1355"/>
          <p:cNvSpPr/>
          <p:nvPr>
            <p:custDataLst>
              <p:tags r:id="rId19"/>
            </p:custDataLst>
          </p:nvPr>
        </p:nvSpPr>
        <p:spPr>
          <a:xfrm>
            <a:off x="1581897" y="1873538"/>
            <a:ext cx="1520501" cy="1707862"/>
          </a:xfrm>
          <a:prstGeom prst="roundRect">
            <a:avLst>
              <a:gd name="adj" fmla="val 6609"/>
            </a:avLst>
          </a:prstGeom>
          <a:solidFill>
            <a:srgbClr val="C9D8F3"/>
          </a:solidFill>
          <a:ln w="12700">
            <a:solidFill>
              <a:srgbClr val="4177D7"/>
            </a:solidFill>
            <a:miter lim="800000"/>
            <a:headEnd/>
            <a:tailEnd/>
          </a:ln>
          <a:effectLst/>
        </p:spPr>
        <p:txBody>
          <a:bodyPr wrap="none" anchor="ctr"/>
          <a:lstStyle/>
          <a:p>
            <a:endParaRPr lang="en-US" dirty="0">
              <a:solidFill>
                <a:schemeClr val="tx1"/>
              </a:solidFill>
              <a:latin typeface="Arial" charset="0"/>
            </a:endParaRPr>
          </a:p>
        </p:txBody>
      </p:sp>
      <p:sp>
        <p:nvSpPr>
          <p:cNvPr id="1357" name="Rounded Rectangle 1356"/>
          <p:cNvSpPr/>
          <p:nvPr>
            <p:custDataLst>
              <p:tags r:id="rId20"/>
            </p:custDataLst>
          </p:nvPr>
        </p:nvSpPr>
        <p:spPr>
          <a:xfrm>
            <a:off x="1688235" y="1965469"/>
            <a:ext cx="1307825" cy="1524000"/>
          </a:xfrm>
          <a:prstGeom prst="roundRect">
            <a:avLst>
              <a:gd name="adj" fmla="val 5742"/>
            </a:avLst>
          </a:prstGeom>
          <a:ln w="12700"/>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b="1" dirty="0" smtClean="0"/>
              <a:t>11.7 GB</a:t>
            </a:r>
            <a:endParaRPr lang="en-US" b="1" dirty="0"/>
          </a:p>
        </p:txBody>
      </p:sp>
      <p:sp>
        <p:nvSpPr>
          <p:cNvPr id="1043" name="Multiply 1042"/>
          <p:cNvSpPr/>
          <p:nvPr>
            <p:custDataLst>
              <p:tags r:id="rId21"/>
            </p:custDataLst>
          </p:nvPr>
        </p:nvSpPr>
        <p:spPr>
          <a:xfrm>
            <a:off x="1168165" y="1385408"/>
            <a:ext cx="2347965" cy="2653192"/>
          </a:xfrm>
          <a:prstGeom prst="mathMultiply">
            <a:avLst/>
          </a:prstGeom>
          <a:solidFill>
            <a:schemeClr val="accent2">
              <a:alpha val="25000"/>
            </a:schemeClr>
          </a:solidFill>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dirty="0"/>
          </a:p>
        </p:txBody>
      </p:sp>
    </p:spTree>
    <p:custDataLst>
      <p:tags r:id="rId1"/>
    </p:custDataLst>
    <p:extLst>
      <p:ext uri="{BB962C8B-B14F-4D97-AF65-F5344CB8AC3E}">
        <p14:creationId xmlns:p14="http://schemas.microsoft.com/office/powerpoint/2010/main" val="193461084"/>
      </p:ext>
    </p:extLst>
  </p:cSld>
  <p:clrMapOvr>
    <a:masterClrMapping/>
  </p:clrMapOvr>
  <mc:AlternateContent xmlns:mc="http://schemas.openxmlformats.org/markup-compatibility/2006" xmlns:p14="http://schemas.microsoft.com/office/powerpoint/2010/main">
    <mc:Choice Requires="p14">
      <p:transition spd="slow" p14:dur="2000" advTm="13997"/>
    </mc:Choice>
    <mc:Fallback xmlns="">
      <p:transition spd="slow" advTm="13997"/>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Contributions</a:t>
            </a:r>
            <a:endParaRPr lang="en-US" dirty="0"/>
          </a:p>
        </p:txBody>
      </p:sp>
      <p:sp>
        <p:nvSpPr>
          <p:cNvPr id="3" name="Content Placeholder 2"/>
          <p:cNvSpPr>
            <a:spLocks noGrp="1"/>
          </p:cNvSpPr>
          <p:nvPr>
            <p:ph idx="1"/>
          </p:nvPr>
        </p:nvSpPr>
        <p:spPr/>
        <p:txBody>
          <a:bodyPr>
            <a:noAutofit/>
          </a:bodyPr>
          <a:lstStyle/>
          <a:p>
            <a:pPr marL="0" indent="0" algn="ctr">
              <a:buNone/>
            </a:pPr>
            <a:r>
              <a:rPr lang="en-US" b="1" dirty="0" smtClean="0"/>
              <a:t>DRAM as reliable as replicated disk storage without performance or cost penalties</a:t>
            </a:r>
          </a:p>
          <a:p>
            <a:pPr marL="0" indent="0">
              <a:buNone/>
            </a:pPr>
            <a:endParaRPr lang="en-US" dirty="0" smtClean="0"/>
          </a:p>
          <a:p>
            <a:pPr marL="0" indent="0">
              <a:buNone/>
            </a:pPr>
            <a:r>
              <a:rPr lang="en-US" sz="2400" b="1" dirty="0" smtClean="0"/>
              <a:t>Scalable Crash Recovery</a:t>
            </a:r>
          </a:p>
          <a:p>
            <a:r>
              <a:rPr lang="en-US" sz="2400" dirty="0"/>
              <a:t>A</a:t>
            </a:r>
            <a:r>
              <a:rPr lang="en-US" sz="2400" dirty="0" smtClean="0"/>
              <a:t>vailability through fast recovery rather than redundancy</a:t>
            </a:r>
          </a:p>
          <a:p>
            <a:r>
              <a:rPr lang="en-US" sz="2400" dirty="0" smtClean="0"/>
              <a:t>Leverages scale to restore an entire server’s DRAM in 1 to 2 s</a:t>
            </a:r>
            <a:endParaRPr lang="en-US" dirty="0" smtClean="0"/>
          </a:p>
          <a:p>
            <a:pPr marL="0" indent="0">
              <a:buNone/>
            </a:pPr>
            <a:endParaRPr lang="en-US" sz="2400" b="1" dirty="0" smtClean="0"/>
          </a:p>
          <a:p>
            <a:pPr marL="0" indent="0">
              <a:buNone/>
            </a:pPr>
            <a:r>
              <a:rPr lang="en-US" sz="2400" b="1" dirty="0" smtClean="0"/>
              <a:t>Fault-tolerant Decentralized Log Structure</a:t>
            </a:r>
          </a:p>
          <a:p>
            <a:r>
              <a:rPr lang="en-US" sz="2400" dirty="0" smtClean="0"/>
              <a:t>Provides fast writes by eliminating disk accesses</a:t>
            </a:r>
          </a:p>
          <a:p>
            <a:r>
              <a:rPr lang="en-US" sz="2400" dirty="0"/>
              <a:t>Retains consistency and restores durability after failures</a:t>
            </a:r>
          </a:p>
          <a:p>
            <a:r>
              <a:rPr lang="en-US" sz="2400" dirty="0" smtClean="0"/>
              <a:t>Scales by avoiding centralization</a:t>
            </a:r>
          </a:p>
        </p:txBody>
      </p:sp>
      <p:sp>
        <p:nvSpPr>
          <p:cNvPr id="4" name="Slide Number Placeholder 3"/>
          <p:cNvSpPr>
            <a:spLocks noGrp="1"/>
          </p:cNvSpPr>
          <p:nvPr>
            <p:ph type="sldNum" sz="quarter" idx="12"/>
          </p:nvPr>
        </p:nvSpPr>
        <p:spPr/>
        <p:txBody>
          <a:bodyPr/>
          <a:lstStyle/>
          <a:p>
            <a:fld id="{68FBD721-3271-4DF0-B17E-844E969EC90E}" type="slidenum">
              <a:rPr lang="en-US" smtClean="0"/>
              <a:t>3</a:t>
            </a:fld>
            <a:endParaRPr lang="en-US" dirty="0"/>
          </a:p>
        </p:txBody>
      </p:sp>
    </p:spTree>
    <p:extLst>
      <p:ext uri="{BB962C8B-B14F-4D97-AF65-F5344CB8AC3E}">
        <p14:creationId xmlns:p14="http://schemas.microsoft.com/office/powerpoint/2010/main" val="1481475345"/>
      </p:ext>
    </p:extLst>
  </p:cSld>
  <p:clrMapOvr>
    <a:masterClrMapping/>
  </p:clrMapOvr>
  <mc:AlternateContent xmlns:mc="http://schemas.openxmlformats.org/markup-compatibility/2006" xmlns:p14="http://schemas.microsoft.com/office/powerpoint/2010/main">
    <mc:Choice Requires="p14">
      <p:transition spd="slow" p14:dur="2000" advTm="83890"/>
    </mc:Choice>
    <mc:Fallback xmlns="">
      <p:transition spd="slow" advTm="83890"/>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4" name="Chart 23"/>
          <p:cNvGraphicFramePr>
            <a:graphicFrameLocks/>
          </p:cNvGraphicFramePr>
          <p:nvPr>
            <p:custDataLst>
              <p:tags r:id="rId2"/>
            </p:custDataLst>
            <p:extLst>
              <p:ext uri="{D42A27DB-BD31-4B8C-83A1-F6EECF244321}">
                <p14:modId xmlns:p14="http://schemas.microsoft.com/office/powerpoint/2010/main" val="2668482277"/>
              </p:ext>
            </p:extLst>
          </p:nvPr>
        </p:nvGraphicFramePr>
        <p:xfrm>
          <a:off x="1304925" y="971550"/>
          <a:ext cx="6534149" cy="4914900"/>
        </p:xfrm>
        <a:graphic>
          <a:graphicData uri="http://schemas.openxmlformats.org/drawingml/2006/chart">
            <c:chart xmlns:c="http://schemas.openxmlformats.org/drawingml/2006/chart" xmlns:r="http://schemas.openxmlformats.org/officeDocument/2006/relationships" r:id="rId14"/>
          </a:graphicData>
        </a:graphic>
      </p:graphicFrame>
      <p:sp>
        <p:nvSpPr>
          <p:cNvPr id="5" name="Slide Number Placeholder 4"/>
          <p:cNvSpPr>
            <a:spLocks noGrp="1"/>
          </p:cNvSpPr>
          <p:nvPr>
            <p:ph type="sldNum" sz="quarter" idx="12"/>
            <p:custDataLst>
              <p:tags r:id="rId3"/>
            </p:custDataLst>
          </p:nvPr>
        </p:nvSpPr>
        <p:spPr/>
        <p:txBody>
          <a:bodyPr/>
          <a:lstStyle/>
          <a:p>
            <a:pPr>
              <a:defRPr/>
            </a:pPr>
            <a:fld id="{E2162002-2512-45FD-82AF-2FE8F2E91859}" type="slidenum">
              <a:rPr lang="en-US" smtClean="0"/>
              <a:pPr>
                <a:defRPr/>
              </a:pPr>
              <a:t>30</a:t>
            </a:fld>
            <a:endParaRPr lang="en-US" dirty="0"/>
          </a:p>
        </p:txBody>
      </p:sp>
      <p:sp>
        <p:nvSpPr>
          <p:cNvPr id="6" name="Title 5"/>
          <p:cNvSpPr>
            <a:spLocks noGrp="1"/>
          </p:cNvSpPr>
          <p:nvPr>
            <p:ph type="title"/>
            <p:custDataLst>
              <p:tags r:id="rId4"/>
            </p:custDataLst>
          </p:nvPr>
        </p:nvSpPr>
        <p:spPr/>
        <p:txBody>
          <a:bodyPr>
            <a:normAutofit/>
          </a:bodyPr>
          <a:lstStyle/>
          <a:p>
            <a:r>
              <a:rPr lang="en-US" dirty="0" smtClean="0"/>
              <a:t>How well does recovery scale?</a:t>
            </a:r>
            <a:endParaRPr lang="en-US" dirty="0"/>
          </a:p>
        </p:txBody>
      </p:sp>
      <p:sp>
        <p:nvSpPr>
          <p:cNvPr id="2" name="TextBox 1"/>
          <p:cNvSpPr txBox="1"/>
          <p:nvPr>
            <p:custDataLst>
              <p:tags r:id="rId5"/>
            </p:custDataLst>
          </p:nvPr>
        </p:nvSpPr>
        <p:spPr>
          <a:xfrm>
            <a:off x="2647975" y="1295400"/>
            <a:ext cx="2223686" cy="923330"/>
          </a:xfrm>
          <a:prstGeom prst="rect">
            <a:avLst/>
          </a:prstGeom>
          <a:solidFill>
            <a:schemeClr val="bg1"/>
          </a:solidFill>
          <a:ln w="19050">
            <a:solidFill>
              <a:srgbClr val="633B13"/>
            </a:solidFill>
          </a:ln>
          <a:effectLst>
            <a:outerShdw blurRad="50800" dist="38100" dir="2700000" algn="tl" rotWithShape="0">
              <a:prstClr val="black">
                <a:alpha val="40000"/>
              </a:prstClr>
            </a:outerShdw>
          </a:effectLst>
        </p:spPr>
        <p:txBody>
          <a:bodyPr wrap="none" rtlCol="0">
            <a:spAutoFit/>
          </a:bodyPr>
          <a:lstStyle/>
          <a:p>
            <a:pPr algn="l"/>
            <a:r>
              <a:rPr lang="en-US" dirty="0" smtClean="0">
                <a:solidFill>
                  <a:schemeClr val="tx2"/>
                </a:solidFill>
              </a:rPr>
              <a:t>1 Recovery Master</a:t>
            </a:r>
          </a:p>
          <a:p>
            <a:pPr algn="l"/>
            <a:r>
              <a:rPr lang="en-US" dirty="0" smtClean="0">
                <a:solidFill>
                  <a:schemeClr val="tx2"/>
                </a:solidFill>
              </a:rPr>
              <a:t>6 disks: 600 MB/s</a:t>
            </a:r>
          </a:p>
          <a:p>
            <a:pPr algn="l"/>
            <a:r>
              <a:rPr lang="en-US" dirty="0" smtClean="0">
                <a:solidFill>
                  <a:schemeClr val="tx2"/>
                </a:solidFill>
              </a:rPr>
              <a:t>Recovered: 600 MB</a:t>
            </a:r>
            <a:endParaRPr lang="en-US" dirty="0">
              <a:solidFill>
                <a:schemeClr val="tx2"/>
              </a:solidFill>
            </a:endParaRPr>
          </a:p>
        </p:txBody>
      </p:sp>
      <p:sp>
        <p:nvSpPr>
          <p:cNvPr id="8" name="Oval 7"/>
          <p:cNvSpPr/>
          <p:nvPr>
            <p:custDataLst>
              <p:tags r:id="rId6"/>
            </p:custDataLst>
          </p:nvPr>
        </p:nvSpPr>
        <p:spPr>
          <a:xfrm>
            <a:off x="2362200" y="3124200"/>
            <a:ext cx="152400" cy="152400"/>
          </a:xfrm>
          <a:prstGeom prst="ellipse">
            <a:avLst/>
          </a:prstGeom>
          <a:noFill/>
          <a:ln>
            <a:solidFill>
              <a:srgbClr val="633B13"/>
            </a:solid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lang="en-US" dirty="0"/>
          </a:p>
        </p:txBody>
      </p:sp>
      <p:cxnSp>
        <p:nvCxnSpPr>
          <p:cNvPr id="10" name="Straight Connector 9"/>
          <p:cNvCxnSpPr>
            <a:stCxn id="8" idx="7"/>
            <a:endCxn id="2" idx="2"/>
          </p:cNvCxnSpPr>
          <p:nvPr>
            <p:custDataLst>
              <p:tags r:id="rId7"/>
            </p:custDataLst>
          </p:nvPr>
        </p:nvCxnSpPr>
        <p:spPr>
          <a:xfrm flipV="1">
            <a:off x="2492282" y="2218730"/>
            <a:ext cx="1267536" cy="927788"/>
          </a:xfrm>
          <a:prstGeom prst="line">
            <a:avLst/>
          </a:prstGeom>
          <a:ln w="25400" cap="rnd">
            <a:solidFill>
              <a:srgbClr val="633B13"/>
            </a:solidFill>
            <a:prstDash val="sysDot"/>
          </a:ln>
          <a:effectLst>
            <a:outerShdw blurRad="50800" dist="38100" dir="2700000" algn="tl" rotWithShape="0">
              <a:prstClr val="black">
                <a:alpha val="40000"/>
              </a:prstClr>
            </a:outerShdw>
          </a:effectLst>
        </p:spPr>
        <p:style>
          <a:lnRef idx="2">
            <a:schemeClr val="dk1"/>
          </a:lnRef>
          <a:fillRef idx="0">
            <a:schemeClr val="dk1"/>
          </a:fillRef>
          <a:effectRef idx="1">
            <a:schemeClr val="dk1"/>
          </a:effectRef>
          <a:fontRef idx="minor">
            <a:schemeClr val="tx1"/>
          </a:fontRef>
        </p:style>
      </p:cxnSp>
      <p:sp>
        <p:nvSpPr>
          <p:cNvPr id="16" name="Oval 15"/>
          <p:cNvSpPr/>
          <p:nvPr>
            <p:custDataLst>
              <p:tags r:id="rId8"/>
            </p:custDataLst>
          </p:nvPr>
        </p:nvSpPr>
        <p:spPr>
          <a:xfrm>
            <a:off x="7422226" y="2895600"/>
            <a:ext cx="152400" cy="152400"/>
          </a:xfrm>
          <a:prstGeom prst="ellipse">
            <a:avLst/>
          </a:prstGeom>
          <a:noFill/>
          <a:ln>
            <a:solidFill>
              <a:srgbClr val="633B13"/>
            </a:solid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lang="en-US" dirty="0"/>
          </a:p>
        </p:txBody>
      </p:sp>
      <p:cxnSp>
        <p:nvCxnSpPr>
          <p:cNvPr id="18" name="Straight Connector 17"/>
          <p:cNvCxnSpPr>
            <a:stCxn id="12" idx="2"/>
            <a:endCxn id="16" idx="1"/>
          </p:cNvCxnSpPr>
          <p:nvPr>
            <p:custDataLst>
              <p:tags r:id="rId9"/>
            </p:custDataLst>
          </p:nvPr>
        </p:nvCxnSpPr>
        <p:spPr>
          <a:xfrm>
            <a:off x="7106080" y="2229960"/>
            <a:ext cx="338464" cy="687958"/>
          </a:xfrm>
          <a:prstGeom prst="line">
            <a:avLst/>
          </a:prstGeom>
          <a:ln w="25400" cap="rnd">
            <a:solidFill>
              <a:srgbClr val="633B13"/>
            </a:solidFill>
            <a:prstDash val="sysDot"/>
          </a:ln>
          <a:effectLst>
            <a:outerShdw blurRad="50800" dist="38100" dir="2700000" algn="tl" rotWithShape="0">
              <a:prstClr val="black">
                <a:alpha val="40000"/>
              </a:prstClr>
            </a:outerShdw>
          </a:effectLst>
        </p:spPr>
        <p:style>
          <a:lnRef idx="2">
            <a:schemeClr val="dk1"/>
          </a:lnRef>
          <a:fillRef idx="0">
            <a:schemeClr val="dk1"/>
          </a:fillRef>
          <a:effectRef idx="1">
            <a:schemeClr val="dk1"/>
          </a:effectRef>
          <a:fontRef idx="minor">
            <a:schemeClr val="tx1"/>
          </a:fontRef>
        </p:style>
      </p:cxnSp>
      <p:sp>
        <p:nvSpPr>
          <p:cNvPr id="12" name="TextBox 11"/>
          <p:cNvSpPr txBox="1"/>
          <p:nvPr>
            <p:custDataLst>
              <p:tags r:id="rId10"/>
            </p:custDataLst>
          </p:nvPr>
        </p:nvSpPr>
        <p:spPr>
          <a:xfrm>
            <a:off x="5791200" y="1306630"/>
            <a:ext cx="2629759" cy="923330"/>
          </a:xfrm>
          <a:prstGeom prst="rect">
            <a:avLst/>
          </a:prstGeom>
          <a:solidFill>
            <a:schemeClr val="bg1"/>
          </a:solidFill>
          <a:ln w="19050">
            <a:solidFill>
              <a:srgbClr val="633B13"/>
            </a:solidFill>
          </a:ln>
          <a:effectLst>
            <a:outerShdw blurRad="50800" dist="38100" dir="2700000" algn="tl" rotWithShape="0">
              <a:prstClr val="black">
                <a:alpha val="40000"/>
              </a:prstClr>
            </a:outerShdw>
          </a:effectLst>
        </p:spPr>
        <p:txBody>
          <a:bodyPr wrap="none" rtlCol="0">
            <a:spAutoFit/>
          </a:bodyPr>
          <a:lstStyle/>
          <a:p>
            <a:pPr algn="l"/>
            <a:r>
              <a:rPr lang="en-US" dirty="0" smtClean="0">
                <a:solidFill>
                  <a:schemeClr val="tx2"/>
                </a:solidFill>
              </a:rPr>
              <a:t>20 Recovery Masters</a:t>
            </a:r>
          </a:p>
          <a:p>
            <a:pPr algn="l"/>
            <a:r>
              <a:rPr lang="en-US" dirty="0" smtClean="0">
                <a:solidFill>
                  <a:schemeClr val="tx2"/>
                </a:solidFill>
              </a:rPr>
              <a:t>120 backups: 11.7 GB/s</a:t>
            </a:r>
          </a:p>
          <a:p>
            <a:pPr algn="l"/>
            <a:r>
              <a:rPr lang="en-US" dirty="0" smtClean="0">
                <a:solidFill>
                  <a:schemeClr val="tx2"/>
                </a:solidFill>
              </a:rPr>
              <a:t>Recovered: 11.7 GB</a:t>
            </a:r>
            <a:endParaRPr lang="en-US" dirty="0">
              <a:solidFill>
                <a:schemeClr val="tx2"/>
              </a:solidFill>
            </a:endParaRPr>
          </a:p>
        </p:txBody>
      </p:sp>
      <p:sp>
        <p:nvSpPr>
          <p:cNvPr id="11" name="Content Placeholder 2"/>
          <p:cNvSpPr>
            <a:spLocks noGrp="1"/>
          </p:cNvSpPr>
          <p:nvPr>
            <p:ph idx="1"/>
            <p:custDataLst>
              <p:tags r:id="rId11"/>
            </p:custDataLst>
          </p:nvPr>
        </p:nvSpPr>
        <p:spPr>
          <a:xfrm>
            <a:off x="457200" y="5913437"/>
            <a:ext cx="8229600" cy="487363"/>
          </a:xfrm>
        </p:spPr>
        <p:txBody>
          <a:bodyPr>
            <a:normAutofit fontScale="92500" lnSpcReduction="10000"/>
          </a:bodyPr>
          <a:lstStyle/>
          <a:p>
            <a:pPr marL="0" indent="0" algn="ctr">
              <a:buNone/>
            </a:pPr>
            <a:r>
              <a:rPr lang="en-US" dirty="0" smtClean="0"/>
              <a:t>Recovery well pipelined; all disks active &gt; 75% of the time</a:t>
            </a:r>
            <a:endParaRPr lang="en-US" dirty="0"/>
          </a:p>
        </p:txBody>
      </p:sp>
    </p:spTree>
    <p:custDataLst>
      <p:tags r:id="rId1"/>
    </p:custDataLst>
    <p:extLst>
      <p:ext uri="{BB962C8B-B14F-4D97-AF65-F5344CB8AC3E}">
        <p14:creationId xmlns:p14="http://schemas.microsoft.com/office/powerpoint/2010/main" val="1612755837"/>
      </p:ext>
    </p:extLst>
  </p:cSld>
  <p:clrMapOvr>
    <a:masterClrMapping/>
  </p:clrMapOvr>
  <mc:AlternateContent xmlns:mc="http://schemas.openxmlformats.org/markup-compatibility/2006" xmlns:p14="http://schemas.microsoft.com/office/powerpoint/2010/main">
    <mc:Choice Requires="p14">
      <p:transition spd="slow" p14:dur="2000" advTm="246181"/>
    </mc:Choice>
    <mc:Fallback xmlns="">
      <p:transition spd="slow" advTm="246181"/>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 name="Chart 10"/>
          <p:cNvGraphicFramePr>
            <a:graphicFrameLocks/>
          </p:cNvGraphicFramePr>
          <p:nvPr>
            <p:custDataLst>
              <p:tags r:id="rId2"/>
            </p:custDataLst>
            <p:extLst>
              <p:ext uri="{D42A27DB-BD31-4B8C-83A1-F6EECF244321}">
                <p14:modId xmlns:p14="http://schemas.microsoft.com/office/powerpoint/2010/main" val="2713075734"/>
              </p:ext>
            </p:extLst>
          </p:nvPr>
        </p:nvGraphicFramePr>
        <p:xfrm>
          <a:off x="1000125" y="971550"/>
          <a:ext cx="7143749" cy="4914900"/>
        </p:xfrm>
        <a:graphic>
          <a:graphicData uri="http://schemas.openxmlformats.org/drawingml/2006/chart">
            <c:chart xmlns:c="http://schemas.openxmlformats.org/drawingml/2006/chart" xmlns:r="http://schemas.openxmlformats.org/officeDocument/2006/relationships" r:id="rId11"/>
          </a:graphicData>
        </a:graphic>
      </p:graphicFrame>
      <p:sp>
        <p:nvSpPr>
          <p:cNvPr id="5" name="Slide Number Placeholder 4"/>
          <p:cNvSpPr>
            <a:spLocks noGrp="1"/>
          </p:cNvSpPr>
          <p:nvPr>
            <p:ph type="sldNum" sz="quarter" idx="12"/>
            <p:custDataLst>
              <p:tags r:id="rId3"/>
            </p:custDataLst>
          </p:nvPr>
        </p:nvSpPr>
        <p:spPr/>
        <p:txBody>
          <a:bodyPr/>
          <a:lstStyle/>
          <a:p>
            <a:pPr>
              <a:defRPr/>
            </a:pPr>
            <a:fld id="{E2162002-2512-45FD-82AF-2FE8F2E91859}" type="slidenum">
              <a:rPr lang="en-US" smtClean="0"/>
              <a:pPr>
                <a:defRPr/>
              </a:pPr>
              <a:t>31</a:t>
            </a:fld>
            <a:endParaRPr lang="en-US" dirty="0"/>
          </a:p>
        </p:txBody>
      </p:sp>
      <p:sp>
        <p:nvSpPr>
          <p:cNvPr id="6" name="Title 5"/>
          <p:cNvSpPr>
            <a:spLocks noGrp="1"/>
          </p:cNvSpPr>
          <p:nvPr>
            <p:ph type="title"/>
            <p:custDataLst>
              <p:tags r:id="rId4"/>
            </p:custDataLst>
          </p:nvPr>
        </p:nvSpPr>
        <p:spPr/>
        <p:txBody>
          <a:bodyPr>
            <a:normAutofit/>
          </a:bodyPr>
          <a:lstStyle/>
          <a:p>
            <a:r>
              <a:rPr lang="en-US" dirty="0" smtClean="0"/>
              <a:t>Flash Allows Higher Scalability</a:t>
            </a:r>
            <a:endParaRPr lang="en-US" dirty="0"/>
          </a:p>
        </p:txBody>
      </p:sp>
      <p:sp>
        <p:nvSpPr>
          <p:cNvPr id="16" name="Oval 15"/>
          <p:cNvSpPr/>
          <p:nvPr>
            <p:custDataLst>
              <p:tags r:id="rId5"/>
            </p:custDataLst>
          </p:nvPr>
        </p:nvSpPr>
        <p:spPr>
          <a:xfrm>
            <a:off x="7707086" y="1850572"/>
            <a:ext cx="152400" cy="152400"/>
          </a:xfrm>
          <a:prstGeom prst="ellipse">
            <a:avLst/>
          </a:prstGeom>
          <a:noFill/>
          <a:ln>
            <a:solidFill>
              <a:srgbClr val="633B13"/>
            </a:solid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endParaRPr lang="en-US" dirty="0"/>
          </a:p>
        </p:txBody>
      </p:sp>
      <p:cxnSp>
        <p:nvCxnSpPr>
          <p:cNvPr id="18" name="Straight Connector 17"/>
          <p:cNvCxnSpPr>
            <a:stCxn id="12" idx="0"/>
            <a:endCxn id="16" idx="5"/>
          </p:cNvCxnSpPr>
          <p:nvPr>
            <p:custDataLst>
              <p:tags r:id="rId6"/>
            </p:custDataLst>
          </p:nvPr>
        </p:nvCxnSpPr>
        <p:spPr>
          <a:xfrm flipV="1">
            <a:off x="5686018" y="1980654"/>
            <a:ext cx="2151150" cy="533946"/>
          </a:xfrm>
          <a:prstGeom prst="line">
            <a:avLst/>
          </a:prstGeom>
          <a:ln w="25400" cap="rnd">
            <a:solidFill>
              <a:srgbClr val="633B13"/>
            </a:solidFill>
            <a:prstDash val="sysDot"/>
          </a:ln>
          <a:effectLst>
            <a:outerShdw blurRad="50800" dist="38100" dir="2700000" algn="tl" rotWithShape="0">
              <a:prstClr val="black">
                <a:alpha val="40000"/>
              </a:prstClr>
            </a:outerShdw>
          </a:effectLst>
        </p:spPr>
        <p:style>
          <a:lnRef idx="2">
            <a:schemeClr val="dk1"/>
          </a:lnRef>
          <a:fillRef idx="0">
            <a:schemeClr val="dk1"/>
          </a:fillRef>
          <a:effectRef idx="1">
            <a:schemeClr val="dk1"/>
          </a:effectRef>
          <a:fontRef idx="minor">
            <a:schemeClr val="tx1"/>
          </a:fontRef>
        </p:style>
      </p:cxnSp>
      <p:sp>
        <p:nvSpPr>
          <p:cNvPr id="12" name="TextBox 11"/>
          <p:cNvSpPr txBox="1"/>
          <p:nvPr>
            <p:custDataLst>
              <p:tags r:id="rId7"/>
            </p:custDataLst>
          </p:nvPr>
        </p:nvSpPr>
        <p:spPr>
          <a:xfrm>
            <a:off x="4267200" y="2514600"/>
            <a:ext cx="2837636" cy="1015663"/>
          </a:xfrm>
          <a:prstGeom prst="rect">
            <a:avLst/>
          </a:prstGeom>
          <a:solidFill>
            <a:schemeClr val="bg1"/>
          </a:solidFill>
          <a:ln w="19050">
            <a:solidFill>
              <a:srgbClr val="633B13"/>
            </a:solidFill>
          </a:ln>
          <a:effectLst>
            <a:outerShdw blurRad="50800" dist="38100" dir="2700000" algn="tl" rotWithShape="0">
              <a:prstClr val="black">
                <a:alpha val="40000"/>
              </a:prstClr>
            </a:outerShdw>
          </a:effectLst>
        </p:spPr>
        <p:txBody>
          <a:bodyPr wrap="none" rtlCol="0">
            <a:spAutoFit/>
          </a:bodyPr>
          <a:lstStyle/>
          <a:p>
            <a:pPr algn="l"/>
            <a:r>
              <a:rPr lang="en-US" dirty="0">
                <a:solidFill>
                  <a:schemeClr val="tx2"/>
                </a:solidFill>
              </a:rPr>
              <a:t>6</a:t>
            </a:r>
            <a:r>
              <a:rPr lang="en-US" dirty="0" smtClean="0">
                <a:solidFill>
                  <a:schemeClr val="tx2"/>
                </a:solidFill>
              </a:rPr>
              <a:t>0 Recovery Masters</a:t>
            </a:r>
          </a:p>
          <a:p>
            <a:pPr algn="l"/>
            <a:r>
              <a:rPr lang="en-US" dirty="0" smtClean="0">
                <a:solidFill>
                  <a:schemeClr val="tx2"/>
                </a:solidFill>
              </a:rPr>
              <a:t>120 SSDs: 31 GB/s</a:t>
            </a:r>
          </a:p>
          <a:p>
            <a:pPr algn="l"/>
            <a:r>
              <a:rPr lang="en-US" sz="2400" b="1" dirty="0" smtClean="0">
                <a:solidFill>
                  <a:schemeClr val="accent2">
                    <a:lumMod val="75000"/>
                  </a:schemeClr>
                </a:solidFill>
              </a:rPr>
              <a:t>Recovered: 35 GB</a:t>
            </a:r>
            <a:endParaRPr lang="en-US" sz="2400" b="1" dirty="0">
              <a:solidFill>
                <a:schemeClr val="accent2">
                  <a:lumMod val="75000"/>
                </a:schemeClr>
              </a:solidFill>
            </a:endParaRPr>
          </a:p>
        </p:txBody>
      </p:sp>
      <p:sp>
        <p:nvSpPr>
          <p:cNvPr id="8" name="Content Placeholder 2"/>
          <p:cNvSpPr>
            <a:spLocks noGrp="1"/>
          </p:cNvSpPr>
          <p:nvPr>
            <p:ph idx="1"/>
            <p:custDataLst>
              <p:tags r:id="rId8"/>
            </p:custDataLst>
          </p:nvPr>
        </p:nvSpPr>
        <p:spPr>
          <a:xfrm>
            <a:off x="457200" y="5913437"/>
            <a:ext cx="8229600" cy="715963"/>
          </a:xfrm>
        </p:spPr>
        <p:txBody>
          <a:bodyPr>
            <a:normAutofit fontScale="77500" lnSpcReduction="20000"/>
          </a:bodyPr>
          <a:lstStyle/>
          <a:p>
            <a:pPr marL="0" indent="0" algn="ctr">
              <a:buNone/>
            </a:pPr>
            <a:r>
              <a:rPr lang="en-US" dirty="0" smtClean="0"/>
              <a:t>2x270 </a:t>
            </a:r>
            <a:r>
              <a:rPr lang="en-US" dirty="0"/>
              <a:t>MB/s </a:t>
            </a:r>
            <a:r>
              <a:rPr lang="en-US" dirty="0" smtClean="0"/>
              <a:t>SSDs per recovery master</a:t>
            </a:r>
          </a:p>
          <a:p>
            <a:pPr marL="0" indent="0" algn="ctr">
              <a:buNone/>
            </a:pPr>
            <a:r>
              <a:rPr lang="en-US" dirty="0" smtClean="0"/>
              <a:t>(vs. 6x100 </a:t>
            </a:r>
            <a:r>
              <a:rPr lang="en-US" dirty="0"/>
              <a:t>MB/s </a:t>
            </a:r>
            <a:r>
              <a:rPr lang="en-US" dirty="0" smtClean="0"/>
              <a:t>disks per recovery master)</a:t>
            </a:r>
            <a:endParaRPr lang="en-US" dirty="0"/>
          </a:p>
        </p:txBody>
      </p:sp>
    </p:spTree>
    <p:custDataLst>
      <p:tags r:id="rId1"/>
    </p:custDataLst>
    <p:extLst>
      <p:ext uri="{BB962C8B-B14F-4D97-AF65-F5344CB8AC3E}">
        <p14:creationId xmlns:p14="http://schemas.microsoft.com/office/powerpoint/2010/main" val="2599795121"/>
      </p:ext>
    </p:extLst>
  </p:cSld>
  <p:clrMapOvr>
    <a:masterClrMapping/>
  </p:clrMapOvr>
  <mc:AlternateContent xmlns:mc="http://schemas.openxmlformats.org/markup-compatibility/2006" xmlns:p14="http://schemas.microsoft.com/office/powerpoint/2010/main">
    <mc:Choice Requires="p14">
      <p:transition spd="slow" p14:dur="2000" advTm="129722"/>
    </mc:Choice>
    <mc:Fallback xmlns="">
      <p:transition spd="slow" advTm="129722"/>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2"/>
            </p:custDataLst>
          </p:nvPr>
        </p:nvSpPr>
        <p:spPr/>
        <p:txBody>
          <a:bodyPr/>
          <a:lstStyle/>
          <a:p>
            <a:r>
              <a:rPr lang="en-US" dirty="0" smtClean="0"/>
              <a:t>Outline</a:t>
            </a:r>
            <a:endParaRPr lang="en-US" dirty="0"/>
          </a:p>
        </p:txBody>
      </p:sp>
      <p:sp>
        <p:nvSpPr>
          <p:cNvPr id="3" name="Content Placeholder 2"/>
          <p:cNvSpPr>
            <a:spLocks noGrp="1"/>
          </p:cNvSpPr>
          <p:nvPr>
            <p:ph idx="1"/>
            <p:custDataLst>
              <p:tags r:id="rId3"/>
            </p:custDataLst>
          </p:nvPr>
        </p:nvSpPr>
        <p:spPr/>
        <p:txBody>
          <a:bodyPr/>
          <a:lstStyle/>
          <a:p>
            <a:r>
              <a:rPr lang="en-US" dirty="0" smtClean="0">
                <a:solidFill>
                  <a:schemeClr val="tx1">
                    <a:lumMod val="50000"/>
                    <a:lumOff val="50000"/>
                  </a:schemeClr>
                </a:solidFill>
              </a:rPr>
              <a:t>Introduction</a:t>
            </a:r>
          </a:p>
          <a:p>
            <a:r>
              <a:rPr lang="en-US" dirty="0" smtClean="0">
                <a:solidFill>
                  <a:schemeClr val="tx1">
                    <a:lumMod val="50000"/>
                    <a:lumOff val="50000"/>
                  </a:schemeClr>
                </a:solidFill>
              </a:rPr>
              <a:t>Contributions</a:t>
            </a:r>
          </a:p>
          <a:p>
            <a:r>
              <a:rPr lang="en-US" dirty="0">
                <a:solidFill>
                  <a:schemeClr val="tx1">
                    <a:lumMod val="50000"/>
                    <a:lumOff val="50000"/>
                  </a:schemeClr>
                </a:solidFill>
              </a:rPr>
              <a:t>RAMCloud Overview</a:t>
            </a:r>
          </a:p>
          <a:p>
            <a:r>
              <a:rPr lang="en-US" dirty="0" smtClean="0">
                <a:solidFill>
                  <a:schemeClr val="tx1">
                    <a:lumMod val="50000"/>
                    <a:lumOff val="50000"/>
                  </a:schemeClr>
                </a:solidFill>
              </a:rPr>
              <a:t>Fast Crash Recovery</a:t>
            </a:r>
          </a:p>
          <a:p>
            <a:pPr lvl="1"/>
            <a:r>
              <a:rPr lang="en-US" dirty="0" smtClean="0">
                <a:solidFill>
                  <a:schemeClr val="tx1">
                    <a:lumMod val="50000"/>
                    <a:lumOff val="50000"/>
                  </a:schemeClr>
                </a:solidFill>
              </a:rPr>
              <a:t>Evaluation</a:t>
            </a:r>
          </a:p>
          <a:p>
            <a:r>
              <a:rPr lang="en-US" dirty="0" smtClean="0"/>
              <a:t>Fault-Tolerant Decentralized Log</a:t>
            </a:r>
            <a:endParaRPr lang="en-US" dirty="0"/>
          </a:p>
          <a:p>
            <a:r>
              <a:rPr lang="en-US" dirty="0" smtClean="0">
                <a:solidFill>
                  <a:schemeClr val="tx1">
                    <a:lumMod val="50000"/>
                    <a:lumOff val="50000"/>
                  </a:schemeClr>
                </a:solidFill>
              </a:rPr>
              <a:t>Surviving Massive Failures</a:t>
            </a:r>
          </a:p>
          <a:p>
            <a:r>
              <a:rPr lang="en-US" dirty="0" smtClean="0">
                <a:solidFill>
                  <a:schemeClr val="tx1">
                    <a:lumMod val="50000"/>
                    <a:lumOff val="50000"/>
                  </a:schemeClr>
                </a:solidFill>
              </a:rPr>
              <a:t>Conclusion</a:t>
            </a:r>
            <a:endParaRPr lang="en-US" dirty="0" smtClean="0"/>
          </a:p>
          <a:p>
            <a:endParaRPr lang="en-US" dirty="0"/>
          </a:p>
        </p:txBody>
      </p:sp>
      <p:sp>
        <p:nvSpPr>
          <p:cNvPr id="4" name="Slide Number Placeholder 3"/>
          <p:cNvSpPr>
            <a:spLocks noGrp="1"/>
          </p:cNvSpPr>
          <p:nvPr>
            <p:ph type="sldNum" sz="quarter" idx="12"/>
            <p:custDataLst>
              <p:tags r:id="rId4"/>
            </p:custDataLst>
          </p:nvPr>
        </p:nvSpPr>
        <p:spPr/>
        <p:txBody>
          <a:bodyPr/>
          <a:lstStyle/>
          <a:p>
            <a:fld id="{68FBD721-3271-4DF0-B17E-844E969EC90E}" type="slidenum">
              <a:rPr lang="en-US" smtClean="0"/>
              <a:t>32</a:t>
            </a:fld>
            <a:endParaRPr lang="en-US" dirty="0"/>
          </a:p>
        </p:txBody>
      </p:sp>
    </p:spTree>
    <p:custDataLst>
      <p:tags r:id="rId1"/>
    </p:custDataLst>
    <p:extLst>
      <p:ext uri="{BB962C8B-B14F-4D97-AF65-F5344CB8AC3E}">
        <p14:creationId xmlns:p14="http://schemas.microsoft.com/office/powerpoint/2010/main" val="1225462042"/>
      </p:ext>
    </p:extLst>
  </p:cSld>
  <p:clrMapOvr>
    <a:masterClrMapping/>
  </p:clrMapOvr>
  <mc:AlternateContent xmlns:mc="http://schemas.openxmlformats.org/markup-compatibility/2006" xmlns:p14="http://schemas.microsoft.com/office/powerpoint/2010/main">
    <mc:Choice Requires="p14">
      <p:transition spd="slow" p14:dur="2000" advTm="3931"/>
    </mc:Choice>
    <mc:Fallback xmlns="">
      <p:transition spd="slow" advTm="3931"/>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2"/>
            </p:custDataLst>
          </p:nvPr>
        </p:nvSpPr>
        <p:spPr/>
        <p:txBody>
          <a:bodyPr/>
          <a:lstStyle/>
          <a:p>
            <a:r>
              <a:rPr lang="en-US" dirty="0" smtClean="0"/>
              <a:t>Fault-tolerant Decentralized Log</a:t>
            </a:r>
            <a:endParaRPr lang="en-US" dirty="0"/>
          </a:p>
        </p:txBody>
      </p:sp>
      <p:sp>
        <p:nvSpPr>
          <p:cNvPr id="3" name="Content Placeholder 2"/>
          <p:cNvSpPr>
            <a:spLocks noGrp="1"/>
          </p:cNvSpPr>
          <p:nvPr>
            <p:ph idx="1"/>
            <p:custDataLst>
              <p:tags r:id="rId3"/>
            </p:custDataLst>
          </p:nvPr>
        </p:nvSpPr>
        <p:spPr/>
        <p:txBody>
          <a:bodyPr>
            <a:normAutofit lnSpcReduction="10000"/>
          </a:bodyPr>
          <a:lstStyle/>
          <a:p>
            <a:r>
              <a:rPr lang="en-US" b="1" dirty="0"/>
              <a:t>Fast and cheap durability in normal case</a:t>
            </a:r>
          </a:p>
          <a:p>
            <a:pPr lvl="1"/>
            <a:r>
              <a:rPr lang="en-US" dirty="0"/>
              <a:t>Eliminates synchronous disk writes</a:t>
            </a:r>
          </a:p>
          <a:p>
            <a:r>
              <a:rPr lang="en-US" b="1" dirty="0" smtClean="0"/>
              <a:t>High </a:t>
            </a:r>
            <a:r>
              <a:rPr lang="en-US" b="1" dirty="0"/>
              <a:t>read bandwidth for fast crash recovery</a:t>
            </a:r>
            <a:endParaRPr lang="en-US" dirty="0"/>
          </a:p>
          <a:p>
            <a:r>
              <a:rPr lang="en-US" b="1" dirty="0" smtClean="0"/>
              <a:t>Scalable; avoids centralization</a:t>
            </a:r>
          </a:p>
          <a:p>
            <a:pPr lvl="1"/>
            <a:r>
              <a:rPr lang="en-US" dirty="0" smtClean="0"/>
              <a:t>Even on segment transitions</a:t>
            </a:r>
          </a:p>
          <a:p>
            <a:pPr marL="0" indent="0">
              <a:buNone/>
            </a:pPr>
            <a:endParaRPr lang="en-US" dirty="0" smtClean="0"/>
          </a:p>
          <a:p>
            <a:pPr lvl="1"/>
            <a:endParaRPr lang="en-US" dirty="0" smtClean="0"/>
          </a:p>
          <a:p>
            <a:pPr lvl="1"/>
            <a:endParaRPr lang="en-US" dirty="0"/>
          </a:p>
          <a:p>
            <a:pPr lvl="1"/>
            <a:endParaRPr lang="en-US" dirty="0"/>
          </a:p>
          <a:p>
            <a:pPr lvl="1"/>
            <a:endParaRPr lang="en-US" dirty="0" smtClean="0"/>
          </a:p>
          <a:p>
            <a:r>
              <a:rPr lang="en-US" dirty="0" smtClean="0"/>
              <a:t>But, how do </a:t>
            </a:r>
            <a:r>
              <a:rPr lang="en-US" b="1" dirty="0" smtClean="0">
                <a:solidFill>
                  <a:schemeClr val="accent4"/>
                </a:solidFill>
              </a:rPr>
              <a:t>failures</a:t>
            </a:r>
            <a:r>
              <a:rPr lang="en-US" dirty="0" smtClean="0"/>
              <a:t> impact logs?</a:t>
            </a:r>
          </a:p>
        </p:txBody>
      </p:sp>
      <p:sp>
        <p:nvSpPr>
          <p:cNvPr id="4" name="Slide Number Placeholder 3"/>
          <p:cNvSpPr>
            <a:spLocks noGrp="1"/>
          </p:cNvSpPr>
          <p:nvPr>
            <p:ph type="sldNum" sz="quarter" idx="12"/>
            <p:custDataLst>
              <p:tags r:id="rId4"/>
            </p:custDataLst>
          </p:nvPr>
        </p:nvSpPr>
        <p:spPr/>
        <p:txBody>
          <a:bodyPr/>
          <a:lstStyle/>
          <a:p>
            <a:fld id="{E7A5B8A6-A355-495E-943D-2625EB1675EB}" type="slidenum">
              <a:rPr lang="en-US" smtClean="0"/>
              <a:t>33</a:t>
            </a:fld>
            <a:endParaRPr lang="en-US" dirty="0"/>
          </a:p>
        </p:txBody>
      </p:sp>
      <p:sp>
        <p:nvSpPr>
          <p:cNvPr id="6" name="Rectangle 5"/>
          <p:cNvSpPr/>
          <p:nvPr/>
        </p:nvSpPr>
        <p:spPr>
          <a:xfrm>
            <a:off x="4418798" y="3702122"/>
            <a:ext cx="2972602" cy="457200"/>
          </a:xfrm>
          <a:prstGeom prst="rect">
            <a:avLst/>
          </a:prstGeom>
          <a:effectLst>
            <a:outerShdw blurRad="50800" dist="38100" dir="2700000" algn="tl" rotWithShape="0">
              <a:prstClr val="black">
                <a:alpha val="40000"/>
              </a:prstClr>
            </a:outerShdw>
          </a:effectLst>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b="1" dirty="0" smtClean="0"/>
              <a:t>Multiple/Massive Recovery</a:t>
            </a:r>
            <a:endParaRPr lang="en-US" b="1" dirty="0"/>
          </a:p>
        </p:txBody>
      </p:sp>
      <p:sp>
        <p:nvSpPr>
          <p:cNvPr id="7" name="Rectangle 6"/>
          <p:cNvSpPr/>
          <p:nvPr/>
        </p:nvSpPr>
        <p:spPr>
          <a:xfrm>
            <a:off x="1393372" y="4724400"/>
            <a:ext cx="5998028" cy="457200"/>
          </a:xfrm>
          <a:prstGeom prst="rect">
            <a:avLst/>
          </a:prstGeom>
          <a:effectLst>
            <a:outerShdw blurRad="50800" dist="38100" dir="2700000" algn="tl" rotWithShape="0">
              <a:prstClr val="black">
                <a:alpha val="40000"/>
              </a:prstClr>
            </a:outerShdw>
          </a:effectLst>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b="1" dirty="0" smtClean="0"/>
              <a:t>Fault-tolerant Decentralized Log</a:t>
            </a:r>
            <a:endParaRPr lang="en-US" b="1" dirty="0"/>
          </a:p>
        </p:txBody>
      </p:sp>
      <p:sp>
        <p:nvSpPr>
          <p:cNvPr id="14" name="Rectangle 13"/>
          <p:cNvSpPr/>
          <p:nvPr/>
        </p:nvSpPr>
        <p:spPr>
          <a:xfrm>
            <a:off x="1393372" y="3702122"/>
            <a:ext cx="2972602" cy="967850"/>
          </a:xfrm>
          <a:prstGeom prst="rect">
            <a:avLst/>
          </a:prstGeom>
          <a:effectLst>
            <a:outerShdw blurRad="50800" dist="38100" dir="2700000" algn="tl" rotWithShape="0">
              <a:prstClr val="black">
                <a:alpha val="40000"/>
              </a:prstClr>
            </a:outerShdw>
          </a:effectLst>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b="1" dirty="0" smtClean="0"/>
              <a:t>Low-Latency Read/Write</a:t>
            </a:r>
          </a:p>
          <a:p>
            <a:pPr algn="ctr"/>
            <a:r>
              <a:rPr lang="en-US" b="1" dirty="0" smtClean="0"/>
              <a:t>Operations</a:t>
            </a:r>
            <a:endParaRPr lang="en-US" b="1" dirty="0"/>
          </a:p>
        </p:txBody>
      </p:sp>
      <p:sp>
        <p:nvSpPr>
          <p:cNvPr id="5" name="Rectangle 4"/>
          <p:cNvSpPr/>
          <p:nvPr/>
        </p:nvSpPr>
        <p:spPr>
          <a:xfrm>
            <a:off x="4418798" y="4212772"/>
            <a:ext cx="2972602" cy="457200"/>
          </a:xfrm>
          <a:prstGeom prst="rect">
            <a:avLst/>
          </a:prstGeom>
          <a:effectLst>
            <a:outerShdw blurRad="50800" dist="38100" dir="2700000" algn="tl" rotWithShape="0">
              <a:prstClr val="black">
                <a:alpha val="40000"/>
              </a:prstClr>
            </a:outerShdw>
          </a:effectLst>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b="1" dirty="0" smtClean="0"/>
              <a:t>Fast Crash Recovery</a:t>
            </a:r>
            <a:endParaRPr lang="en-US" b="1" dirty="0"/>
          </a:p>
        </p:txBody>
      </p:sp>
    </p:spTree>
    <p:custDataLst>
      <p:tags r:id="rId1"/>
    </p:custDataLst>
    <p:extLst>
      <p:ext uri="{BB962C8B-B14F-4D97-AF65-F5344CB8AC3E}">
        <p14:creationId xmlns:p14="http://schemas.microsoft.com/office/powerpoint/2010/main" val="3427386573"/>
      </p:ext>
    </p:extLst>
  </p:cSld>
  <p:clrMapOvr>
    <a:masterClrMapping/>
  </p:clrMapOvr>
  <mc:AlternateContent xmlns:mc="http://schemas.openxmlformats.org/markup-compatibility/2006" xmlns:p14="http://schemas.microsoft.com/office/powerpoint/2010/main">
    <mc:Choice Requires="p14">
      <p:transition spd="slow" p14:dur="2000" advTm="60252"/>
    </mc:Choice>
    <mc:Fallback xmlns="">
      <p:transition spd="slow" advTm="60252"/>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2"/>
            </p:custDataLst>
          </p:nvPr>
        </p:nvSpPr>
        <p:spPr/>
        <p:txBody>
          <a:bodyPr>
            <a:normAutofit/>
          </a:bodyPr>
          <a:lstStyle/>
          <a:p>
            <a:r>
              <a:rPr lang="en-US" dirty="0" smtClean="0"/>
              <a:t>Distributed Replica Recreation</a:t>
            </a:r>
            <a:endParaRPr lang="en-US" dirty="0"/>
          </a:p>
        </p:txBody>
      </p:sp>
      <p:sp>
        <p:nvSpPr>
          <p:cNvPr id="3" name="Content Placeholder 2"/>
          <p:cNvSpPr>
            <a:spLocks noGrp="1"/>
          </p:cNvSpPr>
          <p:nvPr>
            <p:ph idx="1"/>
            <p:custDataLst>
              <p:tags r:id="rId3"/>
            </p:custDataLst>
          </p:nvPr>
        </p:nvSpPr>
        <p:spPr>
          <a:xfrm>
            <a:off x="457200" y="3048000"/>
            <a:ext cx="8229600" cy="3078163"/>
          </a:xfrm>
        </p:spPr>
        <p:txBody>
          <a:bodyPr>
            <a:noAutofit/>
          </a:bodyPr>
          <a:lstStyle/>
          <a:p>
            <a:r>
              <a:rPr lang="en-US" b="1" dirty="0" smtClean="0">
                <a:solidFill>
                  <a:schemeClr val="accent4"/>
                </a:solidFill>
              </a:rPr>
              <a:t>Problem:</a:t>
            </a:r>
            <a:r>
              <a:rPr lang="en-US" dirty="0" smtClean="0"/>
              <a:t> failures accumulate into loss of segments</a:t>
            </a:r>
          </a:p>
          <a:p>
            <a:r>
              <a:rPr lang="en-US" b="1" dirty="0" smtClean="0">
                <a:solidFill>
                  <a:schemeClr val="accent3">
                    <a:lumMod val="75000"/>
                  </a:schemeClr>
                </a:solidFill>
              </a:rPr>
              <a:t>Solution:</a:t>
            </a:r>
            <a:r>
              <a:rPr lang="en-US" dirty="0" smtClean="0"/>
              <a:t> recreate replicas </a:t>
            </a:r>
            <a:r>
              <a:rPr lang="en-US" dirty="0"/>
              <a:t>to </a:t>
            </a:r>
            <a:r>
              <a:rPr lang="en-US" dirty="0" smtClean="0"/>
              <a:t>restore redundancy</a:t>
            </a:r>
            <a:endParaRPr lang="en-US" dirty="0"/>
          </a:p>
          <a:p>
            <a:pPr lvl="1"/>
            <a:r>
              <a:rPr lang="en-US" dirty="0"/>
              <a:t>Simple: m</a:t>
            </a:r>
            <a:r>
              <a:rPr lang="en-US" dirty="0" smtClean="0"/>
              <a:t>aster uses same approach as normal operation</a:t>
            </a:r>
            <a:endParaRPr lang="en-US" dirty="0"/>
          </a:p>
          <a:p>
            <a:pPr lvl="1"/>
            <a:r>
              <a:rPr lang="en-US" dirty="0" smtClean="0"/>
              <a:t>Efficient: </a:t>
            </a:r>
            <a:r>
              <a:rPr lang="en-US" dirty="0"/>
              <a:t>u</a:t>
            </a:r>
            <a:r>
              <a:rPr lang="en-US" dirty="0" smtClean="0"/>
              <a:t>se master’s in-memory copy</a:t>
            </a:r>
          </a:p>
          <a:p>
            <a:pPr lvl="1"/>
            <a:r>
              <a:rPr lang="en-US" dirty="0" smtClean="0"/>
              <a:t>Concurrent: work is divided up among all the hosts</a:t>
            </a:r>
          </a:p>
          <a:p>
            <a:r>
              <a:rPr lang="en-US" dirty="0" smtClean="0"/>
              <a:t>Faster than master recovery, but</a:t>
            </a:r>
            <a:r>
              <a:rPr lang="en-US" dirty="0"/>
              <a:t> </a:t>
            </a:r>
            <a:r>
              <a:rPr lang="en-US" dirty="0" smtClean="0"/>
              <a:t>lower priority</a:t>
            </a:r>
          </a:p>
          <a:p>
            <a:endParaRPr lang="en-US" dirty="0"/>
          </a:p>
        </p:txBody>
      </p:sp>
      <p:sp>
        <p:nvSpPr>
          <p:cNvPr id="4" name="Slide Number Placeholder 3"/>
          <p:cNvSpPr>
            <a:spLocks noGrp="1"/>
          </p:cNvSpPr>
          <p:nvPr>
            <p:ph type="sldNum" sz="quarter" idx="12"/>
          </p:nvPr>
        </p:nvSpPr>
        <p:spPr/>
        <p:txBody>
          <a:bodyPr/>
          <a:lstStyle/>
          <a:p>
            <a:fld id="{68FBD721-3271-4DF0-B17E-844E969EC90E}" type="slidenum">
              <a:rPr lang="en-US" smtClean="0"/>
              <a:t>34</a:t>
            </a:fld>
            <a:endParaRPr lang="en-US" dirty="0"/>
          </a:p>
        </p:txBody>
      </p:sp>
      <p:sp>
        <p:nvSpPr>
          <p:cNvPr id="39" name="TextBox 38"/>
          <p:cNvSpPr txBox="1"/>
          <p:nvPr>
            <p:custDataLst>
              <p:tags r:id="rId4"/>
            </p:custDataLst>
          </p:nvPr>
        </p:nvSpPr>
        <p:spPr>
          <a:xfrm>
            <a:off x="1981200" y="1066800"/>
            <a:ext cx="893898" cy="338554"/>
          </a:xfrm>
          <a:prstGeom prst="rect">
            <a:avLst/>
          </a:prstGeom>
          <a:noFill/>
        </p:spPr>
        <p:txBody>
          <a:bodyPr wrap="none" rtlCol="0">
            <a:spAutoFit/>
          </a:bodyPr>
          <a:lstStyle/>
          <a:p>
            <a:pPr algn="r"/>
            <a:r>
              <a:rPr lang="en-US" sz="1600" b="1" dirty="0" smtClean="0">
                <a:solidFill>
                  <a:srgbClr val="204B98"/>
                </a:solidFill>
              </a:rPr>
              <a:t>Masters</a:t>
            </a:r>
            <a:endParaRPr lang="en-US" sz="1600" b="1" dirty="0">
              <a:solidFill>
                <a:srgbClr val="204B98"/>
              </a:solidFill>
            </a:endParaRPr>
          </a:p>
        </p:txBody>
      </p:sp>
      <p:grpSp>
        <p:nvGrpSpPr>
          <p:cNvPr id="40" name="Group 39"/>
          <p:cNvGrpSpPr>
            <a:grpSpLocks/>
          </p:cNvGrpSpPr>
          <p:nvPr>
            <p:custDataLst>
              <p:tags r:id="rId5"/>
            </p:custDataLst>
          </p:nvPr>
        </p:nvGrpSpPr>
        <p:grpSpPr bwMode="auto">
          <a:xfrm>
            <a:off x="4255304" y="2563590"/>
            <a:ext cx="457200" cy="327025"/>
            <a:chOff x="3744" y="1584"/>
            <a:chExt cx="336" cy="240"/>
          </a:xfrm>
        </p:grpSpPr>
        <p:sp>
          <p:nvSpPr>
            <p:cNvPr id="41" name="Oval 40"/>
            <p:cNvSpPr>
              <a:spLocks noChangeArrowheads="1"/>
            </p:cNvSpPr>
            <p:nvPr/>
          </p:nvSpPr>
          <p:spPr bwMode="auto">
            <a:xfrm>
              <a:off x="3744" y="1728"/>
              <a:ext cx="336" cy="96"/>
            </a:xfrm>
            <a:prstGeom prst="ellipse">
              <a:avLst/>
            </a:prstGeom>
            <a:solidFill>
              <a:srgbClr val="C56D41"/>
            </a:solidFill>
            <a:ln w="12700" algn="ctr">
              <a:solidFill>
                <a:srgbClr val="64351E"/>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42" name="Oval 41"/>
            <p:cNvSpPr>
              <a:spLocks noChangeArrowheads="1"/>
            </p:cNvSpPr>
            <p:nvPr/>
          </p:nvSpPr>
          <p:spPr bwMode="auto">
            <a:xfrm>
              <a:off x="3744" y="1680"/>
              <a:ext cx="336" cy="96"/>
            </a:xfrm>
            <a:prstGeom prst="ellipse">
              <a:avLst/>
            </a:prstGeom>
            <a:solidFill>
              <a:srgbClr val="C56D41"/>
            </a:solidFill>
            <a:ln w="12700" algn="ctr">
              <a:solidFill>
                <a:srgbClr val="64351E"/>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43" name="Oval 42"/>
            <p:cNvSpPr>
              <a:spLocks noChangeArrowheads="1"/>
            </p:cNvSpPr>
            <p:nvPr/>
          </p:nvSpPr>
          <p:spPr bwMode="auto">
            <a:xfrm>
              <a:off x="3744" y="1632"/>
              <a:ext cx="336" cy="96"/>
            </a:xfrm>
            <a:prstGeom prst="ellipse">
              <a:avLst/>
            </a:prstGeom>
            <a:solidFill>
              <a:srgbClr val="C56D41"/>
            </a:solidFill>
            <a:ln w="12700" algn="ctr">
              <a:solidFill>
                <a:srgbClr val="64351E"/>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44" name="Oval 43"/>
            <p:cNvSpPr>
              <a:spLocks noChangeArrowheads="1"/>
            </p:cNvSpPr>
            <p:nvPr/>
          </p:nvSpPr>
          <p:spPr bwMode="auto">
            <a:xfrm>
              <a:off x="3744" y="1584"/>
              <a:ext cx="336" cy="96"/>
            </a:xfrm>
            <a:prstGeom prst="ellipse">
              <a:avLst/>
            </a:prstGeom>
            <a:solidFill>
              <a:srgbClr val="C56D41"/>
            </a:solidFill>
            <a:ln w="12700" algn="ctr">
              <a:solidFill>
                <a:srgbClr val="64351E"/>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grpSp>
      <p:sp>
        <p:nvSpPr>
          <p:cNvPr id="45" name="Rounded Rectangle 44"/>
          <p:cNvSpPr/>
          <p:nvPr>
            <p:custDataLst>
              <p:tags r:id="rId6"/>
            </p:custDataLst>
          </p:nvPr>
        </p:nvSpPr>
        <p:spPr>
          <a:xfrm>
            <a:off x="4179104" y="1949971"/>
            <a:ext cx="609600" cy="461219"/>
          </a:xfrm>
          <a:prstGeom prst="roundRect">
            <a:avLst/>
          </a:prstGeom>
          <a:solidFill>
            <a:srgbClr val="C9F7C9"/>
          </a:solidFill>
          <a:ln w="12700">
            <a:solidFill>
              <a:srgbClr val="15A715"/>
            </a:solidFill>
            <a:miter lim="800000"/>
            <a:headEnd/>
            <a:tailEnd/>
          </a:ln>
          <a:effectLst/>
        </p:spPr>
        <p:txBody>
          <a:bodyPr wrap="none" anchor="ctr"/>
          <a:lstStyle/>
          <a:p>
            <a:endParaRPr lang="en-US" dirty="0">
              <a:solidFill>
                <a:schemeClr val="accent1">
                  <a:lumMod val="75000"/>
                  <a:lumOff val="25000"/>
                </a:schemeClr>
              </a:solidFill>
              <a:latin typeface="Arial" charset="0"/>
            </a:endParaRPr>
          </a:p>
        </p:txBody>
      </p:sp>
      <p:sp>
        <p:nvSpPr>
          <p:cNvPr id="46" name="TextBox 45"/>
          <p:cNvSpPr txBox="1"/>
          <p:nvPr>
            <p:custDataLst>
              <p:tags r:id="rId7"/>
            </p:custDataLst>
          </p:nvPr>
        </p:nvSpPr>
        <p:spPr>
          <a:xfrm>
            <a:off x="1400937" y="2011303"/>
            <a:ext cx="1037463" cy="338554"/>
          </a:xfrm>
          <a:prstGeom prst="rect">
            <a:avLst/>
          </a:prstGeom>
          <a:noFill/>
        </p:spPr>
        <p:txBody>
          <a:bodyPr wrap="none" rtlCol="0">
            <a:spAutoFit/>
          </a:bodyPr>
          <a:lstStyle/>
          <a:p>
            <a:pPr algn="r"/>
            <a:r>
              <a:rPr lang="en-US" sz="1600" b="1" dirty="0" smtClean="0">
                <a:solidFill>
                  <a:srgbClr val="006C00"/>
                </a:solidFill>
              </a:rPr>
              <a:t>Backups</a:t>
            </a:r>
            <a:endParaRPr lang="en-US" sz="1600" b="1" dirty="0">
              <a:solidFill>
                <a:srgbClr val="006C00"/>
              </a:solidFill>
            </a:endParaRPr>
          </a:p>
        </p:txBody>
      </p:sp>
      <p:grpSp>
        <p:nvGrpSpPr>
          <p:cNvPr id="47" name="Group 46"/>
          <p:cNvGrpSpPr/>
          <p:nvPr>
            <p:custDataLst>
              <p:tags r:id="rId8"/>
            </p:custDataLst>
          </p:nvPr>
        </p:nvGrpSpPr>
        <p:grpSpPr>
          <a:xfrm>
            <a:off x="5855504" y="1953990"/>
            <a:ext cx="609600" cy="936625"/>
            <a:chOff x="6553200" y="3581400"/>
            <a:chExt cx="609600" cy="936625"/>
          </a:xfrm>
        </p:grpSpPr>
        <p:grpSp>
          <p:nvGrpSpPr>
            <p:cNvPr id="48" name="Group 39"/>
            <p:cNvGrpSpPr>
              <a:grpSpLocks/>
            </p:cNvGrpSpPr>
            <p:nvPr/>
          </p:nvGrpSpPr>
          <p:grpSpPr bwMode="auto">
            <a:xfrm>
              <a:off x="6629400" y="4191000"/>
              <a:ext cx="457200" cy="327025"/>
              <a:chOff x="3744" y="1584"/>
              <a:chExt cx="336" cy="240"/>
            </a:xfrm>
          </p:grpSpPr>
          <p:sp>
            <p:nvSpPr>
              <p:cNvPr id="51" name="Oval 40"/>
              <p:cNvSpPr>
                <a:spLocks noChangeArrowheads="1"/>
              </p:cNvSpPr>
              <p:nvPr/>
            </p:nvSpPr>
            <p:spPr bwMode="auto">
              <a:xfrm>
                <a:off x="3744" y="1728"/>
                <a:ext cx="336" cy="96"/>
              </a:xfrm>
              <a:prstGeom prst="ellipse">
                <a:avLst/>
              </a:prstGeom>
              <a:solidFill>
                <a:srgbClr val="C56D41"/>
              </a:solidFill>
              <a:ln w="12700" algn="ctr">
                <a:solidFill>
                  <a:srgbClr val="64351E"/>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52" name="Oval 41"/>
              <p:cNvSpPr>
                <a:spLocks noChangeArrowheads="1"/>
              </p:cNvSpPr>
              <p:nvPr/>
            </p:nvSpPr>
            <p:spPr bwMode="auto">
              <a:xfrm>
                <a:off x="3744" y="1680"/>
                <a:ext cx="336" cy="96"/>
              </a:xfrm>
              <a:prstGeom prst="ellipse">
                <a:avLst/>
              </a:prstGeom>
              <a:solidFill>
                <a:srgbClr val="C56D41"/>
              </a:solidFill>
              <a:ln w="12700" algn="ctr">
                <a:solidFill>
                  <a:srgbClr val="64351E"/>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53" name="Oval 42"/>
              <p:cNvSpPr>
                <a:spLocks noChangeArrowheads="1"/>
              </p:cNvSpPr>
              <p:nvPr/>
            </p:nvSpPr>
            <p:spPr bwMode="auto">
              <a:xfrm>
                <a:off x="3744" y="1632"/>
                <a:ext cx="336" cy="96"/>
              </a:xfrm>
              <a:prstGeom prst="ellipse">
                <a:avLst/>
              </a:prstGeom>
              <a:solidFill>
                <a:srgbClr val="C56D41"/>
              </a:solidFill>
              <a:ln w="12700" algn="ctr">
                <a:solidFill>
                  <a:srgbClr val="64351E"/>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54" name="Oval 43"/>
              <p:cNvSpPr>
                <a:spLocks noChangeArrowheads="1"/>
              </p:cNvSpPr>
              <p:nvPr/>
            </p:nvSpPr>
            <p:spPr bwMode="auto">
              <a:xfrm>
                <a:off x="3744" y="1584"/>
                <a:ext cx="336" cy="96"/>
              </a:xfrm>
              <a:prstGeom prst="ellipse">
                <a:avLst/>
              </a:prstGeom>
              <a:solidFill>
                <a:srgbClr val="C56D41"/>
              </a:solidFill>
              <a:ln w="12700" algn="ctr">
                <a:solidFill>
                  <a:srgbClr val="64351E"/>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grpSp>
        <p:sp>
          <p:nvSpPr>
            <p:cNvPr id="49" name="Rounded Rectangle 48"/>
            <p:cNvSpPr/>
            <p:nvPr/>
          </p:nvSpPr>
          <p:spPr>
            <a:xfrm>
              <a:off x="6553200" y="3581400"/>
              <a:ext cx="609600" cy="457200"/>
            </a:xfrm>
            <a:prstGeom prst="roundRect">
              <a:avLst/>
            </a:prstGeom>
            <a:solidFill>
              <a:srgbClr val="C9F7C9"/>
            </a:solidFill>
            <a:ln w="12700">
              <a:solidFill>
                <a:srgbClr val="15A715"/>
              </a:solidFill>
              <a:miter lim="800000"/>
              <a:headEnd/>
              <a:tailEnd/>
            </a:ln>
            <a:effectLst/>
          </p:spPr>
          <p:txBody>
            <a:bodyPr wrap="none" anchor="ctr"/>
            <a:lstStyle/>
            <a:p>
              <a:endParaRPr lang="en-US" dirty="0">
                <a:solidFill>
                  <a:schemeClr val="accent1">
                    <a:lumMod val="75000"/>
                    <a:lumOff val="25000"/>
                  </a:schemeClr>
                </a:solidFill>
                <a:latin typeface="Arial" charset="0"/>
              </a:endParaRPr>
            </a:p>
          </p:txBody>
        </p:sp>
        <p:sp>
          <p:nvSpPr>
            <p:cNvPr id="50" name="AutoShape 44"/>
            <p:cNvSpPr>
              <a:spLocks noChangeArrowheads="1"/>
            </p:cNvSpPr>
            <p:nvPr/>
          </p:nvSpPr>
          <p:spPr bwMode="auto">
            <a:xfrm>
              <a:off x="6705600" y="3995603"/>
              <a:ext cx="304800" cy="276225"/>
            </a:xfrm>
            <a:prstGeom prst="upArrow">
              <a:avLst>
                <a:gd name="adj1" fmla="val 50000"/>
                <a:gd name="adj2" fmla="val 58046"/>
              </a:avLst>
            </a:prstGeom>
            <a:solidFill>
              <a:srgbClr val="F4DEC8"/>
            </a:solidFill>
            <a:ln w="12700" algn="ctr">
              <a:solidFill>
                <a:srgbClr val="90561C"/>
              </a:solidFill>
              <a:miter lim="800000"/>
              <a:headEnd/>
              <a:tailEnd/>
            </a:ln>
            <a:effectLst/>
          </p:spPr>
          <p:txBody>
            <a:bodyPr wrap="none" anchor="ctr"/>
            <a:lstStyle/>
            <a:p>
              <a:endParaRPr lang="en-US" dirty="0"/>
            </a:p>
          </p:txBody>
        </p:sp>
      </p:grpSp>
      <p:grpSp>
        <p:nvGrpSpPr>
          <p:cNvPr id="55" name="Group 54"/>
          <p:cNvGrpSpPr/>
          <p:nvPr>
            <p:custDataLst>
              <p:tags r:id="rId9"/>
            </p:custDataLst>
          </p:nvPr>
        </p:nvGrpSpPr>
        <p:grpSpPr>
          <a:xfrm>
            <a:off x="5017304" y="1953990"/>
            <a:ext cx="609600" cy="936625"/>
            <a:chOff x="6553200" y="3581400"/>
            <a:chExt cx="609600" cy="936625"/>
          </a:xfrm>
        </p:grpSpPr>
        <p:grpSp>
          <p:nvGrpSpPr>
            <p:cNvPr id="56" name="Group 39"/>
            <p:cNvGrpSpPr>
              <a:grpSpLocks/>
            </p:cNvGrpSpPr>
            <p:nvPr/>
          </p:nvGrpSpPr>
          <p:grpSpPr bwMode="auto">
            <a:xfrm>
              <a:off x="6629400" y="4191000"/>
              <a:ext cx="457200" cy="327025"/>
              <a:chOff x="3744" y="1584"/>
              <a:chExt cx="336" cy="240"/>
            </a:xfrm>
          </p:grpSpPr>
          <p:sp>
            <p:nvSpPr>
              <p:cNvPr id="59" name="Oval 40"/>
              <p:cNvSpPr>
                <a:spLocks noChangeArrowheads="1"/>
              </p:cNvSpPr>
              <p:nvPr/>
            </p:nvSpPr>
            <p:spPr bwMode="auto">
              <a:xfrm>
                <a:off x="3744" y="1728"/>
                <a:ext cx="336" cy="96"/>
              </a:xfrm>
              <a:prstGeom prst="ellipse">
                <a:avLst/>
              </a:prstGeom>
              <a:solidFill>
                <a:srgbClr val="C56D41"/>
              </a:solidFill>
              <a:ln w="12700" algn="ctr">
                <a:solidFill>
                  <a:srgbClr val="64351E"/>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60" name="Oval 41"/>
              <p:cNvSpPr>
                <a:spLocks noChangeArrowheads="1"/>
              </p:cNvSpPr>
              <p:nvPr/>
            </p:nvSpPr>
            <p:spPr bwMode="auto">
              <a:xfrm>
                <a:off x="3744" y="1680"/>
                <a:ext cx="336" cy="96"/>
              </a:xfrm>
              <a:prstGeom prst="ellipse">
                <a:avLst/>
              </a:prstGeom>
              <a:solidFill>
                <a:srgbClr val="C56D41"/>
              </a:solidFill>
              <a:ln w="12700" algn="ctr">
                <a:solidFill>
                  <a:srgbClr val="64351E"/>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61" name="Oval 42"/>
              <p:cNvSpPr>
                <a:spLocks noChangeArrowheads="1"/>
              </p:cNvSpPr>
              <p:nvPr/>
            </p:nvSpPr>
            <p:spPr bwMode="auto">
              <a:xfrm>
                <a:off x="3744" y="1632"/>
                <a:ext cx="336" cy="96"/>
              </a:xfrm>
              <a:prstGeom prst="ellipse">
                <a:avLst/>
              </a:prstGeom>
              <a:solidFill>
                <a:srgbClr val="C56D41"/>
              </a:solidFill>
              <a:ln w="12700" algn="ctr">
                <a:solidFill>
                  <a:srgbClr val="64351E"/>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62" name="Oval 43"/>
              <p:cNvSpPr>
                <a:spLocks noChangeArrowheads="1"/>
              </p:cNvSpPr>
              <p:nvPr/>
            </p:nvSpPr>
            <p:spPr bwMode="auto">
              <a:xfrm>
                <a:off x="3744" y="1584"/>
                <a:ext cx="336" cy="96"/>
              </a:xfrm>
              <a:prstGeom prst="ellipse">
                <a:avLst/>
              </a:prstGeom>
              <a:solidFill>
                <a:srgbClr val="C56D41"/>
              </a:solidFill>
              <a:ln w="12700" algn="ctr">
                <a:solidFill>
                  <a:srgbClr val="64351E"/>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grpSp>
        <p:sp>
          <p:nvSpPr>
            <p:cNvPr id="57" name="Rounded Rectangle 56"/>
            <p:cNvSpPr/>
            <p:nvPr/>
          </p:nvSpPr>
          <p:spPr>
            <a:xfrm>
              <a:off x="6553200" y="3581400"/>
              <a:ext cx="609600" cy="457200"/>
            </a:xfrm>
            <a:prstGeom prst="roundRect">
              <a:avLst/>
            </a:prstGeom>
            <a:solidFill>
              <a:srgbClr val="C9F7C9"/>
            </a:solidFill>
            <a:ln w="12700">
              <a:solidFill>
                <a:srgbClr val="15A715"/>
              </a:solidFill>
              <a:miter lim="800000"/>
              <a:headEnd/>
              <a:tailEnd/>
            </a:ln>
            <a:effectLst/>
          </p:spPr>
          <p:txBody>
            <a:bodyPr wrap="none" anchor="ctr"/>
            <a:lstStyle/>
            <a:p>
              <a:endParaRPr lang="en-US" dirty="0">
                <a:solidFill>
                  <a:schemeClr val="accent1">
                    <a:lumMod val="75000"/>
                    <a:lumOff val="25000"/>
                  </a:schemeClr>
                </a:solidFill>
                <a:latin typeface="Arial" charset="0"/>
              </a:endParaRPr>
            </a:p>
          </p:txBody>
        </p:sp>
        <p:sp>
          <p:nvSpPr>
            <p:cNvPr id="58" name="AutoShape 44"/>
            <p:cNvSpPr>
              <a:spLocks noChangeArrowheads="1"/>
            </p:cNvSpPr>
            <p:nvPr/>
          </p:nvSpPr>
          <p:spPr bwMode="auto">
            <a:xfrm>
              <a:off x="6705600" y="3995603"/>
              <a:ext cx="304800" cy="276225"/>
            </a:xfrm>
            <a:prstGeom prst="upArrow">
              <a:avLst>
                <a:gd name="adj1" fmla="val 50000"/>
                <a:gd name="adj2" fmla="val 58046"/>
              </a:avLst>
            </a:prstGeom>
            <a:solidFill>
              <a:srgbClr val="F4DEC8"/>
            </a:solidFill>
            <a:ln w="12700" algn="ctr">
              <a:solidFill>
                <a:srgbClr val="90561C"/>
              </a:solidFill>
              <a:miter lim="800000"/>
              <a:headEnd/>
              <a:tailEnd/>
            </a:ln>
            <a:effectLst/>
          </p:spPr>
          <p:txBody>
            <a:bodyPr wrap="none" anchor="ctr"/>
            <a:lstStyle/>
            <a:p>
              <a:endParaRPr lang="en-US" dirty="0"/>
            </a:p>
          </p:txBody>
        </p:sp>
      </p:grpSp>
      <p:grpSp>
        <p:nvGrpSpPr>
          <p:cNvPr id="71" name="Group 70"/>
          <p:cNvGrpSpPr/>
          <p:nvPr>
            <p:custDataLst>
              <p:tags r:id="rId10"/>
            </p:custDataLst>
          </p:nvPr>
        </p:nvGrpSpPr>
        <p:grpSpPr>
          <a:xfrm>
            <a:off x="3340904" y="1953990"/>
            <a:ext cx="609600" cy="936625"/>
            <a:chOff x="6553200" y="3581400"/>
            <a:chExt cx="609600" cy="936625"/>
          </a:xfrm>
        </p:grpSpPr>
        <p:grpSp>
          <p:nvGrpSpPr>
            <p:cNvPr id="72" name="Group 39"/>
            <p:cNvGrpSpPr>
              <a:grpSpLocks/>
            </p:cNvGrpSpPr>
            <p:nvPr/>
          </p:nvGrpSpPr>
          <p:grpSpPr bwMode="auto">
            <a:xfrm>
              <a:off x="6629400" y="4191000"/>
              <a:ext cx="457200" cy="327025"/>
              <a:chOff x="3744" y="1584"/>
              <a:chExt cx="336" cy="240"/>
            </a:xfrm>
          </p:grpSpPr>
          <p:sp>
            <p:nvSpPr>
              <p:cNvPr id="75" name="Oval 40"/>
              <p:cNvSpPr>
                <a:spLocks noChangeArrowheads="1"/>
              </p:cNvSpPr>
              <p:nvPr/>
            </p:nvSpPr>
            <p:spPr bwMode="auto">
              <a:xfrm>
                <a:off x="3744" y="1728"/>
                <a:ext cx="336" cy="96"/>
              </a:xfrm>
              <a:prstGeom prst="ellipse">
                <a:avLst/>
              </a:prstGeom>
              <a:solidFill>
                <a:srgbClr val="C56D41"/>
              </a:solidFill>
              <a:ln w="12700" algn="ctr">
                <a:solidFill>
                  <a:srgbClr val="64351E"/>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76" name="Oval 41"/>
              <p:cNvSpPr>
                <a:spLocks noChangeArrowheads="1"/>
              </p:cNvSpPr>
              <p:nvPr/>
            </p:nvSpPr>
            <p:spPr bwMode="auto">
              <a:xfrm>
                <a:off x="3744" y="1680"/>
                <a:ext cx="336" cy="96"/>
              </a:xfrm>
              <a:prstGeom prst="ellipse">
                <a:avLst/>
              </a:prstGeom>
              <a:solidFill>
                <a:srgbClr val="C56D41"/>
              </a:solidFill>
              <a:ln w="12700" algn="ctr">
                <a:solidFill>
                  <a:srgbClr val="64351E"/>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77" name="Oval 42"/>
              <p:cNvSpPr>
                <a:spLocks noChangeArrowheads="1"/>
              </p:cNvSpPr>
              <p:nvPr/>
            </p:nvSpPr>
            <p:spPr bwMode="auto">
              <a:xfrm>
                <a:off x="3744" y="1632"/>
                <a:ext cx="336" cy="96"/>
              </a:xfrm>
              <a:prstGeom prst="ellipse">
                <a:avLst/>
              </a:prstGeom>
              <a:solidFill>
                <a:srgbClr val="C56D41"/>
              </a:solidFill>
              <a:ln w="12700" algn="ctr">
                <a:solidFill>
                  <a:srgbClr val="64351E"/>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78" name="Oval 43"/>
              <p:cNvSpPr>
                <a:spLocks noChangeArrowheads="1"/>
              </p:cNvSpPr>
              <p:nvPr/>
            </p:nvSpPr>
            <p:spPr bwMode="auto">
              <a:xfrm>
                <a:off x="3744" y="1584"/>
                <a:ext cx="336" cy="96"/>
              </a:xfrm>
              <a:prstGeom prst="ellipse">
                <a:avLst/>
              </a:prstGeom>
              <a:solidFill>
                <a:srgbClr val="C56D41"/>
              </a:solidFill>
              <a:ln w="12700" algn="ctr">
                <a:solidFill>
                  <a:srgbClr val="64351E"/>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grpSp>
        <p:sp>
          <p:nvSpPr>
            <p:cNvPr id="73" name="Rounded Rectangle 72"/>
            <p:cNvSpPr/>
            <p:nvPr/>
          </p:nvSpPr>
          <p:spPr>
            <a:xfrm>
              <a:off x="6553200" y="3581400"/>
              <a:ext cx="609600" cy="457200"/>
            </a:xfrm>
            <a:prstGeom prst="roundRect">
              <a:avLst/>
            </a:prstGeom>
            <a:solidFill>
              <a:srgbClr val="C9F7C9"/>
            </a:solidFill>
            <a:ln w="12700">
              <a:solidFill>
                <a:srgbClr val="15A715"/>
              </a:solidFill>
              <a:miter lim="800000"/>
              <a:headEnd/>
              <a:tailEnd/>
            </a:ln>
            <a:effectLst/>
          </p:spPr>
          <p:txBody>
            <a:bodyPr wrap="none" anchor="ctr"/>
            <a:lstStyle/>
            <a:p>
              <a:endParaRPr lang="en-US" dirty="0">
                <a:solidFill>
                  <a:schemeClr val="accent1">
                    <a:lumMod val="75000"/>
                    <a:lumOff val="25000"/>
                  </a:schemeClr>
                </a:solidFill>
                <a:latin typeface="Arial" charset="0"/>
              </a:endParaRPr>
            </a:p>
          </p:txBody>
        </p:sp>
        <p:sp>
          <p:nvSpPr>
            <p:cNvPr id="74" name="AutoShape 44"/>
            <p:cNvSpPr>
              <a:spLocks noChangeArrowheads="1"/>
            </p:cNvSpPr>
            <p:nvPr/>
          </p:nvSpPr>
          <p:spPr bwMode="auto">
            <a:xfrm>
              <a:off x="6705600" y="3995603"/>
              <a:ext cx="304800" cy="276225"/>
            </a:xfrm>
            <a:prstGeom prst="upArrow">
              <a:avLst>
                <a:gd name="adj1" fmla="val 50000"/>
                <a:gd name="adj2" fmla="val 58046"/>
              </a:avLst>
            </a:prstGeom>
            <a:solidFill>
              <a:srgbClr val="F4DEC8"/>
            </a:solidFill>
            <a:ln w="12700" algn="ctr">
              <a:solidFill>
                <a:srgbClr val="90561C"/>
              </a:solidFill>
              <a:miter lim="800000"/>
              <a:headEnd/>
              <a:tailEnd/>
            </a:ln>
            <a:effectLst/>
          </p:spPr>
          <p:txBody>
            <a:bodyPr wrap="none" anchor="ctr"/>
            <a:lstStyle/>
            <a:p>
              <a:endParaRPr lang="en-US" dirty="0"/>
            </a:p>
          </p:txBody>
        </p:sp>
      </p:grpSp>
      <p:grpSp>
        <p:nvGrpSpPr>
          <p:cNvPr id="79" name="Group 78"/>
          <p:cNvGrpSpPr/>
          <p:nvPr>
            <p:custDataLst>
              <p:tags r:id="rId11"/>
            </p:custDataLst>
          </p:nvPr>
        </p:nvGrpSpPr>
        <p:grpSpPr>
          <a:xfrm>
            <a:off x="2502704" y="1953990"/>
            <a:ext cx="609600" cy="936625"/>
            <a:chOff x="6553200" y="3581400"/>
            <a:chExt cx="609600" cy="936625"/>
          </a:xfrm>
        </p:grpSpPr>
        <p:grpSp>
          <p:nvGrpSpPr>
            <p:cNvPr id="80" name="Group 39"/>
            <p:cNvGrpSpPr>
              <a:grpSpLocks/>
            </p:cNvGrpSpPr>
            <p:nvPr/>
          </p:nvGrpSpPr>
          <p:grpSpPr bwMode="auto">
            <a:xfrm>
              <a:off x="6629400" y="4191000"/>
              <a:ext cx="457200" cy="327025"/>
              <a:chOff x="3744" y="1584"/>
              <a:chExt cx="336" cy="240"/>
            </a:xfrm>
          </p:grpSpPr>
          <p:sp>
            <p:nvSpPr>
              <p:cNvPr id="83" name="Oval 40"/>
              <p:cNvSpPr>
                <a:spLocks noChangeArrowheads="1"/>
              </p:cNvSpPr>
              <p:nvPr/>
            </p:nvSpPr>
            <p:spPr bwMode="auto">
              <a:xfrm>
                <a:off x="3744" y="1728"/>
                <a:ext cx="336" cy="96"/>
              </a:xfrm>
              <a:prstGeom prst="ellipse">
                <a:avLst/>
              </a:prstGeom>
              <a:solidFill>
                <a:srgbClr val="C56D41"/>
              </a:solidFill>
              <a:ln w="12700" algn="ctr">
                <a:solidFill>
                  <a:srgbClr val="64351E"/>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84" name="Oval 41"/>
              <p:cNvSpPr>
                <a:spLocks noChangeArrowheads="1"/>
              </p:cNvSpPr>
              <p:nvPr/>
            </p:nvSpPr>
            <p:spPr bwMode="auto">
              <a:xfrm>
                <a:off x="3744" y="1680"/>
                <a:ext cx="336" cy="96"/>
              </a:xfrm>
              <a:prstGeom prst="ellipse">
                <a:avLst/>
              </a:prstGeom>
              <a:solidFill>
                <a:srgbClr val="C56D41"/>
              </a:solidFill>
              <a:ln w="12700" algn="ctr">
                <a:solidFill>
                  <a:srgbClr val="64351E"/>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85" name="Oval 42"/>
              <p:cNvSpPr>
                <a:spLocks noChangeArrowheads="1"/>
              </p:cNvSpPr>
              <p:nvPr/>
            </p:nvSpPr>
            <p:spPr bwMode="auto">
              <a:xfrm>
                <a:off x="3744" y="1632"/>
                <a:ext cx="336" cy="96"/>
              </a:xfrm>
              <a:prstGeom prst="ellipse">
                <a:avLst/>
              </a:prstGeom>
              <a:solidFill>
                <a:srgbClr val="C56D41"/>
              </a:solidFill>
              <a:ln w="12700" algn="ctr">
                <a:solidFill>
                  <a:srgbClr val="64351E"/>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86" name="Oval 43"/>
              <p:cNvSpPr>
                <a:spLocks noChangeArrowheads="1"/>
              </p:cNvSpPr>
              <p:nvPr/>
            </p:nvSpPr>
            <p:spPr bwMode="auto">
              <a:xfrm>
                <a:off x="3744" y="1584"/>
                <a:ext cx="336" cy="96"/>
              </a:xfrm>
              <a:prstGeom prst="ellipse">
                <a:avLst/>
              </a:prstGeom>
              <a:solidFill>
                <a:srgbClr val="C56D41"/>
              </a:solidFill>
              <a:ln w="12700" algn="ctr">
                <a:solidFill>
                  <a:srgbClr val="64351E"/>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grpSp>
        <p:sp>
          <p:nvSpPr>
            <p:cNvPr id="81" name="Rounded Rectangle 80"/>
            <p:cNvSpPr/>
            <p:nvPr/>
          </p:nvSpPr>
          <p:spPr>
            <a:xfrm>
              <a:off x="6553200" y="3581400"/>
              <a:ext cx="609600" cy="457200"/>
            </a:xfrm>
            <a:prstGeom prst="roundRect">
              <a:avLst/>
            </a:prstGeom>
            <a:solidFill>
              <a:srgbClr val="C9F7C9"/>
            </a:solidFill>
            <a:ln w="12700">
              <a:solidFill>
                <a:srgbClr val="15A715"/>
              </a:solidFill>
              <a:miter lim="800000"/>
              <a:headEnd/>
              <a:tailEnd/>
            </a:ln>
            <a:effectLst/>
          </p:spPr>
          <p:txBody>
            <a:bodyPr wrap="none" anchor="ctr"/>
            <a:lstStyle/>
            <a:p>
              <a:endParaRPr lang="en-US" dirty="0">
                <a:solidFill>
                  <a:schemeClr val="accent1">
                    <a:lumMod val="75000"/>
                    <a:lumOff val="25000"/>
                  </a:schemeClr>
                </a:solidFill>
                <a:latin typeface="Arial" charset="0"/>
              </a:endParaRPr>
            </a:p>
          </p:txBody>
        </p:sp>
        <p:sp>
          <p:nvSpPr>
            <p:cNvPr id="82" name="AutoShape 44"/>
            <p:cNvSpPr>
              <a:spLocks noChangeArrowheads="1"/>
            </p:cNvSpPr>
            <p:nvPr/>
          </p:nvSpPr>
          <p:spPr bwMode="auto">
            <a:xfrm>
              <a:off x="6705600" y="3995603"/>
              <a:ext cx="304800" cy="276225"/>
            </a:xfrm>
            <a:prstGeom prst="upArrow">
              <a:avLst>
                <a:gd name="adj1" fmla="val 50000"/>
                <a:gd name="adj2" fmla="val 58046"/>
              </a:avLst>
            </a:prstGeom>
            <a:solidFill>
              <a:srgbClr val="F4DEC8"/>
            </a:solidFill>
            <a:ln w="12700" algn="ctr">
              <a:solidFill>
                <a:srgbClr val="90561C"/>
              </a:solidFill>
              <a:miter lim="800000"/>
              <a:headEnd/>
              <a:tailEnd/>
            </a:ln>
            <a:effectLst/>
          </p:spPr>
          <p:txBody>
            <a:bodyPr wrap="none" anchor="ctr"/>
            <a:lstStyle/>
            <a:p>
              <a:endParaRPr lang="en-US" dirty="0"/>
            </a:p>
          </p:txBody>
        </p:sp>
      </p:grpSp>
      <p:sp>
        <p:nvSpPr>
          <p:cNvPr id="95" name="Rounded Rectangle 94"/>
          <p:cNvSpPr/>
          <p:nvPr>
            <p:custDataLst>
              <p:tags r:id="rId12"/>
            </p:custDataLst>
          </p:nvPr>
        </p:nvSpPr>
        <p:spPr>
          <a:xfrm>
            <a:off x="2911705" y="1130588"/>
            <a:ext cx="609600" cy="457200"/>
          </a:xfrm>
          <a:prstGeom prst="roundRect">
            <a:avLst/>
          </a:prstGeom>
          <a:solidFill>
            <a:srgbClr val="C9D8F3"/>
          </a:solidFill>
          <a:ln w="12700">
            <a:solidFill>
              <a:srgbClr val="4177D7"/>
            </a:solidFill>
            <a:miter lim="800000"/>
            <a:headEnd/>
            <a:tailEnd/>
          </a:ln>
          <a:effectLst/>
        </p:spPr>
        <p:txBody>
          <a:bodyPr wrap="none" anchor="ctr"/>
          <a:lstStyle/>
          <a:p>
            <a:endParaRPr lang="en-US" dirty="0">
              <a:solidFill>
                <a:schemeClr val="tx1"/>
              </a:solidFill>
              <a:latin typeface="Arial" charset="0"/>
            </a:endParaRPr>
          </a:p>
        </p:txBody>
      </p:sp>
      <p:sp>
        <p:nvSpPr>
          <p:cNvPr id="96" name="Rounded Rectangle 95"/>
          <p:cNvSpPr/>
          <p:nvPr>
            <p:custDataLst>
              <p:tags r:id="rId13"/>
            </p:custDataLst>
          </p:nvPr>
        </p:nvSpPr>
        <p:spPr>
          <a:xfrm>
            <a:off x="2967674" y="1383163"/>
            <a:ext cx="152400" cy="117529"/>
          </a:xfrm>
          <a:prstGeom prst="roundRect">
            <a:avLst/>
          </a:prstGeom>
          <a:solidFill>
            <a:srgbClr val="FFE48F"/>
          </a:solidFill>
          <a:ln w="12700">
            <a:solidFill>
              <a:srgbClr val="F2B800"/>
            </a:solidFill>
            <a:miter lim="800000"/>
            <a:headEnd/>
            <a:tailEnd/>
          </a:ln>
          <a:effectLst/>
        </p:spPr>
        <p:txBody>
          <a:bodyPr wrap="none" anchor="ctr"/>
          <a:lstStyle/>
          <a:p>
            <a:endParaRPr lang="en-US" dirty="0">
              <a:solidFill>
                <a:schemeClr val="tx1"/>
              </a:solidFill>
              <a:latin typeface="Arial" charset="0"/>
            </a:endParaRPr>
          </a:p>
        </p:txBody>
      </p:sp>
      <p:sp>
        <p:nvSpPr>
          <p:cNvPr id="97" name="Rounded Rectangle 96"/>
          <p:cNvSpPr/>
          <p:nvPr>
            <p:custDataLst>
              <p:tags r:id="rId14"/>
            </p:custDataLst>
          </p:nvPr>
        </p:nvSpPr>
        <p:spPr>
          <a:xfrm>
            <a:off x="3749905" y="1130588"/>
            <a:ext cx="609600" cy="457200"/>
          </a:xfrm>
          <a:prstGeom prst="roundRect">
            <a:avLst/>
          </a:prstGeom>
          <a:solidFill>
            <a:srgbClr val="C9D8F3"/>
          </a:solidFill>
          <a:ln w="12700">
            <a:solidFill>
              <a:srgbClr val="4177D7"/>
            </a:solidFill>
            <a:miter lim="800000"/>
            <a:headEnd/>
            <a:tailEnd/>
          </a:ln>
          <a:effectLst/>
        </p:spPr>
        <p:txBody>
          <a:bodyPr wrap="none" anchor="ctr"/>
          <a:lstStyle/>
          <a:p>
            <a:endParaRPr lang="en-US" dirty="0">
              <a:solidFill>
                <a:schemeClr val="tx1"/>
              </a:solidFill>
              <a:latin typeface="Arial" charset="0"/>
            </a:endParaRPr>
          </a:p>
        </p:txBody>
      </p:sp>
      <p:sp>
        <p:nvSpPr>
          <p:cNvPr id="98" name="Rounded Rectangle 97"/>
          <p:cNvSpPr/>
          <p:nvPr>
            <p:custDataLst>
              <p:tags r:id="rId15"/>
            </p:custDataLst>
          </p:nvPr>
        </p:nvSpPr>
        <p:spPr>
          <a:xfrm>
            <a:off x="3912833" y="1338103"/>
            <a:ext cx="152400" cy="117529"/>
          </a:xfrm>
          <a:prstGeom prst="roundRect">
            <a:avLst/>
          </a:prstGeom>
          <a:solidFill>
            <a:srgbClr val="D5B8EA"/>
          </a:solidFill>
          <a:ln w="12700">
            <a:solidFill>
              <a:srgbClr val="9E5DCF"/>
            </a:solidFill>
            <a:miter lim="800000"/>
            <a:headEnd/>
            <a:tailEnd/>
          </a:ln>
          <a:effectLst/>
        </p:spPr>
        <p:txBody>
          <a:bodyPr wrap="none" anchor="ctr"/>
          <a:lstStyle/>
          <a:p>
            <a:endParaRPr lang="en-US" dirty="0">
              <a:solidFill>
                <a:schemeClr val="tx1"/>
              </a:solidFill>
              <a:latin typeface="Arial" charset="0"/>
            </a:endParaRPr>
          </a:p>
        </p:txBody>
      </p:sp>
      <p:sp>
        <p:nvSpPr>
          <p:cNvPr id="99" name="Rounded Rectangle 98"/>
          <p:cNvSpPr/>
          <p:nvPr>
            <p:custDataLst>
              <p:tags r:id="rId16"/>
            </p:custDataLst>
          </p:nvPr>
        </p:nvSpPr>
        <p:spPr>
          <a:xfrm>
            <a:off x="4588105" y="1130588"/>
            <a:ext cx="609600" cy="457200"/>
          </a:xfrm>
          <a:prstGeom prst="roundRect">
            <a:avLst/>
          </a:prstGeom>
          <a:solidFill>
            <a:srgbClr val="C9D8F3"/>
          </a:solidFill>
          <a:ln w="12700">
            <a:solidFill>
              <a:srgbClr val="4177D7"/>
            </a:solidFill>
            <a:miter lim="800000"/>
            <a:headEnd/>
            <a:tailEnd/>
          </a:ln>
          <a:effectLst/>
        </p:spPr>
        <p:txBody>
          <a:bodyPr wrap="none" anchor="ctr"/>
          <a:lstStyle/>
          <a:p>
            <a:endParaRPr lang="en-US" dirty="0">
              <a:solidFill>
                <a:schemeClr val="tx1"/>
              </a:solidFill>
              <a:latin typeface="Arial" charset="0"/>
            </a:endParaRPr>
          </a:p>
        </p:txBody>
      </p:sp>
      <p:sp>
        <p:nvSpPr>
          <p:cNvPr id="100" name="Rounded Rectangle 99"/>
          <p:cNvSpPr/>
          <p:nvPr>
            <p:custDataLst>
              <p:tags r:id="rId17"/>
            </p:custDataLst>
          </p:nvPr>
        </p:nvSpPr>
        <p:spPr>
          <a:xfrm>
            <a:off x="4832854" y="1220574"/>
            <a:ext cx="152400" cy="117529"/>
          </a:xfrm>
          <a:prstGeom prst="roundRect">
            <a:avLst/>
          </a:prstGeom>
          <a:solidFill>
            <a:srgbClr val="C9F7C9"/>
          </a:solidFill>
          <a:ln w="12700">
            <a:solidFill>
              <a:srgbClr val="15A715"/>
            </a:solidFill>
            <a:miter lim="800000"/>
            <a:headEnd/>
            <a:tailEnd/>
          </a:ln>
          <a:effectLst/>
        </p:spPr>
        <p:txBody>
          <a:bodyPr wrap="none" anchor="ctr"/>
          <a:lstStyle/>
          <a:p>
            <a:endParaRPr lang="en-US" dirty="0">
              <a:ln>
                <a:solidFill>
                  <a:srgbClr val="15A715"/>
                </a:solidFill>
              </a:ln>
              <a:solidFill>
                <a:srgbClr val="C9F7C9"/>
              </a:solidFill>
              <a:latin typeface="Arial" charset="0"/>
            </a:endParaRPr>
          </a:p>
        </p:txBody>
      </p:sp>
      <p:sp>
        <p:nvSpPr>
          <p:cNvPr id="101" name="Rounded Rectangle 100"/>
          <p:cNvSpPr/>
          <p:nvPr>
            <p:custDataLst>
              <p:tags r:id="rId18"/>
            </p:custDataLst>
          </p:nvPr>
        </p:nvSpPr>
        <p:spPr>
          <a:xfrm>
            <a:off x="5426305" y="1130588"/>
            <a:ext cx="609600" cy="457200"/>
          </a:xfrm>
          <a:prstGeom prst="roundRect">
            <a:avLst/>
          </a:prstGeom>
          <a:solidFill>
            <a:srgbClr val="C9D8F3"/>
          </a:solidFill>
          <a:ln w="12700">
            <a:solidFill>
              <a:srgbClr val="4177D7"/>
            </a:solidFill>
            <a:miter lim="800000"/>
            <a:headEnd/>
            <a:tailEnd/>
          </a:ln>
          <a:effectLst/>
        </p:spPr>
        <p:txBody>
          <a:bodyPr wrap="none" anchor="ctr"/>
          <a:lstStyle/>
          <a:p>
            <a:endParaRPr lang="en-US" dirty="0">
              <a:solidFill>
                <a:schemeClr val="tx1"/>
              </a:solidFill>
              <a:latin typeface="Arial" charset="0"/>
            </a:endParaRPr>
          </a:p>
        </p:txBody>
      </p:sp>
      <p:sp>
        <p:nvSpPr>
          <p:cNvPr id="102" name="Rounded Rectangle 101"/>
          <p:cNvSpPr/>
          <p:nvPr>
            <p:custDataLst>
              <p:tags r:id="rId19"/>
            </p:custDataLst>
          </p:nvPr>
        </p:nvSpPr>
        <p:spPr>
          <a:xfrm>
            <a:off x="5534804" y="1396622"/>
            <a:ext cx="152400" cy="117529"/>
          </a:xfrm>
          <a:prstGeom prst="roundRect">
            <a:avLst/>
          </a:prstGeom>
          <a:solidFill>
            <a:srgbClr val="FFB3B3"/>
          </a:solidFill>
          <a:ln w="12700">
            <a:solidFill>
              <a:srgbClr val="CC2E2E"/>
            </a:solidFill>
            <a:miter lim="800000"/>
            <a:headEnd/>
            <a:tailEnd/>
          </a:ln>
          <a:effectLst/>
        </p:spPr>
        <p:txBody>
          <a:bodyPr wrap="none" anchor="ctr"/>
          <a:lstStyle/>
          <a:p>
            <a:endParaRPr lang="en-US" dirty="0">
              <a:solidFill>
                <a:schemeClr val="tx1"/>
              </a:solidFill>
              <a:latin typeface="Arial" charset="0"/>
            </a:endParaRPr>
          </a:p>
        </p:txBody>
      </p:sp>
      <p:grpSp>
        <p:nvGrpSpPr>
          <p:cNvPr id="111" name="Group 110"/>
          <p:cNvGrpSpPr/>
          <p:nvPr>
            <p:custDataLst>
              <p:tags r:id="rId20"/>
            </p:custDataLst>
          </p:nvPr>
        </p:nvGrpSpPr>
        <p:grpSpPr>
          <a:xfrm>
            <a:off x="2807504" y="1332890"/>
            <a:ext cx="3352800" cy="621100"/>
            <a:chOff x="2676818" y="-1600810"/>
            <a:chExt cx="3352800" cy="621100"/>
          </a:xfrm>
        </p:grpSpPr>
        <p:cxnSp>
          <p:nvCxnSpPr>
            <p:cNvPr id="114" name="Straight Connector 113"/>
            <p:cNvCxnSpPr>
              <a:stCxn id="73" idx="0"/>
              <a:endCxn id="96" idx="2"/>
            </p:cNvCxnSpPr>
            <p:nvPr>
              <p:custDataLst>
                <p:tags r:id="rId35"/>
              </p:custDataLst>
            </p:nvPr>
          </p:nvCxnSpPr>
          <p:spPr>
            <a:xfrm flipH="1" flipV="1">
              <a:off x="2913188" y="-1433008"/>
              <a:ext cx="601830" cy="453298"/>
            </a:xfrm>
            <a:prstGeom prst="line">
              <a:avLst/>
            </a:prstGeom>
            <a:ln w="25400" cap="rnd">
              <a:solidFill>
                <a:srgbClr val="F2B800"/>
              </a:solidFill>
              <a:headEnd type="triangle" w="med" len="med"/>
              <a:tailEnd type="none" w="med" len="med"/>
            </a:ln>
            <a:effectLst/>
          </p:spPr>
          <p:style>
            <a:lnRef idx="2">
              <a:schemeClr val="dk1"/>
            </a:lnRef>
            <a:fillRef idx="0">
              <a:schemeClr val="dk1"/>
            </a:fillRef>
            <a:effectRef idx="1">
              <a:schemeClr val="dk1"/>
            </a:effectRef>
            <a:fontRef idx="minor">
              <a:schemeClr val="tx1"/>
            </a:fontRef>
          </p:style>
        </p:cxnSp>
        <p:cxnSp>
          <p:nvCxnSpPr>
            <p:cNvPr id="122" name="Straight Connector 121"/>
            <p:cNvCxnSpPr>
              <a:stCxn id="73" idx="0"/>
              <a:endCxn id="98" idx="2"/>
            </p:cNvCxnSpPr>
            <p:nvPr>
              <p:custDataLst>
                <p:tags r:id="rId36"/>
              </p:custDataLst>
            </p:nvPr>
          </p:nvCxnSpPr>
          <p:spPr>
            <a:xfrm flipV="1">
              <a:off x="3515018" y="-1478068"/>
              <a:ext cx="343329" cy="498358"/>
            </a:xfrm>
            <a:prstGeom prst="line">
              <a:avLst/>
            </a:prstGeom>
            <a:ln w="25400" cap="rnd">
              <a:solidFill>
                <a:srgbClr val="9E5DCF"/>
              </a:solidFill>
              <a:headEnd type="triangle" w="med" len="med"/>
              <a:tailEnd type="none" w="med" len="med"/>
            </a:ln>
            <a:effectLst/>
          </p:spPr>
          <p:style>
            <a:lnRef idx="2">
              <a:schemeClr val="dk1"/>
            </a:lnRef>
            <a:fillRef idx="0">
              <a:schemeClr val="dk1"/>
            </a:fillRef>
            <a:effectRef idx="1">
              <a:schemeClr val="dk1"/>
            </a:effectRef>
            <a:fontRef idx="minor">
              <a:schemeClr val="tx1"/>
            </a:fontRef>
          </p:style>
        </p:cxnSp>
        <p:cxnSp>
          <p:nvCxnSpPr>
            <p:cNvPr id="125" name="Straight Connector 124"/>
            <p:cNvCxnSpPr>
              <a:stCxn id="49" idx="0"/>
              <a:endCxn id="124" idx="2"/>
            </p:cNvCxnSpPr>
            <p:nvPr>
              <p:custDataLst>
                <p:tags r:id="rId37"/>
              </p:custDataLst>
            </p:nvPr>
          </p:nvCxnSpPr>
          <p:spPr>
            <a:xfrm flipH="1" flipV="1">
              <a:off x="4095371" y="-1600810"/>
              <a:ext cx="1934247" cy="621100"/>
            </a:xfrm>
            <a:prstGeom prst="line">
              <a:avLst/>
            </a:prstGeom>
            <a:ln w="25400" cap="rnd">
              <a:solidFill>
                <a:srgbClr val="9E5DCF"/>
              </a:solidFill>
              <a:headEnd type="triangle" w="med" len="med"/>
              <a:tailEnd type="none" w="med" len="med"/>
            </a:ln>
            <a:effectLst/>
          </p:spPr>
          <p:style>
            <a:lnRef idx="2">
              <a:schemeClr val="dk1"/>
            </a:lnRef>
            <a:fillRef idx="0">
              <a:schemeClr val="dk1"/>
            </a:fillRef>
            <a:effectRef idx="1">
              <a:schemeClr val="dk1"/>
            </a:effectRef>
            <a:fontRef idx="minor">
              <a:schemeClr val="tx1"/>
            </a:fontRef>
          </p:style>
        </p:cxnSp>
        <p:cxnSp>
          <p:nvCxnSpPr>
            <p:cNvPr id="127" name="Straight Connector 126"/>
            <p:cNvCxnSpPr>
              <a:stCxn id="81" idx="0"/>
              <a:endCxn id="100" idx="2"/>
            </p:cNvCxnSpPr>
            <p:nvPr>
              <p:custDataLst>
                <p:tags r:id="rId38"/>
              </p:custDataLst>
            </p:nvPr>
          </p:nvCxnSpPr>
          <p:spPr>
            <a:xfrm flipV="1">
              <a:off x="2676818" y="-1595597"/>
              <a:ext cx="2101550" cy="615887"/>
            </a:xfrm>
            <a:prstGeom prst="line">
              <a:avLst/>
            </a:prstGeom>
            <a:ln w="25400" cap="rnd">
              <a:solidFill>
                <a:srgbClr val="15A715"/>
              </a:solidFill>
              <a:headEnd type="triangle" w="med" len="med"/>
              <a:tailEnd type="none" w="med" len="med"/>
            </a:ln>
            <a:effectLst/>
          </p:spPr>
          <p:style>
            <a:lnRef idx="2">
              <a:schemeClr val="dk1"/>
            </a:lnRef>
            <a:fillRef idx="0">
              <a:schemeClr val="dk1"/>
            </a:fillRef>
            <a:effectRef idx="1">
              <a:schemeClr val="dk1"/>
            </a:effectRef>
            <a:fontRef idx="minor">
              <a:schemeClr val="tx1"/>
            </a:fontRef>
          </p:style>
        </p:cxnSp>
        <p:cxnSp>
          <p:nvCxnSpPr>
            <p:cNvPr id="142" name="Straight Connector 141"/>
            <p:cNvCxnSpPr>
              <a:stCxn id="143" idx="0"/>
              <a:endCxn id="102" idx="2"/>
            </p:cNvCxnSpPr>
            <p:nvPr>
              <p:custDataLst>
                <p:tags r:id="rId39"/>
              </p:custDataLst>
            </p:nvPr>
          </p:nvCxnSpPr>
          <p:spPr>
            <a:xfrm flipV="1">
              <a:off x="4353218" y="-1419549"/>
              <a:ext cx="1127100" cy="435820"/>
            </a:xfrm>
            <a:prstGeom prst="line">
              <a:avLst/>
            </a:prstGeom>
            <a:ln w="25400" cap="rnd">
              <a:solidFill>
                <a:srgbClr val="CC2E2E"/>
              </a:solidFill>
              <a:headEnd type="triangle" w="med" len="med"/>
              <a:tailEnd type="none" w="med" len="med"/>
            </a:ln>
            <a:effectLst/>
          </p:spPr>
          <p:style>
            <a:lnRef idx="2">
              <a:schemeClr val="dk1"/>
            </a:lnRef>
            <a:fillRef idx="0">
              <a:schemeClr val="dk1"/>
            </a:fillRef>
            <a:effectRef idx="1">
              <a:schemeClr val="dk1"/>
            </a:effectRef>
            <a:fontRef idx="minor">
              <a:schemeClr val="tx1"/>
            </a:fontRef>
          </p:style>
        </p:cxnSp>
      </p:grpSp>
      <p:sp>
        <p:nvSpPr>
          <p:cNvPr id="143" name="Rounded Rectangle 142"/>
          <p:cNvSpPr/>
          <p:nvPr>
            <p:custDataLst>
              <p:tags r:id="rId21"/>
            </p:custDataLst>
          </p:nvPr>
        </p:nvSpPr>
        <p:spPr>
          <a:xfrm>
            <a:off x="4179104" y="1949971"/>
            <a:ext cx="609600" cy="461219"/>
          </a:xfrm>
          <a:prstGeom prst="roundRect">
            <a:avLst/>
          </a:prstGeom>
          <a:solidFill>
            <a:srgbClr val="C9F7C9"/>
          </a:solidFill>
          <a:ln w="12700">
            <a:solidFill>
              <a:srgbClr val="15A715"/>
            </a:solidFill>
            <a:miter lim="800000"/>
            <a:headEnd/>
            <a:tailEnd/>
          </a:ln>
          <a:effectLst/>
        </p:spPr>
        <p:txBody>
          <a:bodyPr wrap="none" anchor="ctr"/>
          <a:lstStyle/>
          <a:p>
            <a:endParaRPr lang="en-US" dirty="0">
              <a:solidFill>
                <a:schemeClr val="accent1">
                  <a:lumMod val="75000"/>
                  <a:lumOff val="25000"/>
                </a:schemeClr>
              </a:solidFill>
              <a:latin typeface="Arial" charset="0"/>
            </a:endParaRPr>
          </a:p>
        </p:txBody>
      </p:sp>
      <p:sp>
        <p:nvSpPr>
          <p:cNvPr id="222" name="AutoShape 44"/>
          <p:cNvSpPr>
            <a:spLocks noChangeArrowheads="1"/>
          </p:cNvSpPr>
          <p:nvPr>
            <p:custDataLst>
              <p:tags r:id="rId22"/>
            </p:custDataLst>
          </p:nvPr>
        </p:nvSpPr>
        <p:spPr bwMode="auto">
          <a:xfrm>
            <a:off x="4331504" y="2368193"/>
            <a:ext cx="304800" cy="276225"/>
          </a:xfrm>
          <a:prstGeom prst="upArrow">
            <a:avLst>
              <a:gd name="adj1" fmla="val 50000"/>
              <a:gd name="adj2" fmla="val 58046"/>
            </a:avLst>
          </a:prstGeom>
          <a:solidFill>
            <a:srgbClr val="F4DEC8"/>
          </a:solidFill>
          <a:ln w="12700" algn="ctr">
            <a:solidFill>
              <a:srgbClr val="90561C"/>
            </a:solidFill>
            <a:miter lim="800000"/>
            <a:headEnd/>
            <a:tailEnd/>
          </a:ln>
          <a:effectLst/>
        </p:spPr>
        <p:txBody>
          <a:bodyPr wrap="none" anchor="ctr"/>
          <a:lstStyle/>
          <a:p>
            <a:endParaRPr lang="en-US" dirty="0"/>
          </a:p>
        </p:txBody>
      </p:sp>
      <p:sp>
        <p:nvSpPr>
          <p:cNvPr id="229" name="Rounded Rectangle 228"/>
          <p:cNvSpPr/>
          <p:nvPr>
            <p:custDataLst>
              <p:tags r:id="rId23"/>
            </p:custDataLst>
          </p:nvPr>
        </p:nvSpPr>
        <p:spPr>
          <a:xfrm>
            <a:off x="3460468" y="2020662"/>
            <a:ext cx="152400" cy="117529"/>
          </a:xfrm>
          <a:prstGeom prst="roundRect">
            <a:avLst/>
          </a:prstGeom>
          <a:solidFill>
            <a:srgbClr val="FFE48F"/>
          </a:solidFill>
          <a:ln w="12700">
            <a:solidFill>
              <a:srgbClr val="F2B800"/>
            </a:solidFill>
            <a:miter lim="800000"/>
            <a:headEnd/>
            <a:tailEnd/>
          </a:ln>
          <a:effectLst/>
        </p:spPr>
        <p:txBody>
          <a:bodyPr wrap="none" anchor="ctr"/>
          <a:lstStyle/>
          <a:p>
            <a:endParaRPr lang="en-US" dirty="0">
              <a:solidFill>
                <a:schemeClr val="tx1"/>
              </a:solidFill>
              <a:latin typeface="Arial" charset="0"/>
            </a:endParaRPr>
          </a:p>
        </p:txBody>
      </p:sp>
      <p:sp>
        <p:nvSpPr>
          <p:cNvPr id="232" name="Rounded Rectangle 231"/>
          <p:cNvSpPr/>
          <p:nvPr>
            <p:custDataLst>
              <p:tags r:id="rId24"/>
            </p:custDataLst>
          </p:nvPr>
        </p:nvSpPr>
        <p:spPr>
          <a:xfrm>
            <a:off x="3653778" y="2153673"/>
            <a:ext cx="152400" cy="117529"/>
          </a:xfrm>
          <a:prstGeom prst="roundRect">
            <a:avLst/>
          </a:prstGeom>
          <a:solidFill>
            <a:srgbClr val="D5B8EA"/>
          </a:solidFill>
          <a:ln w="12700">
            <a:solidFill>
              <a:srgbClr val="9E5DCF"/>
            </a:solidFill>
            <a:miter lim="800000"/>
            <a:headEnd/>
            <a:tailEnd/>
          </a:ln>
          <a:effectLst/>
        </p:spPr>
        <p:txBody>
          <a:bodyPr wrap="none" anchor="ctr"/>
          <a:lstStyle/>
          <a:p>
            <a:endParaRPr lang="en-US" dirty="0">
              <a:solidFill>
                <a:schemeClr val="tx1"/>
              </a:solidFill>
              <a:latin typeface="Arial" charset="0"/>
            </a:endParaRPr>
          </a:p>
        </p:txBody>
      </p:sp>
      <p:sp>
        <p:nvSpPr>
          <p:cNvPr id="234" name="Rounded Rectangle 233"/>
          <p:cNvSpPr/>
          <p:nvPr>
            <p:custDataLst>
              <p:tags r:id="rId25"/>
            </p:custDataLst>
          </p:nvPr>
        </p:nvSpPr>
        <p:spPr>
          <a:xfrm>
            <a:off x="2578904" y="2047080"/>
            <a:ext cx="152400" cy="117529"/>
          </a:xfrm>
          <a:prstGeom prst="roundRect">
            <a:avLst/>
          </a:prstGeom>
          <a:solidFill>
            <a:srgbClr val="C9F7C9"/>
          </a:solidFill>
          <a:ln w="12700">
            <a:solidFill>
              <a:srgbClr val="15A715"/>
            </a:solidFill>
            <a:miter lim="800000"/>
            <a:headEnd/>
            <a:tailEnd/>
          </a:ln>
          <a:effectLst/>
        </p:spPr>
        <p:txBody>
          <a:bodyPr wrap="none" anchor="ctr"/>
          <a:lstStyle/>
          <a:p>
            <a:endParaRPr lang="en-US" dirty="0">
              <a:ln>
                <a:solidFill>
                  <a:srgbClr val="15A715"/>
                </a:solidFill>
              </a:ln>
              <a:solidFill>
                <a:srgbClr val="C9F7C9"/>
              </a:solidFill>
              <a:latin typeface="Arial" charset="0"/>
            </a:endParaRPr>
          </a:p>
        </p:txBody>
      </p:sp>
      <p:sp>
        <p:nvSpPr>
          <p:cNvPr id="239" name="Rounded Rectangle 238"/>
          <p:cNvSpPr/>
          <p:nvPr>
            <p:custDataLst>
              <p:tags r:id="rId26"/>
            </p:custDataLst>
          </p:nvPr>
        </p:nvSpPr>
        <p:spPr>
          <a:xfrm>
            <a:off x="4560104" y="2015262"/>
            <a:ext cx="152400" cy="117529"/>
          </a:xfrm>
          <a:prstGeom prst="roundRect">
            <a:avLst/>
          </a:prstGeom>
          <a:solidFill>
            <a:srgbClr val="FFB3B3"/>
          </a:solidFill>
          <a:ln w="12700">
            <a:solidFill>
              <a:srgbClr val="CC2E2E"/>
            </a:solidFill>
            <a:miter lim="800000"/>
            <a:headEnd/>
            <a:tailEnd/>
          </a:ln>
          <a:effectLst/>
        </p:spPr>
        <p:txBody>
          <a:bodyPr wrap="none" anchor="ctr"/>
          <a:lstStyle/>
          <a:p>
            <a:endParaRPr lang="en-US" dirty="0">
              <a:solidFill>
                <a:schemeClr val="tx1"/>
              </a:solidFill>
              <a:latin typeface="Arial" charset="0"/>
            </a:endParaRPr>
          </a:p>
        </p:txBody>
      </p:sp>
      <p:sp>
        <p:nvSpPr>
          <p:cNvPr id="113" name="Rounded Rectangle 112"/>
          <p:cNvSpPr/>
          <p:nvPr>
            <p:custDataLst>
              <p:tags r:id="rId27"/>
            </p:custDataLst>
          </p:nvPr>
        </p:nvSpPr>
        <p:spPr>
          <a:xfrm>
            <a:off x="6160304" y="2154937"/>
            <a:ext cx="152400" cy="117529"/>
          </a:xfrm>
          <a:prstGeom prst="roundRect">
            <a:avLst/>
          </a:prstGeom>
          <a:solidFill>
            <a:srgbClr val="D5B8EA"/>
          </a:solidFill>
          <a:ln w="12700">
            <a:solidFill>
              <a:srgbClr val="9E5DCF"/>
            </a:solidFill>
            <a:miter lim="800000"/>
            <a:headEnd/>
            <a:tailEnd/>
          </a:ln>
          <a:effectLst/>
        </p:spPr>
        <p:txBody>
          <a:bodyPr wrap="none" anchor="ctr"/>
          <a:lstStyle/>
          <a:p>
            <a:endParaRPr lang="en-US" dirty="0">
              <a:solidFill>
                <a:schemeClr val="tx1"/>
              </a:solidFill>
              <a:latin typeface="Arial" charset="0"/>
            </a:endParaRPr>
          </a:p>
        </p:txBody>
      </p:sp>
      <p:sp>
        <p:nvSpPr>
          <p:cNvPr id="116" name="Rounded Rectangle 115"/>
          <p:cNvSpPr/>
          <p:nvPr>
            <p:custDataLst>
              <p:tags r:id="rId28"/>
            </p:custDataLst>
          </p:nvPr>
        </p:nvSpPr>
        <p:spPr>
          <a:xfrm>
            <a:off x="5122964" y="2002140"/>
            <a:ext cx="152400" cy="117529"/>
          </a:xfrm>
          <a:prstGeom prst="roundRect">
            <a:avLst/>
          </a:prstGeom>
          <a:solidFill>
            <a:srgbClr val="FFE48F"/>
          </a:solidFill>
          <a:ln w="12700">
            <a:solidFill>
              <a:srgbClr val="F2B800"/>
            </a:solidFill>
            <a:miter lim="800000"/>
            <a:headEnd/>
            <a:tailEnd/>
          </a:ln>
          <a:effectLst/>
        </p:spPr>
        <p:txBody>
          <a:bodyPr wrap="none" anchor="ctr"/>
          <a:lstStyle/>
          <a:p>
            <a:endParaRPr lang="en-US" dirty="0">
              <a:solidFill>
                <a:schemeClr val="tx1"/>
              </a:solidFill>
              <a:latin typeface="Arial" charset="0"/>
            </a:endParaRPr>
          </a:p>
        </p:txBody>
      </p:sp>
      <p:sp>
        <p:nvSpPr>
          <p:cNvPr id="117" name="Rounded Rectangle 116"/>
          <p:cNvSpPr/>
          <p:nvPr>
            <p:custDataLst>
              <p:tags r:id="rId29"/>
            </p:custDataLst>
          </p:nvPr>
        </p:nvSpPr>
        <p:spPr>
          <a:xfrm>
            <a:off x="5382560" y="2002140"/>
            <a:ext cx="152400" cy="117529"/>
          </a:xfrm>
          <a:prstGeom prst="roundRect">
            <a:avLst/>
          </a:prstGeom>
          <a:solidFill>
            <a:srgbClr val="D5B8EA"/>
          </a:solidFill>
          <a:ln w="12700">
            <a:solidFill>
              <a:srgbClr val="9E5DCF"/>
            </a:solidFill>
            <a:miter lim="800000"/>
            <a:headEnd/>
            <a:tailEnd/>
          </a:ln>
          <a:effectLst/>
        </p:spPr>
        <p:txBody>
          <a:bodyPr wrap="none" anchor="ctr"/>
          <a:lstStyle/>
          <a:p>
            <a:endParaRPr lang="en-US" dirty="0">
              <a:solidFill>
                <a:schemeClr val="tx1"/>
              </a:solidFill>
              <a:latin typeface="Arial" charset="0"/>
            </a:endParaRPr>
          </a:p>
        </p:txBody>
      </p:sp>
      <p:sp>
        <p:nvSpPr>
          <p:cNvPr id="118" name="Rounded Rectangle 117"/>
          <p:cNvSpPr/>
          <p:nvPr>
            <p:custDataLst>
              <p:tags r:id="rId30"/>
            </p:custDataLst>
          </p:nvPr>
        </p:nvSpPr>
        <p:spPr>
          <a:xfrm>
            <a:off x="5122964" y="2195869"/>
            <a:ext cx="152400" cy="117529"/>
          </a:xfrm>
          <a:prstGeom prst="roundRect">
            <a:avLst/>
          </a:prstGeom>
          <a:solidFill>
            <a:srgbClr val="C9F7C9"/>
          </a:solidFill>
          <a:ln w="12700">
            <a:solidFill>
              <a:srgbClr val="15A715"/>
            </a:solidFill>
            <a:miter lim="800000"/>
            <a:headEnd/>
            <a:tailEnd/>
          </a:ln>
          <a:effectLst/>
        </p:spPr>
        <p:txBody>
          <a:bodyPr wrap="none" anchor="ctr"/>
          <a:lstStyle/>
          <a:p>
            <a:endParaRPr lang="en-US" dirty="0">
              <a:ln>
                <a:solidFill>
                  <a:srgbClr val="15A715"/>
                </a:solidFill>
              </a:ln>
              <a:solidFill>
                <a:srgbClr val="C9F7C9"/>
              </a:solidFill>
              <a:latin typeface="Arial" charset="0"/>
            </a:endParaRPr>
          </a:p>
        </p:txBody>
      </p:sp>
      <p:sp>
        <p:nvSpPr>
          <p:cNvPr id="120" name="Rounded Rectangle 119"/>
          <p:cNvSpPr/>
          <p:nvPr>
            <p:custDataLst>
              <p:tags r:id="rId31"/>
            </p:custDataLst>
          </p:nvPr>
        </p:nvSpPr>
        <p:spPr>
          <a:xfrm>
            <a:off x="5382560" y="2195869"/>
            <a:ext cx="152400" cy="117529"/>
          </a:xfrm>
          <a:prstGeom prst="roundRect">
            <a:avLst/>
          </a:prstGeom>
          <a:solidFill>
            <a:srgbClr val="FFB3B3"/>
          </a:solidFill>
          <a:ln w="12700">
            <a:solidFill>
              <a:srgbClr val="CC2E2E"/>
            </a:solidFill>
            <a:miter lim="800000"/>
            <a:headEnd/>
            <a:tailEnd/>
          </a:ln>
          <a:effectLst/>
        </p:spPr>
        <p:txBody>
          <a:bodyPr wrap="none" anchor="ctr"/>
          <a:lstStyle/>
          <a:p>
            <a:endParaRPr lang="en-US" dirty="0">
              <a:solidFill>
                <a:schemeClr val="tx1"/>
              </a:solidFill>
              <a:latin typeface="Arial" charset="0"/>
            </a:endParaRPr>
          </a:p>
        </p:txBody>
      </p:sp>
      <p:sp>
        <p:nvSpPr>
          <p:cNvPr id="123" name="Multiply 122"/>
          <p:cNvSpPr/>
          <p:nvPr>
            <p:custDataLst>
              <p:tags r:id="rId32"/>
            </p:custDataLst>
          </p:nvPr>
        </p:nvSpPr>
        <p:spPr>
          <a:xfrm>
            <a:off x="4908993" y="1676400"/>
            <a:ext cx="838200" cy="947163"/>
          </a:xfrm>
          <a:prstGeom prst="mathMultiply">
            <a:avLst/>
          </a:prstGeom>
          <a:solidFill>
            <a:schemeClr val="accent2">
              <a:alpha val="46000"/>
            </a:schemeClr>
          </a:solidFill>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dirty="0"/>
          </a:p>
        </p:txBody>
      </p:sp>
      <p:sp>
        <p:nvSpPr>
          <p:cNvPr id="124" name="Rounded Rectangle 123"/>
          <p:cNvSpPr/>
          <p:nvPr>
            <p:custDataLst>
              <p:tags r:id="rId33"/>
            </p:custDataLst>
          </p:nvPr>
        </p:nvSpPr>
        <p:spPr>
          <a:xfrm>
            <a:off x="4149857" y="1215361"/>
            <a:ext cx="152400" cy="117529"/>
          </a:xfrm>
          <a:prstGeom prst="roundRect">
            <a:avLst/>
          </a:prstGeom>
          <a:solidFill>
            <a:srgbClr val="D5B8EA"/>
          </a:solidFill>
          <a:ln w="12700">
            <a:solidFill>
              <a:srgbClr val="9E5DCF"/>
            </a:solidFill>
            <a:miter lim="800000"/>
            <a:headEnd/>
            <a:tailEnd/>
          </a:ln>
          <a:effectLst/>
        </p:spPr>
        <p:txBody>
          <a:bodyPr wrap="none" anchor="ctr"/>
          <a:lstStyle/>
          <a:p>
            <a:endParaRPr lang="en-US" dirty="0">
              <a:solidFill>
                <a:schemeClr val="tx1"/>
              </a:solidFill>
              <a:latin typeface="Arial" charset="0"/>
            </a:endParaRPr>
          </a:p>
        </p:txBody>
      </p:sp>
      <p:sp>
        <p:nvSpPr>
          <p:cNvPr id="126" name="Rounded Rectangle 125"/>
          <p:cNvSpPr/>
          <p:nvPr>
            <p:custDataLst>
              <p:tags r:id="rId34"/>
            </p:custDataLst>
          </p:nvPr>
        </p:nvSpPr>
        <p:spPr>
          <a:xfrm>
            <a:off x="5251893" y="2104581"/>
            <a:ext cx="152400" cy="117529"/>
          </a:xfrm>
          <a:prstGeom prst="roundRect">
            <a:avLst/>
          </a:prstGeom>
          <a:solidFill>
            <a:srgbClr val="D5B8EA"/>
          </a:solidFill>
          <a:ln w="12700">
            <a:solidFill>
              <a:srgbClr val="9E5DCF"/>
            </a:solidFill>
            <a:miter lim="800000"/>
            <a:headEnd/>
            <a:tailEnd/>
          </a:ln>
          <a:effectLst/>
        </p:spPr>
        <p:txBody>
          <a:bodyPr wrap="none" anchor="ctr"/>
          <a:lstStyle/>
          <a:p>
            <a:endParaRPr lang="en-US" dirty="0">
              <a:solidFill>
                <a:schemeClr val="tx1"/>
              </a:solidFill>
              <a:latin typeface="Arial" charset="0"/>
            </a:endParaRPr>
          </a:p>
        </p:txBody>
      </p:sp>
    </p:spTree>
    <p:custDataLst>
      <p:tags r:id="rId1"/>
    </p:custDataLst>
    <p:extLst>
      <p:ext uri="{BB962C8B-B14F-4D97-AF65-F5344CB8AC3E}">
        <p14:creationId xmlns:p14="http://schemas.microsoft.com/office/powerpoint/2010/main" val="1572091090"/>
      </p:ext>
    </p:extLst>
  </p:cSld>
  <p:clrMapOvr>
    <a:masterClrMapping/>
  </p:clrMapOvr>
  <mc:AlternateContent xmlns:mc="http://schemas.openxmlformats.org/markup-compatibility/2006" xmlns:p14="http://schemas.microsoft.com/office/powerpoint/2010/main">
    <mc:Choice Requires="p14">
      <p:transition spd="slow" p14:dur="2000" advTm="117060"/>
    </mc:Choice>
    <mc:Fallback xmlns="">
      <p:transition spd="slow" advTm="117060"/>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2"/>
            </p:custDataLst>
          </p:nvPr>
        </p:nvSpPr>
        <p:spPr/>
        <p:txBody>
          <a:bodyPr>
            <a:normAutofit/>
          </a:bodyPr>
          <a:lstStyle/>
          <a:p>
            <a:r>
              <a:rPr lang="en-US" dirty="0" smtClean="0"/>
              <a:t>Restarting After Widespread Failure</a:t>
            </a:r>
            <a:endParaRPr lang="en-US" dirty="0"/>
          </a:p>
        </p:txBody>
      </p:sp>
      <p:sp>
        <p:nvSpPr>
          <p:cNvPr id="3" name="Content Placeholder 2"/>
          <p:cNvSpPr>
            <a:spLocks noGrp="1"/>
          </p:cNvSpPr>
          <p:nvPr>
            <p:ph idx="1"/>
            <p:custDataLst>
              <p:tags r:id="rId3"/>
            </p:custDataLst>
          </p:nvPr>
        </p:nvSpPr>
        <p:spPr/>
        <p:txBody>
          <a:bodyPr>
            <a:normAutofit/>
          </a:bodyPr>
          <a:lstStyle/>
          <a:p>
            <a:r>
              <a:rPr lang="en-US" b="1" dirty="0" smtClean="0">
                <a:solidFill>
                  <a:schemeClr val="accent4"/>
                </a:solidFill>
              </a:rPr>
              <a:t>Problem:</a:t>
            </a:r>
            <a:r>
              <a:rPr lang="en-US" dirty="0" smtClean="0"/>
              <a:t> widespread correlated failures may lose all replicas of some segments</a:t>
            </a:r>
          </a:p>
          <a:p>
            <a:pPr lvl="1"/>
            <a:r>
              <a:rPr lang="en-US" dirty="0" smtClean="0"/>
              <a:t>Power outages, loss of core switch, coordinated segfaults</a:t>
            </a:r>
          </a:p>
          <a:p>
            <a:pPr lvl="1"/>
            <a:r>
              <a:rPr lang="en-US" dirty="0" smtClean="0"/>
              <a:t>Rare events, a few times a year; usually temporary</a:t>
            </a:r>
          </a:p>
          <a:p>
            <a:pPr lvl="1"/>
            <a:r>
              <a:rPr lang="en-US" dirty="0" smtClean="0"/>
              <a:t>Unavailability ok until problem subsides</a:t>
            </a:r>
          </a:p>
          <a:p>
            <a:r>
              <a:rPr lang="en-US" b="1" dirty="0" smtClean="0">
                <a:solidFill>
                  <a:schemeClr val="accent3">
                    <a:lumMod val="75000"/>
                  </a:schemeClr>
                </a:solidFill>
              </a:rPr>
              <a:t>Solution: </a:t>
            </a:r>
            <a:r>
              <a:rPr lang="en-US" dirty="0"/>
              <a:t>w</a:t>
            </a:r>
            <a:r>
              <a:rPr lang="en-US" dirty="0" smtClean="0"/>
              <a:t>ait for servers to rejoin with replicas</a:t>
            </a:r>
          </a:p>
          <a:p>
            <a:pPr lvl="1"/>
            <a:r>
              <a:rPr lang="en-US" dirty="0"/>
              <a:t>P</a:t>
            </a:r>
            <a:r>
              <a:rPr lang="en-US" dirty="0" smtClean="0"/>
              <a:t>erform recovery when all segments available for server</a:t>
            </a:r>
            <a:endParaRPr lang="en-US" dirty="0"/>
          </a:p>
        </p:txBody>
      </p:sp>
      <p:sp>
        <p:nvSpPr>
          <p:cNvPr id="4" name="Slide Number Placeholder 3"/>
          <p:cNvSpPr>
            <a:spLocks noGrp="1"/>
          </p:cNvSpPr>
          <p:nvPr>
            <p:ph type="sldNum" sz="quarter" idx="12"/>
            <p:custDataLst>
              <p:tags r:id="rId4"/>
            </p:custDataLst>
          </p:nvPr>
        </p:nvSpPr>
        <p:spPr/>
        <p:txBody>
          <a:bodyPr/>
          <a:lstStyle/>
          <a:p>
            <a:fld id="{E7A5B8A6-A355-495E-943D-2625EB1675EB}" type="slidenum">
              <a:rPr lang="en-US" smtClean="0"/>
              <a:t>35</a:t>
            </a:fld>
            <a:endParaRPr lang="en-US" dirty="0"/>
          </a:p>
        </p:txBody>
      </p:sp>
    </p:spTree>
    <p:custDataLst>
      <p:tags r:id="rId1"/>
    </p:custDataLst>
    <p:extLst>
      <p:ext uri="{BB962C8B-B14F-4D97-AF65-F5344CB8AC3E}">
        <p14:creationId xmlns:p14="http://schemas.microsoft.com/office/powerpoint/2010/main" val="1033299831"/>
      </p:ext>
    </p:extLst>
  </p:cSld>
  <p:clrMapOvr>
    <a:masterClrMapping/>
  </p:clrMapOvr>
  <mc:AlternateContent xmlns:mc="http://schemas.openxmlformats.org/markup-compatibility/2006" xmlns:p14="http://schemas.microsoft.com/office/powerpoint/2010/main">
    <mc:Choice Requires="p14">
      <p:transition spd="slow" p14:dur="2000" advTm="96859"/>
    </mc:Choice>
    <mc:Fallback xmlns="">
      <p:transition spd="slow" advTm="96859"/>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2"/>
            </p:custDataLst>
          </p:nvPr>
        </p:nvSpPr>
        <p:spPr/>
        <p:txBody>
          <a:bodyPr/>
          <a:lstStyle/>
          <a:p>
            <a:r>
              <a:rPr lang="en-US" dirty="0" smtClean="0"/>
              <a:t>Inconsistent Replicas</a:t>
            </a:r>
            <a:endParaRPr lang="en-US" dirty="0"/>
          </a:p>
        </p:txBody>
      </p:sp>
      <p:sp>
        <p:nvSpPr>
          <p:cNvPr id="3" name="Content Placeholder 2"/>
          <p:cNvSpPr>
            <a:spLocks noGrp="1"/>
          </p:cNvSpPr>
          <p:nvPr>
            <p:ph idx="1"/>
            <p:custDataLst>
              <p:tags r:id="rId3"/>
            </p:custDataLst>
          </p:nvPr>
        </p:nvSpPr>
        <p:spPr/>
        <p:txBody>
          <a:bodyPr>
            <a:normAutofit/>
          </a:bodyPr>
          <a:lstStyle/>
          <a:p>
            <a:r>
              <a:rPr lang="en-US" b="1" dirty="0">
                <a:solidFill>
                  <a:schemeClr val="accent4"/>
                </a:solidFill>
              </a:rPr>
              <a:t>Problem: </a:t>
            </a:r>
            <a:r>
              <a:rPr lang="en-US" dirty="0"/>
              <a:t>some found replicas may be inconsistent</a:t>
            </a:r>
          </a:p>
          <a:p>
            <a:pPr lvl="1"/>
            <a:r>
              <a:rPr lang="en-US" dirty="0"/>
              <a:t>Master </a:t>
            </a:r>
            <a:r>
              <a:rPr lang="en-US" dirty="0" smtClean="0"/>
              <a:t>can’t wait </a:t>
            </a:r>
            <a:r>
              <a:rPr lang="en-US" dirty="0"/>
              <a:t>for backup to rejoin to add data to log</a:t>
            </a:r>
          </a:p>
          <a:p>
            <a:pPr lvl="1"/>
            <a:r>
              <a:rPr lang="en-US" dirty="0"/>
              <a:t>Master </a:t>
            </a:r>
            <a:r>
              <a:rPr lang="en-US" dirty="0" smtClean="0"/>
              <a:t>can’t </a:t>
            </a:r>
            <a:r>
              <a:rPr lang="en-US" dirty="0"/>
              <a:t>clear log digest mark on lost head </a:t>
            </a:r>
            <a:r>
              <a:rPr lang="en-US" dirty="0" smtClean="0"/>
              <a:t>replicas</a:t>
            </a:r>
          </a:p>
          <a:p>
            <a:pPr lvl="1"/>
            <a:endParaRPr lang="en-US" dirty="0" smtClean="0"/>
          </a:p>
          <a:p>
            <a:pPr marL="457200" lvl="1" indent="0">
              <a:buNone/>
            </a:pPr>
            <a:endParaRPr lang="en-US" dirty="0" smtClean="0"/>
          </a:p>
          <a:p>
            <a:pPr lvl="1"/>
            <a:r>
              <a:rPr lang="en-US" dirty="0" smtClean="0"/>
              <a:t>Cannot solve with log alone and remain available</a:t>
            </a:r>
          </a:p>
          <a:p>
            <a:r>
              <a:rPr lang="en-US" b="1" dirty="0" smtClean="0">
                <a:solidFill>
                  <a:schemeClr val="accent3">
                    <a:lumMod val="75000"/>
                  </a:schemeClr>
                </a:solidFill>
              </a:rPr>
              <a:t>(Sketch of) Solution: </a:t>
            </a:r>
            <a:r>
              <a:rPr lang="en-US" dirty="0" smtClean="0"/>
              <a:t>must centralize some state</a:t>
            </a:r>
            <a:endParaRPr lang="en-US" dirty="0" smtClean="0">
              <a:solidFill>
                <a:schemeClr val="accent3">
                  <a:lumMod val="75000"/>
                </a:schemeClr>
              </a:solidFill>
            </a:endParaRPr>
          </a:p>
          <a:p>
            <a:pPr lvl="1"/>
            <a:r>
              <a:rPr lang="en-US" dirty="0" smtClean="0"/>
              <a:t>Prevent inconsistency of most replicas: atomic recreation</a:t>
            </a:r>
          </a:p>
          <a:p>
            <a:pPr lvl="1"/>
            <a:r>
              <a:rPr lang="en-US" dirty="0" smtClean="0"/>
              <a:t>Minimize </a:t>
            </a:r>
            <a:r>
              <a:rPr lang="en-US" dirty="0"/>
              <a:t>centralized state for inconsistent head replicas</a:t>
            </a:r>
          </a:p>
          <a:p>
            <a:pPr lvl="1"/>
            <a:r>
              <a:rPr lang="en-US" dirty="0"/>
              <a:t>U</a:t>
            </a:r>
            <a:r>
              <a:rPr lang="en-US" dirty="0" smtClean="0"/>
              <a:t>pdate log head version on coordinator on inconsistency</a:t>
            </a:r>
          </a:p>
          <a:p>
            <a:pPr lvl="1"/>
            <a:r>
              <a:rPr lang="en-US" dirty="0" smtClean="0"/>
              <a:t>Rare, expect 6 updates/hr, constant 16 bytes of state/log</a:t>
            </a:r>
          </a:p>
          <a:p>
            <a:pPr lvl="1"/>
            <a:endParaRPr lang="en-US" dirty="0" smtClean="0"/>
          </a:p>
        </p:txBody>
      </p:sp>
      <p:sp>
        <p:nvSpPr>
          <p:cNvPr id="4" name="Slide Number Placeholder 3"/>
          <p:cNvSpPr>
            <a:spLocks noGrp="1"/>
          </p:cNvSpPr>
          <p:nvPr>
            <p:ph type="sldNum" sz="quarter" idx="12"/>
            <p:custDataLst>
              <p:tags r:id="rId4"/>
            </p:custDataLst>
          </p:nvPr>
        </p:nvSpPr>
        <p:spPr/>
        <p:txBody>
          <a:bodyPr/>
          <a:lstStyle/>
          <a:p>
            <a:fld id="{E7A5B8A6-A355-495E-943D-2625EB1675EB}" type="slidenum">
              <a:rPr lang="en-US" smtClean="0"/>
              <a:t>36</a:t>
            </a:fld>
            <a:endParaRPr lang="en-US" dirty="0"/>
          </a:p>
        </p:txBody>
      </p:sp>
      <p:grpSp>
        <p:nvGrpSpPr>
          <p:cNvPr id="58" name="Group 57"/>
          <p:cNvGrpSpPr/>
          <p:nvPr/>
        </p:nvGrpSpPr>
        <p:grpSpPr>
          <a:xfrm>
            <a:off x="1742057" y="2548411"/>
            <a:ext cx="5659887" cy="728189"/>
            <a:chOff x="1187918" y="2438400"/>
            <a:chExt cx="5659887" cy="728189"/>
          </a:xfrm>
        </p:grpSpPr>
        <p:sp>
          <p:nvSpPr>
            <p:cNvPr id="14" name="Rectangle 13"/>
            <p:cNvSpPr/>
            <p:nvPr/>
          </p:nvSpPr>
          <p:spPr>
            <a:xfrm>
              <a:off x="1187918" y="2667002"/>
              <a:ext cx="1192192" cy="28051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S7</a:t>
              </a:r>
              <a:endParaRPr lang="en-US" dirty="0"/>
            </a:p>
          </p:txBody>
        </p:sp>
        <p:sp>
          <p:nvSpPr>
            <p:cNvPr id="15" name="Rectangle 14"/>
            <p:cNvSpPr/>
            <p:nvPr/>
          </p:nvSpPr>
          <p:spPr>
            <a:xfrm>
              <a:off x="2687819" y="2667002"/>
              <a:ext cx="1192192" cy="28051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S19</a:t>
              </a:r>
              <a:endParaRPr lang="en-US" dirty="0"/>
            </a:p>
          </p:txBody>
        </p:sp>
        <p:sp>
          <p:nvSpPr>
            <p:cNvPr id="16" name="Rectangle 15"/>
            <p:cNvSpPr/>
            <p:nvPr/>
          </p:nvSpPr>
          <p:spPr>
            <a:xfrm>
              <a:off x="4186878" y="2438402"/>
              <a:ext cx="1192192" cy="280516"/>
            </a:xfrm>
            <a:prstGeom prst="rect">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Rectangle 16"/>
            <p:cNvSpPr/>
            <p:nvPr/>
          </p:nvSpPr>
          <p:spPr>
            <a:xfrm>
              <a:off x="4186878" y="2438402"/>
              <a:ext cx="1192192" cy="28051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p:cNvSpPr/>
            <p:nvPr/>
          </p:nvSpPr>
          <p:spPr>
            <a:xfrm>
              <a:off x="4186878" y="2438400"/>
              <a:ext cx="1192192" cy="28051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S20</a:t>
              </a:r>
              <a:endParaRPr lang="en-US" dirty="0"/>
            </a:p>
          </p:txBody>
        </p:sp>
        <p:sp>
          <p:nvSpPr>
            <p:cNvPr id="28" name="Rectangle 27"/>
            <p:cNvSpPr/>
            <p:nvPr/>
          </p:nvSpPr>
          <p:spPr>
            <a:xfrm>
              <a:off x="4186878" y="2886073"/>
              <a:ext cx="1192192" cy="280516"/>
            </a:xfrm>
            <a:prstGeom prst="rect">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Rectangle 28"/>
            <p:cNvSpPr/>
            <p:nvPr/>
          </p:nvSpPr>
          <p:spPr>
            <a:xfrm>
              <a:off x="4186878" y="2886073"/>
              <a:ext cx="770076" cy="28051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Rectangle 29"/>
            <p:cNvSpPr/>
            <p:nvPr/>
          </p:nvSpPr>
          <p:spPr>
            <a:xfrm>
              <a:off x="4186878" y="2886071"/>
              <a:ext cx="1192192" cy="28051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S20</a:t>
              </a:r>
              <a:endParaRPr lang="en-US" dirty="0"/>
            </a:p>
          </p:txBody>
        </p:sp>
        <p:sp>
          <p:nvSpPr>
            <p:cNvPr id="31" name="Rectangle 30"/>
            <p:cNvSpPr/>
            <p:nvPr/>
          </p:nvSpPr>
          <p:spPr>
            <a:xfrm>
              <a:off x="4186878" y="2886071"/>
              <a:ext cx="255761" cy="28051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Rectangle 31"/>
            <p:cNvSpPr/>
            <p:nvPr/>
          </p:nvSpPr>
          <p:spPr>
            <a:xfrm>
              <a:off x="5655613" y="2438402"/>
              <a:ext cx="1192192" cy="280516"/>
            </a:xfrm>
            <a:prstGeom prst="rect">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Rectangle 32"/>
            <p:cNvSpPr/>
            <p:nvPr/>
          </p:nvSpPr>
          <p:spPr>
            <a:xfrm>
              <a:off x="5655613" y="2438402"/>
              <a:ext cx="770076" cy="28051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Rectangle 33"/>
            <p:cNvSpPr/>
            <p:nvPr/>
          </p:nvSpPr>
          <p:spPr>
            <a:xfrm>
              <a:off x="5655613" y="2438400"/>
              <a:ext cx="1192192" cy="28051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S21</a:t>
              </a:r>
              <a:endParaRPr lang="en-US" dirty="0"/>
            </a:p>
          </p:txBody>
        </p:sp>
        <p:sp>
          <p:nvSpPr>
            <p:cNvPr id="35" name="Rectangle 34"/>
            <p:cNvSpPr/>
            <p:nvPr/>
          </p:nvSpPr>
          <p:spPr>
            <a:xfrm>
              <a:off x="5655613" y="2438400"/>
              <a:ext cx="255761" cy="28051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40" name="Straight Arrow Connector 39"/>
            <p:cNvCxnSpPr>
              <a:endCxn id="15" idx="1"/>
            </p:cNvCxnSpPr>
            <p:nvPr/>
          </p:nvCxnSpPr>
          <p:spPr>
            <a:xfrm>
              <a:off x="2380110" y="2807260"/>
              <a:ext cx="307709"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42" name="Straight Arrow Connector 41"/>
            <p:cNvCxnSpPr>
              <a:stCxn id="15" idx="3"/>
              <a:endCxn id="17" idx="1"/>
            </p:cNvCxnSpPr>
            <p:nvPr/>
          </p:nvCxnSpPr>
          <p:spPr>
            <a:xfrm flipV="1">
              <a:off x="3880011" y="2578660"/>
              <a:ext cx="306867" cy="2286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44" name="Straight Arrow Connector 43"/>
            <p:cNvCxnSpPr>
              <a:stCxn id="12" idx="3"/>
              <a:endCxn id="33" idx="1"/>
            </p:cNvCxnSpPr>
            <p:nvPr/>
          </p:nvCxnSpPr>
          <p:spPr>
            <a:xfrm>
              <a:off x="5379070" y="2578658"/>
              <a:ext cx="276543" cy="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46" name="Straight Arrow Connector 45"/>
            <p:cNvCxnSpPr>
              <a:stCxn id="15" idx="3"/>
              <a:endCxn id="31" idx="1"/>
            </p:cNvCxnSpPr>
            <p:nvPr/>
          </p:nvCxnSpPr>
          <p:spPr>
            <a:xfrm>
              <a:off x="3880011" y="2807260"/>
              <a:ext cx="306867" cy="219069"/>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grpSp>
    </p:spTree>
    <p:custDataLst>
      <p:tags r:id="rId1"/>
    </p:custDataLst>
    <p:extLst>
      <p:ext uri="{BB962C8B-B14F-4D97-AF65-F5344CB8AC3E}">
        <p14:creationId xmlns:p14="http://schemas.microsoft.com/office/powerpoint/2010/main" val="516041047"/>
      </p:ext>
    </p:extLst>
  </p:cSld>
  <p:clrMapOvr>
    <a:masterClrMapping/>
  </p:clrMapOvr>
  <mc:AlternateContent xmlns:mc="http://schemas.openxmlformats.org/markup-compatibility/2006" xmlns:p14="http://schemas.microsoft.com/office/powerpoint/2010/main">
    <mc:Choice Requires="p14">
      <p:transition spd="slow" p14:dur="2000" advTm="96859"/>
    </mc:Choice>
    <mc:Fallback xmlns="">
      <p:transition spd="slow" advTm="96859"/>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2"/>
            </p:custDataLst>
          </p:nvPr>
        </p:nvSpPr>
        <p:spPr/>
        <p:txBody>
          <a:bodyPr/>
          <a:lstStyle/>
          <a:p>
            <a:r>
              <a:rPr lang="en-US" dirty="0" smtClean="0"/>
              <a:t>Outline</a:t>
            </a:r>
            <a:endParaRPr lang="en-US" dirty="0"/>
          </a:p>
        </p:txBody>
      </p:sp>
      <p:sp>
        <p:nvSpPr>
          <p:cNvPr id="3" name="Content Placeholder 2"/>
          <p:cNvSpPr>
            <a:spLocks noGrp="1"/>
          </p:cNvSpPr>
          <p:nvPr>
            <p:ph idx="1"/>
            <p:custDataLst>
              <p:tags r:id="rId3"/>
            </p:custDataLst>
          </p:nvPr>
        </p:nvSpPr>
        <p:spPr/>
        <p:txBody>
          <a:bodyPr/>
          <a:lstStyle/>
          <a:p>
            <a:r>
              <a:rPr lang="en-US" dirty="0" smtClean="0">
                <a:solidFill>
                  <a:schemeClr val="tx1">
                    <a:lumMod val="50000"/>
                    <a:lumOff val="50000"/>
                  </a:schemeClr>
                </a:solidFill>
              </a:rPr>
              <a:t>Introduction</a:t>
            </a:r>
          </a:p>
          <a:p>
            <a:r>
              <a:rPr lang="en-US" dirty="0" smtClean="0">
                <a:solidFill>
                  <a:schemeClr val="tx1">
                    <a:lumMod val="50000"/>
                    <a:lumOff val="50000"/>
                  </a:schemeClr>
                </a:solidFill>
              </a:rPr>
              <a:t>Contributions</a:t>
            </a:r>
          </a:p>
          <a:p>
            <a:r>
              <a:rPr lang="en-US" dirty="0">
                <a:solidFill>
                  <a:schemeClr val="tx1">
                    <a:lumMod val="50000"/>
                    <a:lumOff val="50000"/>
                  </a:schemeClr>
                </a:solidFill>
              </a:rPr>
              <a:t>RAMCloud Overview</a:t>
            </a:r>
          </a:p>
          <a:p>
            <a:r>
              <a:rPr lang="en-US" dirty="0" smtClean="0">
                <a:solidFill>
                  <a:schemeClr val="tx1">
                    <a:lumMod val="50000"/>
                    <a:lumOff val="50000"/>
                  </a:schemeClr>
                </a:solidFill>
              </a:rPr>
              <a:t>Fast Crash Recovery</a:t>
            </a:r>
          </a:p>
          <a:p>
            <a:pPr lvl="1"/>
            <a:r>
              <a:rPr lang="en-US" dirty="0" smtClean="0">
                <a:solidFill>
                  <a:schemeClr val="tx1">
                    <a:lumMod val="50000"/>
                    <a:lumOff val="50000"/>
                  </a:schemeClr>
                </a:solidFill>
              </a:rPr>
              <a:t>Evaluation</a:t>
            </a:r>
          </a:p>
          <a:p>
            <a:r>
              <a:rPr lang="en-US" dirty="0" smtClean="0">
                <a:solidFill>
                  <a:schemeClr val="tx1">
                    <a:lumMod val="50000"/>
                    <a:lumOff val="50000"/>
                  </a:schemeClr>
                </a:solidFill>
              </a:rPr>
              <a:t>Fault-Tolerant Decentralized Log</a:t>
            </a:r>
          </a:p>
          <a:p>
            <a:r>
              <a:rPr lang="en-US" dirty="0"/>
              <a:t>Surviving Massive Failures</a:t>
            </a:r>
          </a:p>
          <a:p>
            <a:r>
              <a:rPr lang="en-US" dirty="0" smtClean="0">
                <a:solidFill>
                  <a:schemeClr val="tx1">
                    <a:lumMod val="50000"/>
                    <a:lumOff val="50000"/>
                  </a:schemeClr>
                </a:solidFill>
              </a:rPr>
              <a:t>Conclusion</a:t>
            </a:r>
            <a:endParaRPr lang="en-US" dirty="0" smtClean="0"/>
          </a:p>
          <a:p>
            <a:endParaRPr lang="en-US" dirty="0"/>
          </a:p>
        </p:txBody>
      </p:sp>
      <p:sp>
        <p:nvSpPr>
          <p:cNvPr id="4" name="Slide Number Placeholder 3"/>
          <p:cNvSpPr>
            <a:spLocks noGrp="1"/>
          </p:cNvSpPr>
          <p:nvPr>
            <p:ph type="sldNum" sz="quarter" idx="12"/>
            <p:custDataLst>
              <p:tags r:id="rId4"/>
            </p:custDataLst>
          </p:nvPr>
        </p:nvSpPr>
        <p:spPr/>
        <p:txBody>
          <a:bodyPr/>
          <a:lstStyle/>
          <a:p>
            <a:fld id="{68FBD721-3271-4DF0-B17E-844E969EC90E}" type="slidenum">
              <a:rPr lang="en-US" smtClean="0"/>
              <a:t>37</a:t>
            </a:fld>
            <a:endParaRPr lang="en-US" dirty="0"/>
          </a:p>
        </p:txBody>
      </p:sp>
    </p:spTree>
    <p:custDataLst>
      <p:tags r:id="rId1"/>
    </p:custDataLst>
    <p:extLst>
      <p:ext uri="{BB962C8B-B14F-4D97-AF65-F5344CB8AC3E}">
        <p14:creationId xmlns:p14="http://schemas.microsoft.com/office/powerpoint/2010/main" val="3378337794"/>
      </p:ext>
    </p:extLst>
  </p:cSld>
  <p:clrMapOvr>
    <a:masterClrMapping/>
  </p:clrMapOvr>
  <mc:AlternateContent xmlns:mc="http://schemas.openxmlformats.org/markup-compatibility/2006" xmlns:p14="http://schemas.microsoft.com/office/powerpoint/2010/main">
    <mc:Choice Requires="p14">
      <p:transition spd="slow" p14:dur="2000" advTm="980"/>
    </mc:Choice>
    <mc:Fallback xmlns="">
      <p:transition spd="slow" advTm="980"/>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2"/>
            </p:custDataLst>
          </p:nvPr>
        </p:nvSpPr>
        <p:spPr/>
        <p:txBody>
          <a:bodyPr>
            <a:normAutofit fontScale="90000"/>
          </a:bodyPr>
          <a:lstStyle/>
          <a:p>
            <a:r>
              <a:rPr lang="en-US" dirty="0" smtClean="0"/>
              <a:t>Coordinating Restart/Massive Recovery</a:t>
            </a:r>
            <a:endParaRPr lang="en-US" dirty="0"/>
          </a:p>
        </p:txBody>
      </p:sp>
      <p:sp>
        <p:nvSpPr>
          <p:cNvPr id="3" name="Content Placeholder 2"/>
          <p:cNvSpPr>
            <a:spLocks noGrp="1"/>
          </p:cNvSpPr>
          <p:nvPr>
            <p:ph idx="1"/>
            <p:custDataLst>
              <p:tags r:id="rId3"/>
            </p:custDataLst>
          </p:nvPr>
        </p:nvSpPr>
        <p:spPr/>
        <p:txBody>
          <a:bodyPr>
            <a:normAutofit/>
          </a:bodyPr>
          <a:lstStyle/>
          <a:p>
            <a:r>
              <a:rPr lang="en-US" dirty="0" smtClean="0"/>
              <a:t>Simplicity is goal on loss of many/all servers</a:t>
            </a:r>
          </a:p>
          <a:p>
            <a:pPr lvl="1"/>
            <a:r>
              <a:rPr lang="en-US" dirty="0" smtClean="0"/>
              <a:t>Massive failures are expected to be rare</a:t>
            </a:r>
          </a:p>
          <a:p>
            <a:r>
              <a:rPr lang="en-US" dirty="0" smtClean="0"/>
              <a:t>Reuse master recovery</a:t>
            </a:r>
          </a:p>
          <a:p>
            <a:r>
              <a:rPr lang="en-US" dirty="0" smtClean="0"/>
              <a:t>Treat massive failure as a series of single failures</a:t>
            </a:r>
          </a:p>
          <a:p>
            <a:r>
              <a:rPr lang="en-US" dirty="0" smtClean="0"/>
              <a:t>Recoveries fail until a complete </a:t>
            </a:r>
            <a:r>
              <a:rPr lang="en-US" dirty="0"/>
              <a:t>log </a:t>
            </a:r>
            <a:r>
              <a:rPr lang="en-US" dirty="0" smtClean="0"/>
              <a:t>is available</a:t>
            </a:r>
            <a:endParaRPr lang="en-US" dirty="0"/>
          </a:p>
          <a:p>
            <a:pPr lvl="1"/>
            <a:r>
              <a:rPr lang="en-US" dirty="0" smtClean="0"/>
              <a:t>Retry recoveries round-robin</a:t>
            </a:r>
            <a:endParaRPr lang="en-US" dirty="0"/>
          </a:p>
          <a:p>
            <a:endParaRPr lang="en-US" dirty="0" smtClean="0"/>
          </a:p>
        </p:txBody>
      </p:sp>
      <p:sp>
        <p:nvSpPr>
          <p:cNvPr id="4" name="Slide Number Placeholder 3"/>
          <p:cNvSpPr>
            <a:spLocks noGrp="1"/>
          </p:cNvSpPr>
          <p:nvPr>
            <p:ph type="sldNum" sz="quarter" idx="12"/>
            <p:custDataLst>
              <p:tags r:id="rId4"/>
            </p:custDataLst>
          </p:nvPr>
        </p:nvSpPr>
        <p:spPr/>
        <p:txBody>
          <a:bodyPr/>
          <a:lstStyle/>
          <a:p>
            <a:fld id="{E7A5B8A6-A355-495E-943D-2625EB1675EB}" type="slidenum">
              <a:rPr lang="en-US" smtClean="0"/>
              <a:t>38</a:t>
            </a:fld>
            <a:endParaRPr lang="en-US" dirty="0"/>
          </a:p>
        </p:txBody>
      </p:sp>
    </p:spTree>
    <p:custDataLst>
      <p:tags r:id="rId1"/>
    </p:custDataLst>
    <p:extLst>
      <p:ext uri="{BB962C8B-B14F-4D97-AF65-F5344CB8AC3E}">
        <p14:creationId xmlns:p14="http://schemas.microsoft.com/office/powerpoint/2010/main" val="1855684616"/>
      </p:ext>
    </p:extLst>
  </p:cSld>
  <p:clrMapOvr>
    <a:masterClrMapping/>
  </p:clrMapOvr>
  <mc:AlternateContent xmlns:mc="http://schemas.openxmlformats.org/markup-compatibility/2006" xmlns:p14="http://schemas.microsoft.com/office/powerpoint/2010/main">
    <mc:Choice Requires="p14">
      <p:transition spd="slow" p14:dur="2000" advTm="111991"/>
    </mc:Choice>
    <mc:Fallback xmlns="">
      <p:transition spd="slow" advTm="111991"/>
    </mc:Fallback>
  </mc:AlternateContent>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2"/>
            </p:custDataLst>
          </p:nvPr>
        </p:nvSpPr>
        <p:spPr/>
        <p:txBody>
          <a:bodyPr/>
          <a:lstStyle/>
          <a:p>
            <a:r>
              <a:rPr lang="en-US" dirty="0" smtClean="0"/>
              <a:t>Outline</a:t>
            </a:r>
            <a:endParaRPr lang="en-US" dirty="0"/>
          </a:p>
        </p:txBody>
      </p:sp>
      <p:sp>
        <p:nvSpPr>
          <p:cNvPr id="3" name="Content Placeholder 2"/>
          <p:cNvSpPr>
            <a:spLocks noGrp="1"/>
          </p:cNvSpPr>
          <p:nvPr>
            <p:ph idx="1"/>
            <p:custDataLst>
              <p:tags r:id="rId3"/>
            </p:custDataLst>
          </p:nvPr>
        </p:nvSpPr>
        <p:spPr/>
        <p:txBody>
          <a:bodyPr/>
          <a:lstStyle/>
          <a:p>
            <a:r>
              <a:rPr lang="en-US" dirty="0" smtClean="0">
                <a:solidFill>
                  <a:schemeClr val="tx1">
                    <a:lumMod val="50000"/>
                    <a:lumOff val="50000"/>
                  </a:schemeClr>
                </a:solidFill>
              </a:rPr>
              <a:t>Introduction</a:t>
            </a:r>
          </a:p>
          <a:p>
            <a:r>
              <a:rPr lang="en-US" dirty="0" smtClean="0">
                <a:solidFill>
                  <a:schemeClr val="tx1">
                    <a:lumMod val="50000"/>
                    <a:lumOff val="50000"/>
                  </a:schemeClr>
                </a:solidFill>
              </a:rPr>
              <a:t>Contributions</a:t>
            </a:r>
          </a:p>
          <a:p>
            <a:r>
              <a:rPr lang="en-US" dirty="0">
                <a:solidFill>
                  <a:schemeClr val="tx1">
                    <a:lumMod val="50000"/>
                    <a:lumOff val="50000"/>
                  </a:schemeClr>
                </a:solidFill>
              </a:rPr>
              <a:t>RAMCloud Overview</a:t>
            </a:r>
          </a:p>
          <a:p>
            <a:r>
              <a:rPr lang="en-US" dirty="0" smtClean="0">
                <a:solidFill>
                  <a:schemeClr val="tx1">
                    <a:lumMod val="50000"/>
                    <a:lumOff val="50000"/>
                  </a:schemeClr>
                </a:solidFill>
              </a:rPr>
              <a:t>Fast Crash Recovery</a:t>
            </a:r>
          </a:p>
          <a:p>
            <a:pPr lvl="1"/>
            <a:r>
              <a:rPr lang="en-US" dirty="0" smtClean="0">
                <a:solidFill>
                  <a:schemeClr val="tx1">
                    <a:lumMod val="50000"/>
                    <a:lumOff val="50000"/>
                  </a:schemeClr>
                </a:solidFill>
              </a:rPr>
              <a:t>Evaluation</a:t>
            </a:r>
          </a:p>
          <a:p>
            <a:r>
              <a:rPr lang="en-US" dirty="0" smtClean="0">
                <a:solidFill>
                  <a:schemeClr val="tx1">
                    <a:lumMod val="50000"/>
                    <a:lumOff val="50000"/>
                  </a:schemeClr>
                </a:solidFill>
              </a:rPr>
              <a:t>Fault-Tolerant Decentralized Log</a:t>
            </a:r>
          </a:p>
          <a:p>
            <a:r>
              <a:rPr lang="en-US" dirty="0" smtClean="0">
                <a:solidFill>
                  <a:schemeClr val="tx1">
                    <a:lumMod val="50000"/>
                    <a:lumOff val="50000"/>
                  </a:schemeClr>
                </a:solidFill>
              </a:rPr>
              <a:t>Surviving Massive Failures</a:t>
            </a:r>
          </a:p>
          <a:p>
            <a:r>
              <a:rPr lang="en-US" dirty="0"/>
              <a:t>Conclusion</a:t>
            </a:r>
          </a:p>
          <a:p>
            <a:endParaRPr lang="en-US" dirty="0"/>
          </a:p>
        </p:txBody>
      </p:sp>
      <p:sp>
        <p:nvSpPr>
          <p:cNvPr id="4" name="Slide Number Placeholder 3"/>
          <p:cNvSpPr>
            <a:spLocks noGrp="1"/>
          </p:cNvSpPr>
          <p:nvPr>
            <p:ph type="sldNum" sz="quarter" idx="12"/>
            <p:custDataLst>
              <p:tags r:id="rId4"/>
            </p:custDataLst>
          </p:nvPr>
        </p:nvSpPr>
        <p:spPr/>
        <p:txBody>
          <a:bodyPr/>
          <a:lstStyle/>
          <a:p>
            <a:fld id="{68FBD721-3271-4DF0-B17E-844E969EC90E}" type="slidenum">
              <a:rPr lang="en-US" smtClean="0"/>
              <a:t>39</a:t>
            </a:fld>
            <a:endParaRPr lang="en-US" dirty="0"/>
          </a:p>
        </p:txBody>
      </p:sp>
    </p:spTree>
    <p:custDataLst>
      <p:tags r:id="rId1"/>
    </p:custDataLst>
    <p:extLst>
      <p:ext uri="{BB962C8B-B14F-4D97-AF65-F5344CB8AC3E}">
        <p14:creationId xmlns:p14="http://schemas.microsoft.com/office/powerpoint/2010/main" val="1225462042"/>
      </p:ext>
    </p:extLst>
  </p:cSld>
  <p:clrMapOvr>
    <a:masterClrMapping/>
  </p:clrMapOvr>
  <mc:AlternateContent xmlns:mc="http://schemas.openxmlformats.org/markup-compatibility/2006" xmlns:p14="http://schemas.microsoft.com/office/powerpoint/2010/main">
    <mc:Choice Requires="p14">
      <p:transition spd="slow" p14:dur="2000" advTm="828"/>
    </mc:Choice>
    <mc:Fallback xmlns="">
      <p:transition spd="slow" advTm="828"/>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2"/>
            </p:custDataLst>
          </p:nvPr>
        </p:nvSpPr>
        <p:spPr/>
        <p:txBody>
          <a:bodyPr/>
          <a:lstStyle/>
          <a:p>
            <a:r>
              <a:rPr lang="en-US" dirty="0" smtClean="0"/>
              <a:t>Outline</a:t>
            </a:r>
            <a:endParaRPr lang="en-US" dirty="0"/>
          </a:p>
        </p:txBody>
      </p:sp>
      <p:sp>
        <p:nvSpPr>
          <p:cNvPr id="3" name="Content Placeholder 2"/>
          <p:cNvSpPr>
            <a:spLocks noGrp="1"/>
          </p:cNvSpPr>
          <p:nvPr>
            <p:ph idx="1"/>
            <p:custDataLst>
              <p:tags r:id="rId3"/>
            </p:custDataLst>
          </p:nvPr>
        </p:nvSpPr>
        <p:spPr/>
        <p:txBody>
          <a:bodyPr/>
          <a:lstStyle/>
          <a:p>
            <a:r>
              <a:rPr lang="en-US" dirty="0" smtClean="0">
                <a:solidFill>
                  <a:schemeClr val="tx1">
                    <a:lumMod val="50000"/>
                    <a:lumOff val="50000"/>
                  </a:schemeClr>
                </a:solidFill>
              </a:rPr>
              <a:t>Introduction</a:t>
            </a:r>
          </a:p>
          <a:p>
            <a:r>
              <a:rPr lang="en-US" dirty="0" smtClean="0">
                <a:solidFill>
                  <a:schemeClr val="tx1">
                    <a:lumMod val="50000"/>
                    <a:lumOff val="50000"/>
                  </a:schemeClr>
                </a:solidFill>
              </a:rPr>
              <a:t>Contributions</a:t>
            </a:r>
          </a:p>
          <a:p>
            <a:r>
              <a:rPr lang="en-US" dirty="0"/>
              <a:t>RAMCloud Overview</a:t>
            </a:r>
          </a:p>
          <a:p>
            <a:r>
              <a:rPr lang="en-US" dirty="0" smtClean="0">
                <a:solidFill>
                  <a:schemeClr val="tx1">
                    <a:lumMod val="50000"/>
                    <a:lumOff val="50000"/>
                  </a:schemeClr>
                </a:solidFill>
              </a:rPr>
              <a:t>Fast Crash Recovery</a:t>
            </a:r>
          </a:p>
          <a:p>
            <a:pPr lvl="1"/>
            <a:r>
              <a:rPr lang="en-US" dirty="0" smtClean="0">
                <a:solidFill>
                  <a:schemeClr val="tx1">
                    <a:lumMod val="50000"/>
                    <a:lumOff val="50000"/>
                  </a:schemeClr>
                </a:solidFill>
              </a:rPr>
              <a:t>Evaluation</a:t>
            </a:r>
          </a:p>
          <a:p>
            <a:r>
              <a:rPr lang="en-US" dirty="0" smtClean="0">
                <a:solidFill>
                  <a:schemeClr val="tx1">
                    <a:lumMod val="50000"/>
                    <a:lumOff val="50000"/>
                  </a:schemeClr>
                </a:solidFill>
              </a:rPr>
              <a:t>Distributed Fault-Tolerant Log</a:t>
            </a:r>
          </a:p>
          <a:p>
            <a:r>
              <a:rPr lang="en-US" dirty="0" smtClean="0">
                <a:solidFill>
                  <a:schemeClr val="tx1">
                    <a:lumMod val="50000"/>
                    <a:lumOff val="50000"/>
                  </a:schemeClr>
                </a:solidFill>
              </a:rPr>
              <a:t>Surviving Massive Failures</a:t>
            </a:r>
          </a:p>
          <a:p>
            <a:r>
              <a:rPr lang="en-US" dirty="0" smtClean="0">
                <a:solidFill>
                  <a:schemeClr val="tx1">
                    <a:lumMod val="50000"/>
                    <a:lumOff val="50000"/>
                  </a:schemeClr>
                </a:solidFill>
              </a:rPr>
              <a:t>Conclusion</a:t>
            </a:r>
            <a:endParaRPr lang="en-US" dirty="0" smtClean="0"/>
          </a:p>
          <a:p>
            <a:endParaRPr lang="en-US" dirty="0"/>
          </a:p>
        </p:txBody>
      </p:sp>
      <p:sp>
        <p:nvSpPr>
          <p:cNvPr id="4" name="Slide Number Placeholder 3"/>
          <p:cNvSpPr>
            <a:spLocks noGrp="1"/>
          </p:cNvSpPr>
          <p:nvPr>
            <p:ph type="sldNum" sz="quarter" idx="12"/>
            <p:custDataLst>
              <p:tags r:id="rId4"/>
            </p:custDataLst>
          </p:nvPr>
        </p:nvSpPr>
        <p:spPr/>
        <p:txBody>
          <a:bodyPr/>
          <a:lstStyle/>
          <a:p>
            <a:fld id="{68FBD721-3271-4DF0-B17E-844E969EC90E}" type="slidenum">
              <a:rPr lang="en-US" smtClean="0"/>
              <a:t>4</a:t>
            </a:fld>
            <a:endParaRPr lang="en-US" dirty="0"/>
          </a:p>
        </p:txBody>
      </p:sp>
    </p:spTree>
    <p:custDataLst>
      <p:tags r:id="rId1"/>
    </p:custDataLst>
    <p:extLst>
      <p:ext uri="{BB962C8B-B14F-4D97-AF65-F5344CB8AC3E}">
        <p14:creationId xmlns:p14="http://schemas.microsoft.com/office/powerpoint/2010/main" val="3755678116"/>
      </p:ext>
    </p:extLst>
  </p:cSld>
  <p:clrMapOvr>
    <a:masterClrMapping/>
  </p:clrMapOvr>
  <mc:AlternateContent xmlns:mc="http://schemas.openxmlformats.org/markup-compatibility/2006" xmlns:p14="http://schemas.microsoft.com/office/powerpoint/2010/main">
    <mc:Choice Requires="p14">
      <p:transition spd="slow" p14:dur="2000" advTm="1381"/>
    </mc:Choice>
    <mc:Fallback xmlns="">
      <p:transition spd="slow" advTm="1381"/>
    </mc:Fallback>
  </mc:AlternateContent>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2"/>
            </p:custDataLst>
          </p:nvPr>
        </p:nvSpPr>
        <p:spPr/>
        <p:txBody>
          <a:bodyPr/>
          <a:lstStyle/>
          <a:p>
            <a:r>
              <a:rPr lang="en-US" dirty="0" smtClean="0"/>
              <a:t>Key Design Principles</a:t>
            </a:r>
            <a:endParaRPr lang="en-US" dirty="0"/>
          </a:p>
        </p:txBody>
      </p:sp>
      <p:sp>
        <p:nvSpPr>
          <p:cNvPr id="3" name="Content Placeholder 2"/>
          <p:cNvSpPr>
            <a:spLocks noGrp="1"/>
          </p:cNvSpPr>
          <p:nvPr>
            <p:ph idx="1"/>
            <p:custDataLst>
              <p:tags r:id="rId3"/>
            </p:custDataLst>
          </p:nvPr>
        </p:nvSpPr>
        <p:spPr/>
        <p:txBody>
          <a:bodyPr>
            <a:normAutofit fontScale="85000" lnSpcReduction="20000"/>
          </a:bodyPr>
          <a:lstStyle/>
          <a:p>
            <a:r>
              <a:rPr lang="en-US" b="1" dirty="0" smtClean="0"/>
              <a:t>Make scale your friend</a:t>
            </a:r>
          </a:p>
          <a:p>
            <a:pPr lvl="1"/>
            <a:r>
              <a:rPr lang="en-US" dirty="0" smtClean="0"/>
              <a:t>Failures are frequent at scale</a:t>
            </a:r>
            <a:endParaRPr lang="en-US" dirty="0"/>
          </a:p>
          <a:p>
            <a:pPr lvl="1"/>
            <a:r>
              <a:rPr lang="en-US" dirty="0" smtClean="0"/>
              <a:t>But, scale provides resources for solving problems; crash recovery</a:t>
            </a:r>
          </a:p>
          <a:p>
            <a:pPr lvl="1">
              <a:buClr>
                <a:schemeClr val="accent3"/>
              </a:buClr>
              <a:buFont typeface="Wingdings" pitchFamily="2" charset="2"/>
              <a:buChar char="ü"/>
            </a:pPr>
            <a:endParaRPr lang="en-US" dirty="0" smtClean="0"/>
          </a:p>
          <a:p>
            <a:r>
              <a:rPr lang="en-US" b="1" dirty="0" smtClean="0"/>
              <a:t>Cannot </a:t>
            </a:r>
            <a:r>
              <a:rPr lang="en-US" b="1" dirty="0"/>
              <a:t>design for the “common” case</a:t>
            </a:r>
          </a:p>
          <a:p>
            <a:pPr lvl="1"/>
            <a:r>
              <a:rPr lang="en-US" dirty="0"/>
              <a:t>“Rare” corner cases happen frequently</a:t>
            </a:r>
          </a:p>
          <a:p>
            <a:pPr lvl="1"/>
            <a:r>
              <a:rPr lang="en-US" dirty="0"/>
              <a:t>Code must always be ready to adapt to failures</a:t>
            </a:r>
          </a:p>
          <a:p>
            <a:pPr marL="0" indent="0">
              <a:buNone/>
            </a:pPr>
            <a:endParaRPr lang="en-US" dirty="0" smtClean="0"/>
          </a:p>
          <a:p>
            <a:r>
              <a:rPr lang="en-US" b="1" dirty="0" smtClean="0"/>
              <a:t>Pervasive randomization</a:t>
            </a:r>
          </a:p>
          <a:p>
            <a:pPr lvl="1"/>
            <a:r>
              <a:rPr lang="en-US" dirty="0" smtClean="0"/>
              <a:t>Decentralized decision-making, avoids pathologies; use carefully</a:t>
            </a:r>
            <a:endParaRPr lang="en-US" dirty="0"/>
          </a:p>
          <a:p>
            <a:pPr lvl="1"/>
            <a:endParaRPr lang="en-US" dirty="0" smtClean="0"/>
          </a:p>
          <a:p>
            <a:r>
              <a:rPr lang="en-US" b="1" dirty="0" smtClean="0"/>
              <a:t>Collapse error handling</a:t>
            </a:r>
          </a:p>
          <a:p>
            <a:pPr lvl="1"/>
            <a:r>
              <a:rPr lang="en-US" dirty="0" smtClean="0"/>
              <a:t>Fast recovery simplifies the system</a:t>
            </a:r>
          </a:p>
          <a:p>
            <a:pPr lvl="1"/>
            <a:r>
              <a:rPr lang="en-US" dirty="0"/>
              <a:t>When in doubt, </a:t>
            </a:r>
            <a:r>
              <a:rPr lang="en-US" dirty="0" smtClean="0"/>
              <a:t>crash</a:t>
            </a:r>
          </a:p>
          <a:p>
            <a:pPr lvl="1"/>
            <a:r>
              <a:rPr lang="en-US" dirty="0" smtClean="0"/>
              <a:t>DRAM corruption and more</a:t>
            </a:r>
            <a:endParaRPr lang="en-US" dirty="0"/>
          </a:p>
        </p:txBody>
      </p:sp>
      <p:sp>
        <p:nvSpPr>
          <p:cNvPr id="4" name="Slide Number Placeholder 3"/>
          <p:cNvSpPr>
            <a:spLocks noGrp="1"/>
          </p:cNvSpPr>
          <p:nvPr>
            <p:ph type="sldNum" sz="quarter" idx="12"/>
            <p:custDataLst>
              <p:tags r:id="rId4"/>
            </p:custDataLst>
          </p:nvPr>
        </p:nvSpPr>
        <p:spPr/>
        <p:txBody>
          <a:bodyPr/>
          <a:lstStyle/>
          <a:p>
            <a:fld id="{68FBD721-3271-4DF0-B17E-844E969EC90E}" type="slidenum">
              <a:rPr lang="en-US" smtClean="0"/>
              <a:t>40</a:t>
            </a:fld>
            <a:endParaRPr lang="en-US" dirty="0"/>
          </a:p>
        </p:txBody>
      </p:sp>
    </p:spTree>
    <p:custDataLst>
      <p:tags r:id="rId1"/>
    </p:custDataLst>
    <p:extLst>
      <p:ext uri="{BB962C8B-B14F-4D97-AF65-F5344CB8AC3E}">
        <p14:creationId xmlns:p14="http://schemas.microsoft.com/office/powerpoint/2010/main" val="855085791"/>
      </p:ext>
    </p:extLst>
  </p:cSld>
  <p:clrMapOvr>
    <a:masterClrMapping/>
  </p:clrMapOvr>
  <mc:AlternateContent xmlns:mc="http://schemas.openxmlformats.org/markup-compatibility/2006" xmlns:p14="http://schemas.microsoft.com/office/powerpoint/2010/main">
    <mc:Choice Requires="p14">
      <p:transition spd="slow" p14:dur="2000" advTm="182429"/>
    </mc:Choice>
    <mc:Fallback xmlns="">
      <p:transition spd="slow" advTm="182429"/>
    </mc:Fallback>
  </mc:AlternateContent>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2"/>
            </p:custDataLst>
          </p:nvPr>
        </p:nvSpPr>
        <p:spPr/>
        <p:txBody>
          <a:bodyPr/>
          <a:lstStyle/>
          <a:p>
            <a:r>
              <a:rPr lang="en-US" dirty="0" smtClean="0"/>
              <a:t>Related Work</a:t>
            </a:r>
            <a:endParaRPr lang="en-US" dirty="0"/>
          </a:p>
        </p:txBody>
      </p:sp>
      <p:sp>
        <p:nvSpPr>
          <p:cNvPr id="3" name="Content Placeholder 2"/>
          <p:cNvSpPr>
            <a:spLocks noGrp="1"/>
          </p:cNvSpPr>
          <p:nvPr>
            <p:ph idx="1"/>
            <p:custDataLst>
              <p:tags r:id="rId3"/>
            </p:custDataLst>
          </p:nvPr>
        </p:nvSpPr>
        <p:spPr/>
        <p:txBody>
          <a:bodyPr>
            <a:normAutofit/>
          </a:bodyPr>
          <a:lstStyle/>
          <a:p>
            <a:pPr marL="0" indent="0">
              <a:buNone/>
            </a:pPr>
            <a:r>
              <a:rPr lang="en-US" b="1" dirty="0"/>
              <a:t>Large-scale DRAM storage</a:t>
            </a:r>
          </a:p>
          <a:p>
            <a:r>
              <a:rPr lang="en-US" dirty="0"/>
              <a:t>Large-scale memcached [NSDI 13]</a:t>
            </a:r>
          </a:p>
          <a:p>
            <a:pPr lvl="1"/>
            <a:r>
              <a:rPr lang="en-US" dirty="0"/>
              <a:t>Apps must deal with backing store and consistency</a:t>
            </a:r>
          </a:p>
          <a:p>
            <a:pPr lvl="1"/>
            <a:r>
              <a:rPr lang="en-US" dirty="0"/>
              <a:t>Reduced performance from misses, cold caches</a:t>
            </a:r>
          </a:p>
          <a:p>
            <a:endParaRPr lang="en-US" dirty="0" smtClean="0"/>
          </a:p>
          <a:p>
            <a:pPr marL="0" indent="0">
              <a:buNone/>
            </a:pPr>
            <a:r>
              <a:rPr lang="en-US" b="1" dirty="0" smtClean="0"/>
              <a:t>Fast recovery for availability</a:t>
            </a:r>
          </a:p>
          <a:p>
            <a:r>
              <a:rPr lang="en-US" dirty="0" smtClean="0"/>
              <a:t>Fast Crash Recovery in Distributed File Systems [Baker 94]</a:t>
            </a:r>
          </a:p>
          <a:p>
            <a:pPr lvl="1"/>
            <a:r>
              <a:rPr lang="en-US" dirty="0" smtClean="0"/>
              <a:t>Reconstruct server’s view of client cache state</a:t>
            </a:r>
          </a:p>
          <a:p>
            <a:pPr lvl="1"/>
            <a:r>
              <a:rPr lang="en-US" dirty="0" smtClean="0"/>
              <a:t>Restart quickly enough for continuous availability</a:t>
            </a:r>
          </a:p>
        </p:txBody>
      </p:sp>
      <p:sp>
        <p:nvSpPr>
          <p:cNvPr id="4" name="Slide Number Placeholder 3"/>
          <p:cNvSpPr>
            <a:spLocks noGrp="1"/>
          </p:cNvSpPr>
          <p:nvPr>
            <p:ph type="sldNum" sz="quarter" idx="12"/>
            <p:custDataLst>
              <p:tags r:id="rId4"/>
            </p:custDataLst>
          </p:nvPr>
        </p:nvSpPr>
        <p:spPr/>
        <p:txBody>
          <a:bodyPr/>
          <a:lstStyle/>
          <a:p>
            <a:fld id="{E7A5B8A6-A355-495E-943D-2625EB1675EB}" type="slidenum">
              <a:rPr lang="en-US" smtClean="0"/>
              <a:t>41</a:t>
            </a:fld>
            <a:endParaRPr lang="en-US" dirty="0"/>
          </a:p>
        </p:txBody>
      </p:sp>
    </p:spTree>
    <p:custDataLst>
      <p:tags r:id="rId1"/>
    </p:custDataLst>
    <p:extLst>
      <p:ext uri="{BB962C8B-B14F-4D97-AF65-F5344CB8AC3E}">
        <p14:creationId xmlns:p14="http://schemas.microsoft.com/office/powerpoint/2010/main" val="2797481826"/>
      </p:ext>
    </p:extLst>
  </p:cSld>
  <p:clrMapOvr>
    <a:masterClrMapping/>
  </p:clrMapOvr>
  <mc:AlternateContent xmlns:mc="http://schemas.openxmlformats.org/markup-compatibility/2006" xmlns:p14="http://schemas.microsoft.com/office/powerpoint/2010/main">
    <mc:Choice Requires="p14">
      <p:transition spd="slow" p14:dur="2000" advTm="197945"/>
    </mc:Choice>
    <mc:Fallback xmlns="">
      <p:transition spd="slow" advTm="197945"/>
    </mc:Fallback>
  </mc:AlternateContent>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2"/>
            </p:custDataLst>
          </p:nvPr>
        </p:nvSpPr>
        <p:spPr/>
        <p:txBody>
          <a:bodyPr/>
          <a:lstStyle/>
          <a:p>
            <a:r>
              <a:rPr lang="en-US" dirty="0" smtClean="0"/>
              <a:t>Related Work</a:t>
            </a:r>
            <a:endParaRPr lang="en-US" dirty="0"/>
          </a:p>
        </p:txBody>
      </p:sp>
      <p:sp>
        <p:nvSpPr>
          <p:cNvPr id="3" name="Content Placeholder 2"/>
          <p:cNvSpPr>
            <a:spLocks noGrp="1"/>
          </p:cNvSpPr>
          <p:nvPr>
            <p:ph idx="1"/>
            <p:custDataLst>
              <p:tags r:id="rId3"/>
            </p:custDataLst>
          </p:nvPr>
        </p:nvSpPr>
        <p:spPr/>
        <p:txBody>
          <a:bodyPr>
            <a:normAutofit fontScale="92500" lnSpcReduction="10000"/>
          </a:bodyPr>
          <a:lstStyle/>
          <a:p>
            <a:pPr marL="0" indent="0">
              <a:buNone/>
            </a:pPr>
            <a:r>
              <a:rPr lang="en-US" b="1" dirty="0"/>
              <a:t>Fast updates by buffering in non-volatile memory</a:t>
            </a:r>
          </a:p>
          <a:p>
            <a:r>
              <a:rPr lang="en-US" dirty="0"/>
              <a:t>POSTGRES [VLDB 87</a:t>
            </a:r>
            <a:r>
              <a:rPr lang="en-US" dirty="0" smtClean="0"/>
              <a:t>]</a:t>
            </a:r>
          </a:p>
          <a:p>
            <a:endParaRPr lang="en-US" dirty="0"/>
          </a:p>
          <a:p>
            <a:pPr marL="0" indent="0">
              <a:buNone/>
            </a:pPr>
            <a:r>
              <a:rPr lang="en-US" b="1" dirty="0" smtClean="0"/>
              <a:t>Log-structured storage</a:t>
            </a:r>
          </a:p>
          <a:p>
            <a:r>
              <a:rPr lang="en-US" dirty="0" smtClean="0"/>
              <a:t>Log-structured Filesystem (LFS) [SOSP 91]</a:t>
            </a:r>
          </a:p>
          <a:p>
            <a:pPr lvl="1"/>
            <a:r>
              <a:rPr lang="en-US" dirty="0"/>
              <a:t>F</a:t>
            </a:r>
            <a:r>
              <a:rPr lang="en-US" dirty="0" smtClean="0"/>
              <a:t>ilesystem interface on a single disk</a:t>
            </a:r>
          </a:p>
          <a:p>
            <a:pPr lvl="1"/>
            <a:r>
              <a:rPr lang="en-US" dirty="0" smtClean="0"/>
              <a:t>RAMCloud keeps log in-memory and on disk</a:t>
            </a:r>
          </a:p>
          <a:p>
            <a:r>
              <a:rPr lang="en-US" dirty="0" smtClean="0"/>
              <a:t>GFS [SOSP 03]</a:t>
            </a:r>
          </a:p>
          <a:p>
            <a:pPr lvl="1"/>
            <a:r>
              <a:rPr lang="en-US" dirty="0"/>
              <a:t>F</a:t>
            </a:r>
            <a:r>
              <a:rPr lang="en-US" dirty="0" smtClean="0"/>
              <a:t>ault-tolerant log via </a:t>
            </a:r>
            <a:r>
              <a:rPr lang="en-US" dirty="0"/>
              <a:t>r</a:t>
            </a:r>
            <a:r>
              <a:rPr lang="en-US" dirty="0" smtClean="0"/>
              <a:t>eplicated chunks throughout cluster</a:t>
            </a:r>
          </a:p>
          <a:p>
            <a:pPr lvl="1"/>
            <a:r>
              <a:rPr lang="en-US" dirty="0"/>
              <a:t>Buffers writes in buffer cache</a:t>
            </a:r>
          </a:p>
          <a:p>
            <a:pPr lvl="1"/>
            <a:r>
              <a:rPr lang="en-US" dirty="0" smtClean="0"/>
              <a:t>Centralized metadata server to allocate chunks</a:t>
            </a:r>
          </a:p>
          <a:p>
            <a:pPr lvl="1"/>
            <a:r>
              <a:rPr lang="en-US" dirty="0" smtClean="0"/>
              <a:t>Supports Bigtable [OSDI 06], primarily disk-based DB</a:t>
            </a:r>
          </a:p>
          <a:p>
            <a:pPr lvl="1"/>
            <a:endParaRPr lang="en-US" dirty="0" smtClean="0"/>
          </a:p>
        </p:txBody>
      </p:sp>
      <p:sp>
        <p:nvSpPr>
          <p:cNvPr id="4" name="Slide Number Placeholder 3"/>
          <p:cNvSpPr>
            <a:spLocks noGrp="1"/>
          </p:cNvSpPr>
          <p:nvPr>
            <p:ph type="sldNum" sz="quarter" idx="12"/>
            <p:custDataLst>
              <p:tags r:id="rId4"/>
            </p:custDataLst>
          </p:nvPr>
        </p:nvSpPr>
        <p:spPr/>
        <p:txBody>
          <a:bodyPr/>
          <a:lstStyle/>
          <a:p>
            <a:fld id="{E7A5B8A6-A355-495E-943D-2625EB1675EB}" type="slidenum">
              <a:rPr lang="en-US" smtClean="0"/>
              <a:t>42</a:t>
            </a:fld>
            <a:endParaRPr lang="en-US" dirty="0"/>
          </a:p>
        </p:txBody>
      </p:sp>
    </p:spTree>
    <p:custDataLst>
      <p:tags r:id="rId1"/>
    </p:custDataLst>
    <p:extLst>
      <p:ext uri="{BB962C8B-B14F-4D97-AF65-F5344CB8AC3E}">
        <p14:creationId xmlns:p14="http://schemas.microsoft.com/office/powerpoint/2010/main" val="4282526250"/>
      </p:ext>
    </p:extLst>
  </p:cSld>
  <p:clrMapOvr>
    <a:masterClrMapping/>
  </p:clrMapOvr>
  <mc:AlternateContent xmlns:mc="http://schemas.openxmlformats.org/markup-compatibility/2006" xmlns:p14="http://schemas.microsoft.com/office/powerpoint/2010/main">
    <mc:Choice Requires="p14">
      <p:transition spd="slow" p14:dur="2000" advTm="200782"/>
    </mc:Choice>
    <mc:Fallback xmlns="">
      <p:transition spd="slow" advTm="200782"/>
    </mc:Fallback>
  </mc:AlternateContent>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title"/>
            <p:custDataLst>
              <p:tags r:id="rId2"/>
            </p:custDataLst>
          </p:nvPr>
        </p:nvSpPr>
        <p:spPr/>
        <p:txBody>
          <a:bodyPr/>
          <a:lstStyle/>
          <a:p>
            <a:pPr eaLnBrk="1" hangingPunct="1"/>
            <a:r>
              <a:rPr lang="en-US" dirty="0" smtClean="0"/>
              <a:t>Conclusion</a:t>
            </a:r>
          </a:p>
        </p:txBody>
      </p:sp>
      <p:sp>
        <p:nvSpPr>
          <p:cNvPr id="4099" name="Content Placeholder 2"/>
          <p:cNvSpPr>
            <a:spLocks noGrp="1"/>
          </p:cNvSpPr>
          <p:nvPr>
            <p:ph idx="1"/>
            <p:custDataLst>
              <p:tags r:id="rId3"/>
            </p:custDataLst>
          </p:nvPr>
        </p:nvSpPr>
        <p:spPr/>
        <p:txBody>
          <a:bodyPr>
            <a:noAutofit/>
          </a:bodyPr>
          <a:lstStyle/>
          <a:p>
            <a:r>
              <a:rPr lang="en-US" b="1" dirty="0" smtClean="0">
                <a:solidFill>
                  <a:schemeClr val="tx2"/>
                </a:solidFill>
              </a:rPr>
              <a:t>RAMCloud: </a:t>
            </a:r>
            <a:r>
              <a:rPr lang="en-US" dirty="0" smtClean="0"/>
              <a:t>large-scale datacenter storage in DRAM</a:t>
            </a:r>
            <a:endParaRPr lang="en-US" dirty="0" smtClean="0">
              <a:latin typeface="+mj-lt"/>
            </a:endParaRPr>
          </a:p>
          <a:p>
            <a:pPr lvl="1"/>
            <a:r>
              <a:rPr lang="en-US" b="1" dirty="0" smtClean="0">
                <a:solidFill>
                  <a:schemeClr val="accent3">
                    <a:lumMod val="75000"/>
                  </a:schemeClr>
                </a:solidFill>
                <a:latin typeface="+mj-lt"/>
              </a:rPr>
              <a:t>Scale:</a:t>
            </a:r>
            <a:r>
              <a:rPr lang="en-US" dirty="0" smtClean="0">
                <a:solidFill>
                  <a:schemeClr val="accent3">
                    <a:lumMod val="75000"/>
                  </a:schemeClr>
                </a:solidFill>
                <a:latin typeface="+mj-lt"/>
              </a:rPr>
              <a:t> </a:t>
            </a:r>
            <a:r>
              <a:rPr lang="en-US" dirty="0" smtClean="0">
                <a:latin typeface="+mj-lt"/>
              </a:rPr>
              <a:t>Up to 10,000 servers, 1+ PB capacity</a:t>
            </a:r>
          </a:p>
          <a:p>
            <a:pPr lvl="1"/>
            <a:r>
              <a:rPr lang="en-US" b="1" dirty="0" smtClean="0">
                <a:solidFill>
                  <a:schemeClr val="accent3">
                    <a:lumMod val="75000"/>
                  </a:schemeClr>
                </a:solidFill>
                <a:latin typeface="+mj-lt"/>
              </a:rPr>
              <a:t>Low </a:t>
            </a:r>
            <a:r>
              <a:rPr lang="en-US" b="1" dirty="0">
                <a:solidFill>
                  <a:schemeClr val="accent3">
                    <a:lumMod val="75000"/>
                  </a:schemeClr>
                </a:solidFill>
                <a:latin typeface="+mj-lt"/>
              </a:rPr>
              <a:t>latency:</a:t>
            </a:r>
            <a:r>
              <a:rPr lang="en-US" dirty="0">
                <a:solidFill>
                  <a:schemeClr val="accent3">
                    <a:lumMod val="75000"/>
                  </a:schemeClr>
                </a:solidFill>
                <a:latin typeface="+mj-lt"/>
              </a:rPr>
              <a:t> </a:t>
            </a:r>
            <a:r>
              <a:rPr lang="en-US" dirty="0">
                <a:latin typeface="+mj-lt"/>
              </a:rPr>
              <a:t>5 µs remote </a:t>
            </a:r>
            <a:r>
              <a:rPr lang="en-US" dirty="0" smtClean="0">
                <a:latin typeface="+mj-lt"/>
              </a:rPr>
              <a:t>access, 1M ops/s/server</a:t>
            </a:r>
          </a:p>
          <a:p>
            <a:pPr lvl="1"/>
            <a:r>
              <a:rPr lang="en-US" dirty="0" smtClean="0">
                <a:latin typeface="+mj-lt"/>
              </a:rPr>
              <a:t>1000× faster than disk-based storage systems</a:t>
            </a:r>
          </a:p>
          <a:p>
            <a:r>
              <a:rPr lang="en-US" b="1" dirty="0">
                <a:solidFill>
                  <a:schemeClr val="accent3">
                    <a:lumMod val="75000"/>
                  </a:schemeClr>
                </a:solidFill>
                <a:latin typeface="+mj-lt"/>
              </a:rPr>
              <a:t>Impact:</a:t>
            </a:r>
            <a:r>
              <a:rPr lang="en-US" dirty="0">
                <a:solidFill>
                  <a:schemeClr val="accent3">
                    <a:lumMod val="75000"/>
                  </a:schemeClr>
                </a:solidFill>
                <a:latin typeface="+mj-lt"/>
              </a:rPr>
              <a:t> </a:t>
            </a:r>
            <a:r>
              <a:rPr lang="en-US" dirty="0">
                <a:latin typeface="+mj-lt"/>
              </a:rPr>
              <a:t>more data-intensive </a:t>
            </a:r>
            <a:r>
              <a:rPr lang="en-US" dirty="0" smtClean="0">
                <a:latin typeface="+mj-lt"/>
              </a:rPr>
              <a:t>applications</a:t>
            </a:r>
          </a:p>
          <a:p>
            <a:endParaRPr lang="en-US" dirty="0">
              <a:latin typeface="+mj-lt"/>
            </a:endParaRPr>
          </a:p>
          <a:p>
            <a:r>
              <a:rPr lang="en-US" b="1" dirty="0">
                <a:solidFill>
                  <a:schemeClr val="accent3">
                    <a:lumMod val="75000"/>
                  </a:schemeClr>
                </a:solidFill>
              </a:rPr>
              <a:t>My work: </a:t>
            </a:r>
            <a:r>
              <a:rPr lang="en-US" b="1" dirty="0"/>
              <a:t>DRAM as reliable as replicated disk storage without performance or cost penalties</a:t>
            </a:r>
          </a:p>
          <a:p>
            <a:endParaRPr lang="en-US" dirty="0" smtClean="0">
              <a:latin typeface="+mj-lt"/>
            </a:endParaRPr>
          </a:p>
        </p:txBody>
      </p:sp>
      <p:sp>
        <p:nvSpPr>
          <p:cNvPr id="2" name="Slide Number Placeholder 1"/>
          <p:cNvSpPr>
            <a:spLocks noGrp="1"/>
          </p:cNvSpPr>
          <p:nvPr>
            <p:ph type="sldNum" sz="quarter" idx="12"/>
            <p:custDataLst>
              <p:tags r:id="rId4"/>
            </p:custDataLst>
          </p:nvPr>
        </p:nvSpPr>
        <p:spPr/>
        <p:txBody>
          <a:bodyPr/>
          <a:lstStyle/>
          <a:p>
            <a:fld id="{68FBD721-3271-4DF0-B17E-844E969EC90E}" type="slidenum">
              <a:rPr lang="en-US" smtClean="0"/>
              <a:t>43</a:t>
            </a:fld>
            <a:endParaRPr lang="en-US" dirty="0"/>
          </a:p>
        </p:txBody>
      </p:sp>
    </p:spTree>
    <p:custDataLst>
      <p:tags r:id="rId1"/>
    </p:custDataLst>
    <p:extLst>
      <p:ext uri="{BB962C8B-B14F-4D97-AF65-F5344CB8AC3E}">
        <p14:creationId xmlns:p14="http://schemas.microsoft.com/office/powerpoint/2010/main" val="2667266161"/>
      </p:ext>
    </p:extLst>
  </p:cSld>
  <p:clrMapOvr>
    <a:masterClrMapping/>
  </p:clrMapOvr>
  <mc:AlternateContent xmlns:mc="http://schemas.openxmlformats.org/markup-compatibility/2006" xmlns:p14="http://schemas.microsoft.com/office/powerpoint/2010/main">
    <mc:Choice Requires="p14">
      <p:transition spd="slow" p14:dur="2000" advTm="95177"/>
    </mc:Choice>
    <mc:Fallback xmlns="">
      <p:transition spd="slow" advTm="95177"/>
    </mc:Fallback>
  </mc:AlternateContent>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Contributions</a:t>
            </a:r>
            <a:endParaRPr lang="en-US" dirty="0"/>
          </a:p>
        </p:txBody>
      </p:sp>
      <p:sp>
        <p:nvSpPr>
          <p:cNvPr id="3" name="Content Placeholder 2"/>
          <p:cNvSpPr>
            <a:spLocks noGrp="1"/>
          </p:cNvSpPr>
          <p:nvPr>
            <p:ph idx="1"/>
          </p:nvPr>
        </p:nvSpPr>
        <p:spPr/>
        <p:txBody>
          <a:bodyPr>
            <a:noAutofit/>
          </a:bodyPr>
          <a:lstStyle/>
          <a:p>
            <a:pPr marL="0" indent="0" algn="ctr">
              <a:buNone/>
            </a:pPr>
            <a:r>
              <a:rPr lang="en-US" sz="2400" b="1" dirty="0"/>
              <a:t>DRAM as reliable as replicated disk storage without performance or cost penalties</a:t>
            </a:r>
          </a:p>
          <a:p>
            <a:pPr marL="0" indent="0">
              <a:buNone/>
            </a:pPr>
            <a:endParaRPr lang="en-US" sz="2400" b="1" dirty="0" smtClean="0"/>
          </a:p>
          <a:p>
            <a:pPr marL="0" indent="0">
              <a:buNone/>
            </a:pPr>
            <a:r>
              <a:rPr lang="en-US" sz="2400" b="1" dirty="0" smtClean="0"/>
              <a:t>Scalable Crash Recovery</a:t>
            </a:r>
          </a:p>
          <a:p>
            <a:r>
              <a:rPr lang="en-US" sz="2400" dirty="0"/>
              <a:t>A</a:t>
            </a:r>
            <a:r>
              <a:rPr lang="en-US" sz="2400" dirty="0" smtClean="0"/>
              <a:t>vailability through fast recovery rather than redundancy</a:t>
            </a:r>
          </a:p>
          <a:p>
            <a:r>
              <a:rPr lang="en-US" sz="2400" dirty="0" smtClean="0"/>
              <a:t>Leverages scale to restore an entire server’s DRAM in 1 to 2 s</a:t>
            </a:r>
            <a:endParaRPr lang="en-US" dirty="0" smtClean="0"/>
          </a:p>
          <a:p>
            <a:pPr marL="0" indent="0">
              <a:buNone/>
            </a:pPr>
            <a:endParaRPr lang="en-US" sz="2400" b="1" dirty="0" smtClean="0"/>
          </a:p>
          <a:p>
            <a:pPr marL="0" indent="0">
              <a:buNone/>
            </a:pPr>
            <a:r>
              <a:rPr lang="en-US" sz="2400" b="1" dirty="0" smtClean="0"/>
              <a:t>Fault-tolerant Decentralized Log Structure</a:t>
            </a:r>
          </a:p>
          <a:p>
            <a:r>
              <a:rPr lang="en-US" sz="2400" dirty="0" smtClean="0"/>
              <a:t>Provides fast writes by eliminating disk accesses</a:t>
            </a:r>
          </a:p>
          <a:p>
            <a:r>
              <a:rPr lang="en-US" sz="2400" dirty="0"/>
              <a:t>Retains consistency and restores durability after failures</a:t>
            </a:r>
          </a:p>
          <a:p>
            <a:r>
              <a:rPr lang="en-US" sz="2400" dirty="0" smtClean="0"/>
              <a:t>Scales by avoiding centralization</a:t>
            </a:r>
          </a:p>
          <a:p>
            <a:endParaRPr lang="en-US" sz="2400" b="1" dirty="0"/>
          </a:p>
          <a:p>
            <a:endParaRPr lang="en-US" sz="2400" dirty="0" smtClean="0"/>
          </a:p>
        </p:txBody>
      </p:sp>
      <p:sp>
        <p:nvSpPr>
          <p:cNvPr id="4" name="Slide Number Placeholder 3"/>
          <p:cNvSpPr>
            <a:spLocks noGrp="1"/>
          </p:cNvSpPr>
          <p:nvPr>
            <p:ph type="sldNum" sz="quarter" idx="12"/>
          </p:nvPr>
        </p:nvSpPr>
        <p:spPr/>
        <p:txBody>
          <a:bodyPr/>
          <a:lstStyle/>
          <a:p>
            <a:fld id="{68FBD721-3271-4DF0-B17E-844E969EC90E}" type="slidenum">
              <a:rPr lang="en-US" smtClean="0"/>
              <a:t>44</a:t>
            </a:fld>
            <a:endParaRPr lang="en-US" dirty="0"/>
          </a:p>
        </p:txBody>
      </p:sp>
    </p:spTree>
    <p:extLst>
      <p:ext uri="{BB962C8B-B14F-4D97-AF65-F5344CB8AC3E}">
        <p14:creationId xmlns:p14="http://schemas.microsoft.com/office/powerpoint/2010/main" val="3851277819"/>
      </p:ext>
    </p:extLst>
  </p:cSld>
  <p:clrMapOvr>
    <a:masterClrMapping/>
  </p:clrMapOvr>
  <mc:AlternateContent xmlns:mc="http://schemas.openxmlformats.org/markup-compatibility/2006" xmlns:p14="http://schemas.microsoft.com/office/powerpoint/2010/main">
    <mc:Choice Requires="p14">
      <p:transition spd="slow" p14:dur="2000" advTm="2841"/>
    </mc:Choice>
    <mc:Fallback xmlns="">
      <p:transition spd="slow" advTm="2841"/>
    </mc:Fallback>
  </mc:AlternateContent>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Thanks</a:t>
            </a:r>
            <a:endParaRPr lang="en-US" dirty="0"/>
          </a:p>
        </p:txBody>
      </p:sp>
      <p:sp>
        <p:nvSpPr>
          <p:cNvPr id="3" name="Content Placeholder 2"/>
          <p:cNvSpPr>
            <a:spLocks noGrp="1"/>
          </p:cNvSpPr>
          <p:nvPr>
            <p:ph idx="1"/>
          </p:nvPr>
        </p:nvSpPr>
        <p:spPr/>
        <p:txBody>
          <a:bodyPr/>
          <a:lstStyle/>
          <a:p>
            <a:r>
              <a:rPr lang="en-US" dirty="0" smtClean="0"/>
              <a:t>Christine</a:t>
            </a:r>
            <a:r>
              <a:rPr lang="en-US" dirty="0"/>
              <a:t>, Mendel, Christos</a:t>
            </a:r>
          </a:p>
          <a:p>
            <a:r>
              <a:rPr lang="en-US" dirty="0" smtClean="0"/>
              <a:t>Mikhail Atallah, David, John</a:t>
            </a:r>
          </a:p>
          <a:p>
            <a:r>
              <a:rPr lang="en-US" dirty="0" smtClean="0"/>
              <a:t>Nickolai, Daniel, Jad, Mike Walfish</a:t>
            </a:r>
          </a:p>
          <a:p>
            <a:r>
              <a:rPr lang="en-US" dirty="0" smtClean="0"/>
              <a:t>Steve, Diego, Ankita, Satoshi</a:t>
            </a:r>
            <a:endParaRPr lang="en-US" dirty="0"/>
          </a:p>
          <a:p>
            <a:r>
              <a:rPr lang="en-US" dirty="0" smtClean="0"/>
              <a:t>Mom, Dad</a:t>
            </a:r>
          </a:p>
          <a:p>
            <a:pPr marL="0" indent="0">
              <a:buNone/>
            </a:pPr>
            <a:endParaRPr lang="en-US" dirty="0"/>
          </a:p>
        </p:txBody>
      </p:sp>
      <p:sp>
        <p:nvSpPr>
          <p:cNvPr id="4" name="Slide Number Placeholder 3"/>
          <p:cNvSpPr>
            <a:spLocks noGrp="1"/>
          </p:cNvSpPr>
          <p:nvPr>
            <p:ph type="sldNum" sz="quarter" idx="12"/>
          </p:nvPr>
        </p:nvSpPr>
        <p:spPr/>
        <p:txBody>
          <a:bodyPr/>
          <a:lstStyle/>
          <a:p>
            <a:fld id="{68FBD721-3271-4DF0-B17E-844E969EC90E}" type="slidenum">
              <a:rPr lang="en-US" smtClean="0"/>
              <a:t>45</a:t>
            </a:fld>
            <a:endParaRPr lang="en-US" dirty="0"/>
          </a:p>
        </p:txBody>
      </p:sp>
    </p:spTree>
    <p:extLst>
      <p:ext uri="{BB962C8B-B14F-4D97-AF65-F5344CB8AC3E}">
        <p14:creationId xmlns:p14="http://schemas.microsoft.com/office/powerpoint/2010/main" val="1292000809"/>
      </p:ext>
    </p:extLst>
  </p:cSld>
  <p:clrMapOvr>
    <a:masterClrMapping/>
  </p:clrMapOvr>
  <mc:AlternateContent xmlns:mc="http://schemas.openxmlformats.org/markup-compatibility/2006" xmlns:p14="http://schemas.microsoft.com/office/powerpoint/2010/main">
    <mc:Choice Requires="p14">
      <p:transition spd="slow" p14:dur="2000" advTm="882"/>
    </mc:Choice>
    <mc:Fallback xmlns="">
      <p:transition spd="slow" advTm="882"/>
    </mc:Fallback>
  </mc:AlternateContent>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2426648978"/>
      </p:ext>
    </p:extLst>
  </p:cSld>
  <p:clrMapOvr>
    <a:masterClrMapping/>
  </p:clrMapOvr>
  <mc:AlternateContent xmlns:mc="http://schemas.openxmlformats.org/markup-compatibility/2006" xmlns:p14="http://schemas.microsoft.com/office/powerpoint/2010/main">
    <mc:Choice Requires="p14">
      <p:transition spd="slow" p14:dur="2000" advTm="882"/>
    </mc:Choice>
    <mc:Fallback xmlns="">
      <p:transition spd="slow" advTm="882"/>
    </mc:Fallback>
  </mc:AlternateContent>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69999740"/>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15"/>
          <p:cNvPicPr>
            <a:picLocks noChangeAspect="1"/>
          </p:cNvPicPr>
          <p:nvPr/>
        </p:nvPicPr>
        <p:blipFill rotWithShape="1">
          <a:blip r:embed="rId3" cstate="print">
            <a:lum bright="20000" contrast="20000"/>
            <a:extLst>
              <a:ext uri="{28A0092B-C50C-407E-A947-70E740481C1C}">
                <a14:useLocalDpi xmlns:a14="http://schemas.microsoft.com/office/drawing/2010/main" val="0"/>
              </a:ext>
            </a:extLst>
          </a:blip>
          <a:srcRect l="21103"/>
          <a:stretch/>
        </p:blipFill>
        <p:spPr>
          <a:xfrm>
            <a:off x="5731070" y="4460874"/>
            <a:ext cx="3417934" cy="2590798"/>
          </a:xfrm>
          <a:prstGeom prst="rect">
            <a:avLst/>
          </a:prstGeom>
        </p:spPr>
      </p:pic>
      <p:pic>
        <p:nvPicPr>
          <p:cNvPr id="5" name="Content Placeholder 4"/>
          <p:cNvPicPr>
            <a:picLocks noGrp="1" noChangeAspect="1"/>
          </p:cNvPicPr>
          <p:nvPr>
            <p:ph idx="4294967295"/>
          </p:nvPr>
        </p:nvPicPr>
        <p:blipFill rotWithShape="1">
          <a:blip r:embed="rId4" cstate="print">
            <a:extLst>
              <a:ext uri="{28A0092B-C50C-407E-A947-70E740481C1C}">
                <a14:useLocalDpi xmlns:a14="http://schemas.microsoft.com/office/drawing/2010/main" val="0"/>
              </a:ext>
            </a:extLst>
          </a:blip>
          <a:srcRect l="30517" r="22983"/>
          <a:stretch/>
        </p:blipFill>
        <p:spPr>
          <a:xfrm>
            <a:off x="0" y="4008438"/>
            <a:ext cx="1766888" cy="2849562"/>
          </a:xfrm>
        </p:spPr>
      </p:pic>
      <p:pic>
        <p:nvPicPr>
          <p:cNvPr id="11" name="Picture 10"/>
          <p:cNvPicPr>
            <a:picLocks noChangeAspect="1"/>
          </p:cNvPicPr>
          <p:nvPr/>
        </p:nvPicPr>
        <p:blipFill rotWithShape="1">
          <a:blip r:embed="rId5" cstate="print">
            <a:extLst>
              <a:ext uri="{28A0092B-C50C-407E-A947-70E740481C1C}">
                <a14:useLocalDpi xmlns:a14="http://schemas.microsoft.com/office/drawing/2010/main" val="0"/>
              </a:ext>
            </a:extLst>
          </a:blip>
          <a:srcRect l="30767"/>
          <a:stretch/>
        </p:blipFill>
        <p:spPr>
          <a:xfrm>
            <a:off x="-21771" y="1994220"/>
            <a:ext cx="2637758" cy="2857500"/>
          </a:xfrm>
          <a:prstGeom prst="rect">
            <a:avLst/>
          </a:prstGeom>
        </p:spPr>
      </p:pic>
      <p:pic>
        <p:nvPicPr>
          <p:cNvPr id="15" name="Picture 14"/>
          <p:cNvPicPr>
            <a:picLocks noChangeAspect="1"/>
          </p:cNvPicPr>
          <p:nvPr/>
        </p:nvPicPr>
        <p:blipFill rotWithShape="1">
          <a:blip r:embed="rId6" cstate="print">
            <a:lum bright="20000" contrast="20000"/>
            <a:extLst>
              <a:ext uri="{28A0092B-C50C-407E-A947-70E740481C1C}">
                <a14:useLocalDpi xmlns:a14="http://schemas.microsoft.com/office/drawing/2010/main" val="0"/>
              </a:ext>
            </a:extLst>
          </a:blip>
          <a:srcRect l="21765" r="27991"/>
          <a:stretch/>
        </p:blipFill>
        <p:spPr>
          <a:xfrm>
            <a:off x="-21771" y="0"/>
            <a:ext cx="1792515" cy="2133602"/>
          </a:xfrm>
          <a:prstGeom prst="rect">
            <a:avLst/>
          </a:prstGeom>
        </p:spPr>
      </p:pic>
      <p:pic>
        <p:nvPicPr>
          <p:cNvPr id="19" name="Picture 18"/>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4108693" y="-10886"/>
            <a:ext cx="5033980" cy="3009900"/>
          </a:xfrm>
          <a:prstGeom prst="rect">
            <a:avLst/>
          </a:prstGeom>
        </p:spPr>
      </p:pic>
      <p:pic>
        <p:nvPicPr>
          <p:cNvPr id="14" name="Picture 13"/>
          <p:cNvPicPr>
            <a:picLocks noChangeAspect="1"/>
          </p:cNvPicPr>
          <p:nvPr/>
        </p:nvPicPr>
        <p:blipFill>
          <a:blip r:embed="rId8" cstate="print">
            <a:lum bright="20000" contrast="20000"/>
            <a:extLst>
              <a:ext uri="{28A0092B-C50C-407E-A947-70E740481C1C}">
                <a14:useLocalDpi xmlns:a14="http://schemas.microsoft.com/office/drawing/2010/main" val="0"/>
              </a:ext>
            </a:extLst>
          </a:blip>
          <a:stretch>
            <a:fillRect/>
          </a:stretch>
        </p:blipFill>
        <p:spPr>
          <a:xfrm>
            <a:off x="1770744" y="-10886"/>
            <a:ext cx="3352800" cy="2005106"/>
          </a:xfrm>
          <a:prstGeom prst="rect">
            <a:avLst/>
          </a:prstGeom>
        </p:spPr>
      </p:pic>
      <p:pic>
        <p:nvPicPr>
          <p:cNvPr id="18" name="Picture 17"/>
          <p:cNvPicPr>
            <a:picLocks noChangeAspect="1"/>
          </p:cNvPicPr>
          <p:nvPr/>
        </p:nvPicPr>
        <p:blipFill rotWithShape="1">
          <a:blip r:embed="rId9" cstate="print">
            <a:extLst>
              <a:ext uri="{28A0092B-C50C-407E-A947-70E740481C1C}">
                <a14:useLocalDpi xmlns:a14="http://schemas.microsoft.com/office/drawing/2010/main" val="0"/>
              </a:ext>
            </a:extLst>
          </a:blip>
          <a:srcRect l="22033" r="31882"/>
          <a:stretch/>
        </p:blipFill>
        <p:spPr>
          <a:xfrm>
            <a:off x="-21771" y="4428217"/>
            <a:ext cx="1905000" cy="3100294"/>
          </a:xfrm>
          <a:prstGeom prst="rect">
            <a:avLst/>
          </a:prstGeom>
        </p:spPr>
      </p:pic>
      <p:pic>
        <p:nvPicPr>
          <p:cNvPr id="13" name="Picture 12"/>
          <p:cNvPicPr>
            <a:picLocks noChangeAspect="1"/>
          </p:cNvPicPr>
          <p:nvPr/>
        </p:nvPicPr>
        <p:blipFill rotWithShape="1">
          <a:blip r:embed="rId10" cstate="print">
            <a:extLst>
              <a:ext uri="{28A0092B-C50C-407E-A947-70E740481C1C}">
                <a14:useLocalDpi xmlns:a14="http://schemas.microsoft.com/office/drawing/2010/main" val="0"/>
              </a:ext>
            </a:extLst>
          </a:blip>
          <a:srcRect l="24951" t="17276" r="29031" b="21724"/>
          <a:stretch/>
        </p:blipFill>
        <p:spPr>
          <a:xfrm>
            <a:off x="3831772" y="2786154"/>
            <a:ext cx="2569028" cy="1919697"/>
          </a:xfrm>
          <a:prstGeom prst="rect">
            <a:avLst/>
          </a:prstGeom>
        </p:spPr>
      </p:pic>
      <p:pic>
        <p:nvPicPr>
          <p:cNvPr id="12" name="Picture 11"/>
          <p:cNvPicPr>
            <a:picLocks noChangeAspect="1"/>
          </p:cNvPicPr>
          <p:nvPr/>
        </p:nvPicPr>
        <p:blipFill rotWithShape="1">
          <a:blip r:embed="rId11" cstate="print">
            <a:extLst>
              <a:ext uri="{28A0092B-C50C-407E-A947-70E740481C1C}">
                <a14:useLocalDpi xmlns:a14="http://schemas.microsoft.com/office/drawing/2010/main" val="0"/>
              </a:ext>
            </a:extLst>
          </a:blip>
          <a:srcRect l="16955" t="21737" r="16162" b="14791"/>
          <a:stretch/>
        </p:blipFill>
        <p:spPr>
          <a:xfrm>
            <a:off x="2538187" y="1994220"/>
            <a:ext cx="1817914" cy="2884714"/>
          </a:xfrm>
          <a:prstGeom prst="rect">
            <a:avLst/>
          </a:prstGeom>
        </p:spPr>
      </p:pic>
      <p:pic>
        <p:nvPicPr>
          <p:cNvPr id="8" name="Picture 7"/>
          <p:cNvPicPr>
            <a:picLocks noChangeAspect="1"/>
          </p:cNvPicPr>
          <p:nvPr/>
        </p:nvPicPr>
        <p:blipFill rotWithShape="1">
          <a:blip r:embed="rId12" cstate="print">
            <a:extLst>
              <a:ext uri="{28A0092B-C50C-407E-A947-70E740481C1C}">
                <a14:useLocalDpi xmlns:a14="http://schemas.microsoft.com/office/drawing/2010/main" val="0"/>
              </a:ext>
            </a:extLst>
          </a:blip>
          <a:srcRect l="16667"/>
          <a:stretch/>
        </p:blipFill>
        <p:spPr>
          <a:xfrm>
            <a:off x="7162801" y="2781338"/>
            <a:ext cx="2169708" cy="1952736"/>
          </a:xfrm>
          <a:prstGeom prst="rect">
            <a:avLst/>
          </a:prstGeom>
        </p:spPr>
      </p:pic>
      <p:pic>
        <p:nvPicPr>
          <p:cNvPr id="7" name="Picture 6"/>
          <p:cNvPicPr>
            <a:picLocks noChangeAspect="1"/>
          </p:cNvPicPr>
          <p:nvPr/>
        </p:nvPicPr>
        <p:blipFill rotWithShape="1">
          <a:blip r:embed="rId13" cstate="print">
            <a:extLst>
              <a:ext uri="{28A0092B-C50C-407E-A947-70E740481C1C}">
                <a14:useLocalDpi xmlns:a14="http://schemas.microsoft.com/office/drawing/2010/main" val="0"/>
              </a:ext>
            </a:extLst>
          </a:blip>
          <a:srcRect l="24790" r="13025"/>
          <a:stretch/>
        </p:blipFill>
        <p:spPr>
          <a:xfrm>
            <a:off x="6095999" y="2786155"/>
            <a:ext cx="1611087" cy="1943100"/>
          </a:xfrm>
          <a:prstGeom prst="rect">
            <a:avLst/>
          </a:prstGeom>
        </p:spPr>
      </p:pic>
      <p:pic>
        <p:nvPicPr>
          <p:cNvPr id="6" name="Picture 5"/>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1597344" y="4648200"/>
            <a:ext cx="4133726" cy="3100294"/>
          </a:xfrm>
          <a:prstGeom prst="rect">
            <a:avLst/>
          </a:prstGeom>
        </p:spPr>
      </p:pic>
    </p:spTree>
    <p:extLst>
      <p:ext uri="{BB962C8B-B14F-4D97-AF65-F5344CB8AC3E}">
        <p14:creationId xmlns:p14="http://schemas.microsoft.com/office/powerpoint/2010/main" val="3055491932"/>
      </p:ext>
    </p:extLst>
  </p:cSld>
  <p:clrMapOvr>
    <a:masterClrMapping/>
  </p:clrMapOvr>
  <mc:AlternateContent xmlns:mc="http://schemas.openxmlformats.org/markup-compatibility/2006" xmlns:p14="http://schemas.microsoft.com/office/powerpoint/2010/main">
    <mc:Choice Requires="p14">
      <p:transition spd="slow" p14:dur="2000" advTm="1193"/>
    </mc:Choice>
    <mc:Fallback xmlns="">
      <p:transition spd="slow" advTm="1193"/>
    </mc:Fallback>
  </mc:AlternateContent>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Contributions</a:t>
            </a:r>
            <a:endParaRPr lang="en-US" dirty="0"/>
          </a:p>
        </p:txBody>
      </p:sp>
      <p:sp>
        <p:nvSpPr>
          <p:cNvPr id="3" name="Content Placeholder 2"/>
          <p:cNvSpPr>
            <a:spLocks noGrp="1"/>
          </p:cNvSpPr>
          <p:nvPr>
            <p:ph idx="1"/>
          </p:nvPr>
        </p:nvSpPr>
        <p:spPr/>
        <p:txBody>
          <a:bodyPr>
            <a:noAutofit/>
          </a:bodyPr>
          <a:lstStyle/>
          <a:p>
            <a:pPr marL="0" indent="0" algn="ctr">
              <a:buNone/>
            </a:pPr>
            <a:r>
              <a:rPr lang="en-US" b="1" dirty="0" smtClean="0"/>
              <a:t>DRAM as reliable as replicated disk storage without performance or cost penalties</a:t>
            </a:r>
          </a:p>
          <a:p>
            <a:pPr marL="0" indent="0">
              <a:buNone/>
            </a:pPr>
            <a:endParaRPr lang="en-US" dirty="0" smtClean="0"/>
          </a:p>
          <a:p>
            <a:pPr marL="0" indent="0">
              <a:buNone/>
            </a:pPr>
            <a:r>
              <a:rPr lang="en-US" sz="2400" b="1" dirty="0" smtClean="0"/>
              <a:t>Scalable Crash Recovery</a:t>
            </a:r>
          </a:p>
          <a:p>
            <a:r>
              <a:rPr lang="en-US" sz="2400" dirty="0"/>
              <a:t>A</a:t>
            </a:r>
            <a:r>
              <a:rPr lang="en-US" sz="2400" dirty="0" smtClean="0"/>
              <a:t>vailability through fast recovery rather than redundancy</a:t>
            </a:r>
          </a:p>
          <a:p>
            <a:r>
              <a:rPr lang="en-US" sz="2400" dirty="0" smtClean="0"/>
              <a:t>Leverages scale to restore an entire server’s DRAM in 1 to 2 s</a:t>
            </a:r>
            <a:endParaRPr lang="en-US" dirty="0" smtClean="0"/>
          </a:p>
          <a:p>
            <a:pPr marL="0" indent="0">
              <a:buNone/>
            </a:pPr>
            <a:endParaRPr lang="en-US" sz="2400" b="1" dirty="0" smtClean="0"/>
          </a:p>
          <a:p>
            <a:pPr marL="0" indent="0">
              <a:buNone/>
            </a:pPr>
            <a:r>
              <a:rPr lang="en-US" sz="2400" b="1" dirty="0" smtClean="0"/>
              <a:t>Fault-tolerant Decentralized Log Structure</a:t>
            </a:r>
          </a:p>
          <a:p>
            <a:r>
              <a:rPr lang="en-US" sz="2400" dirty="0" smtClean="0"/>
              <a:t>Provides fast writes by eliminating disk accesses</a:t>
            </a:r>
          </a:p>
          <a:p>
            <a:r>
              <a:rPr lang="en-US" sz="2400" dirty="0"/>
              <a:t>Retains consistency and restores durability after failures</a:t>
            </a:r>
          </a:p>
          <a:p>
            <a:r>
              <a:rPr lang="en-US" sz="2400" dirty="0" smtClean="0"/>
              <a:t>Scales by avoiding centralization</a:t>
            </a:r>
          </a:p>
        </p:txBody>
      </p:sp>
      <p:sp>
        <p:nvSpPr>
          <p:cNvPr id="4" name="Slide Number Placeholder 3"/>
          <p:cNvSpPr>
            <a:spLocks noGrp="1"/>
          </p:cNvSpPr>
          <p:nvPr>
            <p:ph type="sldNum" sz="quarter" idx="12"/>
          </p:nvPr>
        </p:nvSpPr>
        <p:spPr/>
        <p:txBody>
          <a:bodyPr/>
          <a:lstStyle/>
          <a:p>
            <a:fld id="{68FBD721-3271-4DF0-B17E-844E969EC90E}" type="slidenum">
              <a:rPr lang="en-US" smtClean="0"/>
              <a:t>49</a:t>
            </a:fld>
            <a:endParaRPr lang="en-US" dirty="0"/>
          </a:p>
        </p:txBody>
      </p:sp>
    </p:spTree>
    <p:extLst>
      <p:ext uri="{BB962C8B-B14F-4D97-AF65-F5344CB8AC3E}">
        <p14:creationId xmlns:p14="http://schemas.microsoft.com/office/powerpoint/2010/main" val="1894145488"/>
      </p:ext>
    </p:extLst>
  </p:cSld>
  <p:clrMapOvr>
    <a:masterClrMapping/>
  </p:clrMapOvr>
  <mc:AlternateContent xmlns:mc="http://schemas.openxmlformats.org/markup-compatibility/2006" xmlns:p14="http://schemas.microsoft.com/office/powerpoint/2010/main">
    <mc:Choice Requires="p14">
      <p:transition spd="slow" p14:dur="2000" advTm="2841"/>
    </mc:Choice>
    <mc:Fallback xmlns="">
      <p:transition spd="slow" advTm="2841"/>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47" name="Straight Connector 146"/>
          <p:cNvCxnSpPr>
            <a:stCxn id="95" idx="0"/>
            <a:endCxn id="97" idx="1"/>
          </p:cNvCxnSpPr>
          <p:nvPr>
            <p:custDataLst>
              <p:tags r:id="rId2"/>
            </p:custDataLst>
          </p:nvPr>
        </p:nvCxnSpPr>
        <p:spPr>
          <a:xfrm flipV="1">
            <a:off x="5336884" y="2641059"/>
            <a:ext cx="730051" cy="746409"/>
          </a:xfrm>
          <a:prstGeom prst="line">
            <a:avLst/>
          </a:prstGeom>
          <a:ln w="25400" cap="rnd">
            <a:solidFill>
              <a:srgbClr val="633B13"/>
            </a:solidFill>
            <a:prstDash val="sysDot"/>
          </a:ln>
          <a:effectLst>
            <a:outerShdw blurRad="50800" dist="38100" dir="2700000" algn="tl" rotWithShape="0">
              <a:prstClr val="black">
                <a:alpha val="40000"/>
              </a:prstClr>
            </a:outerShdw>
          </a:effectLst>
        </p:spPr>
        <p:style>
          <a:lnRef idx="2">
            <a:schemeClr val="dk1"/>
          </a:lnRef>
          <a:fillRef idx="0">
            <a:schemeClr val="dk1"/>
          </a:fillRef>
          <a:effectRef idx="1">
            <a:schemeClr val="dk1"/>
          </a:effectRef>
          <a:fontRef idx="minor">
            <a:schemeClr val="tx1"/>
          </a:fontRef>
        </p:style>
      </p:cxnSp>
      <p:cxnSp>
        <p:nvCxnSpPr>
          <p:cNvPr id="145" name="Straight Connector 144"/>
          <p:cNvCxnSpPr>
            <a:stCxn id="101" idx="3"/>
            <a:endCxn id="143" idx="1"/>
          </p:cNvCxnSpPr>
          <p:nvPr>
            <p:custDataLst>
              <p:tags r:id="rId3"/>
            </p:custDataLst>
          </p:nvPr>
        </p:nvCxnSpPr>
        <p:spPr>
          <a:xfrm>
            <a:off x="6019800" y="5043149"/>
            <a:ext cx="457200" cy="425688"/>
          </a:xfrm>
          <a:prstGeom prst="line">
            <a:avLst/>
          </a:prstGeom>
          <a:ln w="25400" cap="rnd">
            <a:solidFill>
              <a:srgbClr val="633B13"/>
            </a:solidFill>
            <a:prstDash val="sysDot"/>
          </a:ln>
          <a:effectLst>
            <a:outerShdw blurRad="50800" dist="38100" dir="2700000" algn="tl" rotWithShape="0">
              <a:prstClr val="black">
                <a:alpha val="40000"/>
              </a:prstClr>
            </a:outerShdw>
          </a:effectLst>
        </p:spPr>
        <p:style>
          <a:lnRef idx="2">
            <a:schemeClr val="dk1"/>
          </a:lnRef>
          <a:fillRef idx="0">
            <a:schemeClr val="dk1"/>
          </a:fillRef>
          <a:effectRef idx="1">
            <a:schemeClr val="dk1"/>
          </a:effectRef>
          <a:fontRef idx="minor">
            <a:schemeClr val="tx1"/>
          </a:fontRef>
        </p:style>
      </p:cxnSp>
      <p:cxnSp>
        <p:nvCxnSpPr>
          <p:cNvPr id="144" name="Straight Connector 143"/>
          <p:cNvCxnSpPr>
            <a:stCxn id="59" idx="3"/>
            <a:endCxn id="99" idx="1"/>
          </p:cNvCxnSpPr>
          <p:nvPr>
            <p:custDataLst>
              <p:tags r:id="rId4"/>
            </p:custDataLst>
          </p:nvPr>
        </p:nvCxnSpPr>
        <p:spPr>
          <a:xfrm flipV="1">
            <a:off x="6019799" y="4100815"/>
            <a:ext cx="457201" cy="521139"/>
          </a:xfrm>
          <a:prstGeom prst="line">
            <a:avLst/>
          </a:prstGeom>
          <a:ln w="25400" cap="rnd">
            <a:solidFill>
              <a:srgbClr val="633B13"/>
            </a:solidFill>
            <a:prstDash val="sysDot"/>
          </a:ln>
          <a:effectLst>
            <a:outerShdw blurRad="50800" dist="38100" dir="2700000" algn="tl" rotWithShape="0">
              <a:prstClr val="black">
                <a:alpha val="40000"/>
              </a:prstClr>
            </a:outerShdw>
          </a:effectLst>
        </p:spPr>
        <p:style>
          <a:lnRef idx="2">
            <a:schemeClr val="dk1"/>
          </a:lnRef>
          <a:fillRef idx="0">
            <a:schemeClr val="dk1"/>
          </a:fillRef>
          <a:effectRef idx="1">
            <a:schemeClr val="dk1"/>
          </a:effectRef>
          <a:fontRef idx="minor">
            <a:schemeClr val="tx1"/>
          </a:fontRef>
        </p:style>
      </p:cxnSp>
      <p:cxnSp>
        <p:nvCxnSpPr>
          <p:cNvPr id="126" name="Straight Connector 125"/>
          <p:cNvCxnSpPr>
            <a:endCxn id="95" idx="0"/>
          </p:cNvCxnSpPr>
          <p:nvPr>
            <p:custDataLst>
              <p:tags r:id="rId5"/>
            </p:custDataLst>
          </p:nvPr>
        </p:nvCxnSpPr>
        <p:spPr>
          <a:xfrm flipV="1">
            <a:off x="768351" y="3387468"/>
            <a:ext cx="4568533" cy="65359"/>
          </a:xfrm>
          <a:prstGeom prst="line">
            <a:avLst/>
          </a:prstGeom>
          <a:ln/>
        </p:spPr>
        <p:style>
          <a:lnRef idx="1">
            <a:schemeClr val="accent2"/>
          </a:lnRef>
          <a:fillRef idx="0">
            <a:schemeClr val="accent2"/>
          </a:fillRef>
          <a:effectRef idx="0">
            <a:schemeClr val="accent2"/>
          </a:effectRef>
          <a:fontRef idx="minor">
            <a:schemeClr val="tx1"/>
          </a:fontRef>
        </p:style>
      </p:cxnSp>
      <p:cxnSp>
        <p:nvCxnSpPr>
          <p:cNvPr id="111" name="Straight Connector 110"/>
          <p:cNvCxnSpPr/>
          <p:nvPr>
            <p:custDataLst>
              <p:tags r:id="rId6"/>
            </p:custDataLst>
          </p:nvPr>
        </p:nvCxnSpPr>
        <p:spPr>
          <a:xfrm>
            <a:off x="2895493" y="3911600"/>
            <a:ext cx="0" cy="488950"/>
          </a:xfrm>
          <a:prstGeom prst="line">
            <a:avLst/>
          </a:prstGeom>
          <a:ln w="12700" cap="rnd">
            <a:solidFill>
              <a:srgbClr val="4974CB"/>
            </a:solidFill>
          </a:ln>
          <a:effectLst/>
        </p:spPr>
        <p:style>
          <a:lnRef idx="2">
            <a:schemeClr val="dk1"/>
          </a:lnRef>
          <a:fillRef idx="0">
            <a:schemeClr val="dk1"/>
          </a:fillRef>
          <a:effectRef idx="1">
            <a:schemeClr val="dk1"/>
          </a:effectRef>
          <a:fontRef idx="minor">
            <a:schemeClr val="tx1"/>
          </a:fontRef>
        </p:style>
      </p:cxnSp>
      <p:cxnSp>
        <p:nvCxnSpPr>
          <p:cNvPr id="115" name="Straight Connector 114"/>
          <p:cNvCxnSpPr/>
          <p:nvPr>
            <p:custDataLst>
              <p:tags r:id="rId7"/>
            </p:custDataLst>
          </p:nvPr>
        </p:nvCxnSpPr>
        <p:spPr>
          <a:xfrm>
            <a:off x="3975208" y="3981450"/>
            <a:ext cx="0" cy="419100"/>
          </a:xfrm>
          <a:prstGeom prst="line">
            <a:avLst/>
          </a:prstGeom>
          <a:ln w="12700" cap="rnd">
            <a:solidFill>
              <a:srgbClr val="4974CB"/>
            </a:solidFill>
          </a:ln>
          <a:effectLst/>
        </p:spPr>
        <p:style>
          <a:lnRef idx="2">
            <a:schemeClr val="dk1"/>
          </a:lnRef>
          <a:fillRef idx="0">
            <a:schemeClr val="dk1"/>
          </a:fillRef>
          <a:effectRef idx="1">
            <a:schemeClr val="dk1"/>
          </a:effectRef>
          <a:fontRef idx="minor">
            <a:schemeClr val="tx1"/>
          </a:fontRef>
        </p:style>
      </p:cxnSp>
      <p:cxnSp>
        <p:nvCxnSpPr>
          <p:cNvPr id="119" name="Straight Connector 118"/>
          <p:cNvCxnSpPr>
            <a:endCxn id="58" idx="0"/>
          </p:cNvCxnSpPr>
          <p:nvPr>
            <p:custDataLst>
              <p:tags r:id="rId8"/>
            </p:custDataLst>
          </p:nvPr>
        </p:nvCxnSpPr>
        <p:spPr>
          <a:xfrm>
            <a:off x="4762500" y="3911600"/>
            <a:ext cx="857143" cy="500803"/>
          </a:xfrm>
          <a:prstGeom prst="line">
            <a:avLst/>
          </a:prstGeom>
          <a:ln w="12700" cap="rnd">
            <a:solidFill>
              <a:srgbClr val="4974CB"/>
            </a:solidFill>
          </a:ln>
          <a:effectLst/>
        </p:spPr>
        <p:style>
          <a:lnRef idx="2">
            <a:schemeClr val="dk1"/>
          </a:lnRef>
          <a:fillRef idx="0">
            <a:schemeClr val="dk1"/>
          </a:fillRef>
          <a:effectRef idx="1">
            <a:schemeClr val="dk1"/>
          </a:effectRef>
          <a:fontRef idx="minor">
            <a:schemeClr val="tx1"/>
          </a:fontRef>
        </p:style>
      </p:cxnSp>
      <p:cxnSp>
        <p:nvCxnSpPr>
          <p:cNvPr id="122" name="Straight Connector 121"/>
          <p:cNvCxnSpPr/>
          <p:nvPr>
            <p:custDataLst>
              <p:tags r:id="rId9"/>
            </p:custDataLst>
          </p:nvPr>
        </p:nvCxnSpPr>
        <p:spPr>
          <a:xfrm flipH="1">
            <a:off x="1809858" y="3911600"/>
            <a:ext cx="612667" cy="488950"/>
          </a:xfrm>
          <a:prstGeom prst="line">
            <a:avLst/>
          </a:prstGeom>
          <a:ln w="12700" cap="rnd">
            <a:solidFill>
              <a:srgbClr val="4974CB"/>
            </a:solidFill>
          </a:ln>
          <a:effectLst/>
        </p:spPr>
        <p:style>
          <a:lnRef idx="2">
            <a:schemeClr val="dk1"/>
          </a:lnRef>
          <a:fillRef idx="0">
            <a:schemeClr val="dk1"/>
          </a:fillRef>
          <a:effectRef idx="1">
            <a:schemeClr val="dk1"/>
          </a:effectRef>
          <a:fontRef idx="minor">
            <a:schemeClr val="tx1"/>
          </a:fontRef>
        </p:style>
      </p:cxnSp>
      <p:cxnSp>
        <p:nvCxnSpPr>
          <p:cNvPr id="100" name="Straight Connector 99"/>
          <p:cNvCxnSpPr>
            <a:stCxn id="80" idx="2"/>
          </p:cNvCxnSpPr>
          <p:nvPr>
            <p:custDataLst>
              <p:tags r:id="rId10"/>
            </p:custDataLst>
          </p:nvPr>
        </p:nvCxnSpPr>
        <p:spPr>
          <a:xfrm flipH="1">
            <a:off x="2895492" y="2514600"/>
            <a:ext cx="1" cy="488950"/>
          </a:xfrm>
          <a:prstGeom prst="line">
            <a:avLst/>
          </a:prstGeom>
          <a:ln/>
        </p:spPr>
        <p:style>
          <a:lnRef idx="1">
            <a:schemeClr val="accent6"/>
          </a:lnRef>
          <a:fillRef idx="0">
            <a:schemeClr val="accent6"/>
          </a:fillRef>
          <a:effectRef idx="0">
            <a:schemeClr val="accent6"/>
          </a:effectRef>
          <a:fontRef idx="minor">
            <a:schemeClr val="tx1"/>
          </a:fontRef>
        </p:style>
      </p:cxnSp>
      <p:cxnSp>
        <p:nvCxnSpPr>
          <p:cNvPr id="103" name="Straight Connector 102"/>
          <p:cNvCxnSpPr>
            <a:stCxn id="85" idx="2"/>
          </p:cNvCxnSpPr>
          <p:nvPr>
            <p:custDataLst>
              <p:tags r:id="rId11"/>
            </p:custDataLst>
          </p:nvPr>
        </p:nvCxnSpPr>
        <p:spPr>
          <a:xfrm flipH="1">
            <a:off x="3975207" y="2514600"/>
            <a:ext cx="1" cy="488950"/>
          </a:xfrm>
          <a:prstGeom prst="line">
            <a:avLst/>
          </a:prstGeom>
          <a:ln/>
        </p:spPr>
        <p:style>
          <a:lnRef idx="1">
            <a:schemeClr val="accent6"/>
          </a:lnRef>
          <a:fillRef idx="0">
            <a:schemeClr val="accent6"/>
          </a:fillRef>
          <a:effectRef idx="0">
            <a:schemeClr val="accent6"/>
          </a:effectRef>
          <a:fontRef idx="minor">
            <a:schemeClr val="tx1"/>
          </a:fontRef>
        </p:style>
      </p:cxnSp>
      <p:cxnSp>
        <p:nvCxnSpPr>
          <p:cNvPr id="106" name="Straight Connector 105"/>
          <p:cNvCxnSpPr>
            <a:stCxn id="90" idx="2"/>
          </p:cNvCxnSpPr>
          <p:nvPr>
            <p:custDataLst>
              <p:tags r:id="rId12"/>
            </p:custDataLst>
          </p:nvPr>
        </p:nvCxnSpPr>
        <p:spPr>
          <a:xfrm flipH="1">
            <a:off x="4762500" y="2514600"/>
            <a:ext cx="857143" cy="628650"/>
          </a:xfrm>
          <a:prstGeom prst="line">
            <a:avLst/>
          </a:prstGeom>
          <a:ln/>
        </p:spPr>
        <p:style>
          <a:lnRef idx="1">
            <a:schemeClr val="accent6"/>
          </a:lnRef>
          <a:fillRef idx="0">
            <a:schemeClr val="accent6"/>
          </a:fillRef>
          <a:effectRef idx="0">
            <a:schemeClr val="accent6"/>
          </a:effectRef>
          <a:fontRef idx="minor">
            <a:schemeClr val="tx1"/>
          </a:fontRef>
        </p:style>
      </p:cxnSp>
      <p:cxnSp>
        <p:nvCxnSpPr>
          <p:cNvPr id="98" name="Straight Connector 97"/>
          <p:cNvCxnSpPr>
            <a:stCxn id="69" idx="2"/>
          </p:cNvCxnSpPr>
          <p:nvPr>
            <p:custDataLst>
              <p:tags r:id="rId13"/>
            </p:custDataLst>
          </p:nvPr>
        </p:nvCxnSpPr>
        <p:spPr>
          <a:xfrm>
            <a:off x="1809858" y="2514600"/>
            <a:ext cx="685477" cy="554052"/>
          </a:xfrm>
          <a:prstGeom prst="line">
            <a:avLst/>
          </a:prstGeom>
          <a:ln/>
        </p:spPr>
        <p:style>
          <a:lnRef idx="1">
            <a:schemeClr val="accent6"/>
          </a:lnRef>
          <a:fillRef idx="0">
            <a:schemeClr val="accent6"/>
          </a:fillRef>
          <a:effectRef idx="0">
            <a:schemeClr val="accent6"/>
          </a:effectRef>
          <a:fontRef idx="minor">
            <a:schemeClr val="tx1"/>
          </a:fontRef>
        </p:style>
      </p:cxnSp>
      <p:sp>
        <p:nvSpPr>
          <p:cNvPr id="67" name="TextBox 66"/>
          <p:cNvSpPr txBox="1"/>
          <p:nvPr>
            <p:custDataLst>
              <p:tags r:id="rId14"/>
            </p:custDataLst>
          </p:nvPr>
        </p:nvSpPr>
        <p:spPr>
          <a:xfrm>
            <a:off x="4537888" y="4618488"/>
            <a:ext cx="545449" cy="536044"/>
          </a:xfrm>
          <a:prstGeom prst="rect">
            <a:avLst/>
          </a:prstGeom>
          <a:noFill/>
        </p:spPr>
        <p:txBody>
          <a:bodyPr wrap="none" rtlCol="0">
            <a:spAutoFit/>
          </a:bodyPr>
          <a:lstStyle/>
          <a:p>
            <a:pPr algn="ctr"/>
            <a:r>
              <a:rPr lang="en-US" sz="3200" b="1" dirty="0" smtClean="0">
                <a:solidFill>
                  <a:srgbClr val="4974CB"/>
                </a:solidFill>
              </a:rPr>
              <a:t>…</a:t>
            </a:r>
            <a:endParaRPr lang="en-US" sz="3200" b="1" dirty="0">
              <a:solidFill>
                <a:srgbClr val="4974CB"/>
              </a:solidFill>
            </a:endParaRPr>
          </a:p>
        </p:txBody>
      </p:sp>
      <p:grpSp>
        <p:nvGrpSpPr>
          <p:cNvPr id="78" name="Group 77"/>
          <p:cNvGrpSpPr/>
          <p:nvPr>
            <p:custDataLst>
              <p:tags r:id="rId15"/>
            </p:custDataLst>
          </p:nvPr>
        </p:nvGrpSpPr>
        <p:grpSpPr>
          <a:xfrm>
            <a:off x="1409700" y="1676400"/>
            <a:ext cx="800315" cy="838200"/>
            <a:chOff x="2022529" y="2335078"/>
            <a:chExt cx="873071" cy="914400"/>
          </a:xfrm>
        </p:grpSpPr>
        <p:sp>
          <p:nvSpPr>
            <p:cNvPr id="69" name="Rounded Rectangle 68"/>
            <p:cNvSpPr/>
            <p:nvPr/>
          </p:nvSpPr>
          <p:spPr>
            <a:xfrm>
              <a:off x="2022529" y="2335078"/>
              <a:ext cx="873071" cy="914400"/>
            </a:xfrm>
            <a:prstGeom prst="roundRect">
              <a:avLst/>
            </a:prstGeom>
            <a:ln>
              <a:headEnd/>
              <a:tailEnd/>
            </a:ln>
            <a:extLst/>
          </p:spPr>
          <p:style>
            <a:lnRef idx="1">
              <a:schemeClr val="accent6"/>
            </a:lnRef>
            <a:fillRef idx="2">
              <a:schemeClr val="accent6"/>
            </a:fillRef>
            <a:effectRef idx="1">
              <a:schemeClr val="accent6"/>
            </a:effectRef>
            <a:fontRef idx="minor">
              <a:schemeClr val="dk1"/>
            </a:fontRef>
          </p:style>
          <p:txBody>
            <a:bodyPr wrap="none" anchor="ctr"/>
            <a:lstStyle/>
            <a:p>
              <a:pPr algn="ctr"/>
              <a:endParaRPr lang="en-US" dirty="0">
                <a:solidFill>
                  <a:schemeClr val="tx1"/>
                </a:solidFill>
                <a:latin typeface="Arial" charset="0"/>
              </a:endParaRPr>
            </a:p>
          </p:txBody>
        </p:sp>
        <p:sp>
          <p:nvSpPr>
            <p:cNvPr id="70" name="TextBox 69"/>
            <p:cNvSpPr txBox="1"/>
            <p:nvPr/>
          </p:nvSpPr>
          <p:spPr>
            <a:xfrm>
              <a:off x="2022529" y="2425179"/>
              <a:ext cx="873070" cy="302181"/>
            </a:xfrm>
            <a:prstGeom prst="rect">
              <a:avLst/>
            </a:prstGeom>
            <a:noFill/>
          </p:spPr>
          <p:txBody>
            <a:bodyPr wrap="square" lIns="0" tIns="0" rIns="0" bIns="0" rtlCol="0">
              <a:spAutoFit/>
            </a:bodyPr>
            <a:lstStyle/>
            <a:p>
              <a:pPr algn="ctr"/>
              <a:r>
                <a:rPr lang="en-US" dirty="0" smtClean="0"/>
                <a:t>App</a:t>
              </a:r>
              <a:endParaRPr lang="en-US" dirty="0"/>
            </a:p>
          </p:txBody>
        </p:sp>
        <p:sp>
          <p:nvSpPr>
            <p:cNvPr id="71" name="TextBox 70"/>
            <p:cNvSpPr txBox="1"/>
            <p:nvPr/>
          </p:nvSpPr>
          <p:spPr>
            <a:xfrm>
              <a:off x="2022529" y="2882379"/>
              <a:ext cx="873071" cy="276999"/>
            </a:xfrm>
            <a:prstGeom prst="rect">
              <a:avLst/>
            </a:prstGeom>
            <a:noFill/>
          </p:spPr>
          <p:txBody>
            <a:bodyPr wrap="square" lIns="0" tIns="0" rIns="0" bIns="0" rtlCol="0">
              <a:spAutoFit/>
            </a:bodyPr>
            <a:lstStyle/>
            <a:p>
              <a:pPr algn="ctr"/>
              <a:r>
                <a:rPr lang="en-US" dirty="0" smtClean="0"/>
                <a:t>Library</a:t>
              </a:r>
              <a:endParaRPr lang="en-US" dirty="0"/>
            </a:p>
          </p:txBody>
        </p:sp>
        <p:cxnSp>
          <p:nvCxnSpPr>
            <p:cNvPr id="72" name="Straight Connector 71"/>
            <p:cNvCxnSpPr>
              <a:stCxn id="69" idx="1"/>
              <a:endCxn id="69" idx="3"/>
            </p:cNvCxnSpPr>
            <p:nvPr/>
          </p:nvCxnSpPr>
          <p:spPr>
            <a:xfrm>
              <a:off x="2022529" y="2792278"/>
              <a:ext cx="873071" cy="0"/>
            </a:xfrm>
            <a:prstGeom prst="line">
              <a:avLst/>
            </a:prstGeom>
            <a:ln/>
          </p:spPr>
          <p:style>
            <a:lnRef idx="1">
              <a:schemeClr val="accent6"/>
            </a:lnRef>
            <a:fillRef idx="0">
              <a:schemeClr val="accent6"/>
            </a:fillRef>
            <a:effectRef idx="0">
              <a:schemeClr val="accent6"/>
            </a:effectRef>
            <a:fontRef idx="minor">
              <a:schemeClr val="tx1"/>
            </a:fontRef>
          </p:style>
        </p:cxnSp>
      </p:grpSp>
      <p:grpSp>
        <p:nvGrpSpPr>
          <p:cNvPr id="79" name="Group 78"/>
          <p:cNvGrpSpPr/>
          <p:nvPr>
            <p:custDataLst>
              <p:tags r:id="rId16"/>
            </p:custDataLst>
          </p:nvPr>
        </p:nvGrpSpPr>
        <p:grpSpPr>
          <a:xfrm>
            <a:off x="2495335" y="1676400"/>
            <a:ext cx="800315" cy="838200"/>
            <a:chOff x="2022529" y="2335078"/>
            <a:chExt cx="873071" cy="914400"/>
          </a:xfrm>
        </p:grpSpPr>
        <p:sp>
          <p:nvSpPr>
            <p:cNvPr id="80" name="Rounded Rectangle 79"/>
            <p:cNvSpPr/>
            <p:nvPr/>
          </p:nvSpPr>
          <p:spPr>
            <a:xfrm>
              <a:off x="2022529" y="2335078"/>
              <a:ext cx="873071" cy="914400"/>
            </a:xfrm>
            <a:prstGeom prst="roundRect">
              <a:avLst/>
            </a:prstGeom>
            <a:ln>
              <a:headEnd/>
              <a:tailEnd/>
            </a:ln>
            <a:extLst/>
          </p:spPr>
          <p:style>
            <a:lnRef idx="1">
              <a:schemeClr val="accent6"/>
            </a:lnRef>
            <a:fillRef idx="2">
              <a:schemeClr val="accent6"/>
            </a:fillRef>
            <a:effectRef idx="1">
              <a:schemeClr val="accent6"/>
            </a:effectRef>
            <a:fontRef idx="minor">
              <a:schemeClr val="dk1"/>
            </a:fontRef>
          </p:style>
          <p:txBody>
            <a:bodyPr wrap="none" anchor="ctr"/>
            <a:lstStyle/>
            <a:p>
              <a:pPr algn="ctr"/>
              <a:endParaRPr lang="en-US" dirty="0">
                <a:solidFill>
                  <a:schemeClr val="tx1"/>
                </a:solidFill>
                <a:latin typeface="Arial" charset="0"/>
              </a:endParaRPr>
            </a:p>
          </p:txBody>
        </p:sp>
        <p:sp>
          <p:nvSpPr>
            <p:cNvPr id="81" name="TextBox 80"/>
            <p:cNvSpPr txBox="1"/>
            <p:nvPr/>
          </p:nvSpPr>
          <p:spPr>
            <a:xfrm>
              <a:off x="2022529" y="2425179"/>
              <a:ext cx="873070" cy="302181"/>
            </a:xfrm>
            <a:prstGeom prst="rect">
              <a:avLst/>
            </a:prstGeom>
            <a:noFill/>
          </p:spPr>
          <p:txBody>
            <a:bodyPr wrap="square" lIns="0" tIns="0" rIns="0" bIns="0" rtlCol="0">
              <a:spAutoFit/>
            </a:bodyPr>
            <a:lstStyle/>
            <a:p>
              <a:pPr algn="ctr"/>
              <a:r>
                <a:rPr lang="en-US" dirty="0" smtClean="0"/>
                <a:t>App</a:t>
              </a:r>
              <a:endParaRPr lang="en-US" dirty="0"/>
            </a:p>
          </p:txBody>
        </p:sp>
        <p:sp>
          <p:nvSpPr>
            <p:cNvPr id="82" name="TextBox 81"/>
            <p:cNvSpPr txBox="1"/>
            <p:nvPr/>
          </p:nvSpPr>
          <p:spPr>
            <a:xfrm>
              <a:off x="2022529" y="2882379"/>
              <a:ext cx="873071" cy="276999"/>
            </a:xfrm>
            <a:prstGeom prst="rect">
              <a:avLst/>
            </a:prstGeom>
            <a:noFill/>
          </p:spPr>
          <p:txBody>
            <a:bodyPr wrap="square" lIns="0" tIns="0" rIns="0" bIns="0" rtlCol="0">
              <a:spAutoFit/>
            </a:bodyPr>
            <a:lstStyle/>
            <a:p>
              <a:pPr algn="ctr"/>
              <a:r>
                <a:rPr lang="en-US" dirty="0" smtClean="0"/>
                <a:t>Library</a:t>
              </a:r>
              <a:endParaRPr lang="en-US" dirty="0"/>
            </a:p>
          </p:txBody>
        </p:sp>
        <p:cxnSp>
          <p:nvCxnSpPr>
            <p:cNvPr id="83" name="Straight Connector 82"/>
            <p:cNvCxnSpPr>
              <a:stCxn id="80" idx="1"/>
              <a:endCxn id="80" idx="3"/>
            </p:cNvCxnSpPr>
            <p:nvPr/>
          </p:nvCxnSpPr>
          <p:spPr>
            <a:xfrm>
              <a:off x="2022529" y="2792278"/>
              <a:ext cx="873071" cy="0"/>
            </a:xfrm>
            <a:prstGeom prst="line">
              <a:avLst/>
            </a:prstGeom>
            <a:ln/>
          </p:spPr>
          <p:style>
            <a:lnRef idx="1">
              <a:schemeClr val="accent6"/>
            </a:lnRef>
            <a:fillRef idx="0">
              <a:schemeClr val="accent6"/>
            </a:fillRef>
            <a:effectRef idx="0">
              <a:schemeClr val="accent6"/>
            </a:effectRef>
            <a:fontRef idx="minor">
              <a:schemeClr val="tx1"/>
            </a:fontRef>
          </p:style>
        </p:cxnSp>
      </p:grpSp>
      <p:grpSp>
        <p:nvGrpSpPr>
          <p:cNvPr id="84" name="Group 83"/>
          <p:cNvGrpSpPr/>
          <p:nvPr>
            <p:custDataLst>
              <p:tags r:id="rId17"/>
            </p:custDataLst>
          </p:nvPr>
        </p:nvGrpSpPr>
        <p:grpSpPr>
          <a:xfrm>
            <a:off x="3575050" y="1676400"/>
            <a:ext cx="800315" cy="838200"/>
            <a:chOff x="2022529" y="2335078"/>
            <a:chExt cx="873071" cy="914400"/>
          </a:xfrm>
        </p:grpSpPr>
        <p:sp>
          <p:nvSpPr>
            <p:cNvPr id="85" name="Rounded Rectangle 84"/>
            <p:cNvSpPr/>
            <p:nvPr/>
          </p:nvSpPr>
          <p:spPr>
            <a:xfrm>
              <a:off x="2022529" y="2335078"/>
              <a:ext cx="873071" cy="914400"/>
            </a:xfrm>
            <a:prstGeom prst="roundRect">
              <a:avLst/>
            </a:prstGeom>
            <a:ln>
              <a:headEnd/>
              <a:tailEnd/>
            </a:ln>
            <a:extLst/>
          </p:spPr>
          <p:style>
            <a:lnRef idx="1">
              <a:schemeClr val="accent6"/>
            </a:lnRef>
            <a:fillRef idx="2">
              <a:schemeClr val="accent6"/>
            </a:fillRef>
            <a:effectRef idx="1">
              <a:schemeClr val="accent6"/>
            </a:effectRef>
            <a:fontRef idx="minor">
              <a:schemeClr val="dk1"/>
            </a:fontRef>
          </p:style>
          <p:txBody>
            <a:bodyPr wrap="none" anchor="ctr"/>
            <a:lstStyle/>
            <a:p>
              <a:pPr algn="ctr"/>
              <a:endParaRPr lang="en-US" dirty="0">
                <a:solidFill>
                  <a:schemeClr val="tx1"/>
                </a:solidFill>
                <a:latin typeface="Arial" charset="0"/>
              </a:endParaRPr>
            </a:p>
          </p:txBody>
        </p:sp>
        <p:sp>
          <p:nvSpPr>
            <p:cNvPr id="86" name="TextBox 85"/>
            <p:cNvSpPr txBox="1"/>
            <p:nvPr/>
          </p:nvSpPr>
          <p:spPr>
            <a:xfrm>
              <a:off x="2022529" y="2425179"/>
              <a:ext cx="873070" cy="302181"/>
            </a:xfrm>
            <a:prstGeom prst="rect">
              <a:avLst/>
            </a:prstGeom>
            <a:noFill/>
          </p:spPr>
          <p:txBody>
            <a:bodyPr wrap="square" lIns="0" tIns="0" rIns="0" bIns="0" rtlCol="0">
              <a:spAutoFit/>
            </a:bodyPr>
            <a:lstStyle/>
            <a:p>
              <a:pPr algn="ctr"/>
              <a:r>
                <a:rPr lang="en-US" dirty="0" smtClean="0"/>
                <a:t>App</a:t>
              </a:r>
              <a:endParaRPr lang="en-US" dirty="0"/>
            </a:p>
          </p:txBody>
        </p:sp>
        <p:sp>
          <p:nvSpPr>
            <p:cNvPr id="87" name="TextBox 86"/>
            <p:cNvSpPr txBox="1"/>
            <p:nvPr/>
          </p:nvSpPr>
          <p:spPr>
            <a:xfrm>
              <a:off x="2022529" y="2882379"/>
              <a:ext cx="873071" cy="276999"/>
            </a:xfrm>
            <a:prstGeom prst="rect">
              <a:avLst/>
            </a:prstGeom>
            <a:noFill/>
          </p:spPr>
          <p:txBody>
            <a:bodyPr wrap="square" lIns="0" tIns="0" rIns="0" bIns="0" rtlCol="0">
              <a:spAutoFit/>
            </a:bodyPr>
            <a:lstStyle/>
            <a:p>
              <a:pPr algn="ctr"/>
              <a:r>
                <a:rPr lang="en-US" dirty="0" smtClean="0"/>
                <a:t>Library</a:t>
              </a:r>
              <a:endParaRPr lang="en-US" dirty="0"/>
            </a:p>
          </p:txBody>
        </p:sp>
        <p:cxnSp>
          <p:nvCxnSpPr>
            <p:cNvPr id="88" name="Straight Connector 87"/>
            <p:cNvCxnSpPr>
              <a:stCxn id="85" idx="1"/>
              <a:endCxn id="85" idx="3"/>
            </p:cNvCxnSpPr>
            <p:nvPr/>
          </p:nvCxnSpPr>
          <p:spPr>
            <a:xfrm>
              <a:off x="2022529" y="2792278"/>
              <a:ext cx="873071" cy="0"/>
            </a:xfrm>
            <a:prstGeom prst="line">
              <a:avLst/>
            </a:prstGeom>
            <a:ln/>
          </p:spPr>
          <p:style>
            <a:lnRef idx="1">
              <a:schemeClr val="accent6"/>
            </a:lnRef>
            <a:fillRef idx="0">
              <a:schemeClr val="accent6"/>
            </a:fillRef>
            <a:effectRef idx="0">
              <a:schemeClr val="accent6"/>
            </a:effectRef>
            <a:fontRef idx="minor">
              <a:schemeClr val="tx1"/>
            </a:fontRef>
          </p:style>
        </p:cxnSp>
      </p:grpSp>
      <p:grpSp>
        <p:nvGrpSpPr>
          <p:cNvPr id="89" name="Group 88"/>
          <p:cNvGrpSpPr/>
          <p:nvPr>
            <p:custDataLst>
              <p:tags r:id="rId18"/>
            </p:custDataLst>
          </p:nvPr>
        </p:nvGrpSpPr>
        <p:grpSpPr>
          <a:xfrm>
            <a:off x="5219485" y="1676400"/>
            <a:ext cx="800315" cy="838200"/>
            <a:chOff x="2022529" y="2335078"/>
            <a:chExt cx="873071" cy="914400"/>
          </a:xfrm>
        </p:grpSpPr>
        <p:sp>
          <p:nvSpPr>
            <p:cNvPr id="90" name="Rounded Rectangle 89"/>
            <p:cNvSpPr/>
            <p:nvPr/>
          </p:nvSpPr>
          <p:spPr>
            <a:xfrm>
              <a:off x="2022529" y="2335078"/>
              <a:ext cx="873071" cy="914400"/>
            </a:xfrm>
            <a:prstGeom prst="roundRect">
              <a:avLst/>
            </a:prstGeom>
            <a:ln>
              <a:headEnd/>
              <a:tailEnd/>
            </a:ln>
            <a:extLst/>
          </p:spPr>
          <p:style>
            <a:lnRef idx="1">
              <a:schemeClr val="accent6"/>
            </a:lnRef>
            <a:fillRef idx="2">
              <a:schemeClr val="accent6"/>
            </a:fillRef>
            <a:effectRef idx="1">
              <a:schemeClr val="accent6"/>
            </a:effectRef>
            <a:fontRef idx="minor">
              <a:schemeClr val="dk1"/>
            </a:fontRef>
          </p:style>
          <p:txBody>
            <a:bodyPr wrap="none" anchor="ctr"/>
            <a:lstStyle/>
            <a:p>
              <a:pPr algn="ctr"/>
              <a:endParaRPr lang="en-US" dirty="0">
                <a:solidFill>
                  <a:schemeClr val="tx1"/>
                </a:solidFill>
                <a:latin typeface="Arial" charset="0"/>
              </a:endParaRPr>
            </a:p>
          </p:txBody>
        </p:sp>
        <p:sp>
          <p:nvSpPr>
            <p:cNvPr id="91" name="TextBox 90"/>
            <p:cNvSpPr txBox="1"/>
            <p:nvPr/>
          </p:nvSpPr>
          <p:spPr>
            <a:xfrm>
              <a:off x="2022529" y="2425179"/>
              <a:ext cx="873070" cy="302181"/>
            </a:xfrm>
            <a:prstGeom prst="rect">
              <a:avLst/>
            </a:prstGeom>
            <a:noFill/>
          </p:spPr>
          <p:txBody>
            <a:bodyPr wrap="square" lIns="0" tIns="0" rIns="0" bIns="0" rtlCol="0">
              <a:spAutoFit/>
            </a:bodyPr>
            <a:lstStyle/>
            <a:p>
              <a:pPr algn="ctr"/>
              <a:r>
                <a:rPr lang="en-US" dirty="0" smtClean="0"/>
                <a:t>App</a:t>
              </a:r>
              <a:endParaRPr lang="en-US" dirty="0"/>
            </a:p>
          </p:txBody>
        </p:sp>
        <p:sp>
          <p:nvSpPr>
            <p:cNvPr id="92" name="TextBox 91"/>
            <p:cNvSpPr txBox="1"/>
            <p:nvPr/>
          </p:nvSpPr>
          <p:spPr>
            <a:xfrm>
              <a:off x="2022529" y="2882379"/>
              <a:ext cx="873071" cy="276999"/>
            </a:xfrm>
            <a:prstGeom prst="rect">
              <a:avLst/>
            </a:prstGeom>
            <a:noFill/>
          </p:spPr>
          <p:txBody>
            <a:bodyPr wrap="square" lIns="0" tIns="0" rIns="0" bIns="0" rtlCol="0">
              <a:spAutoFit/>
            </a:bodyPr>
            <a:lstStyle/>
            <a:p>
              <a:pPr algn="ctr"/>
              <a:r>
                <a:rPr lang="en-US" dirty="0" smtClean="0"/>
                <a:t>Library</a:t>
              </a:r>
              <a:endParaRPr lang="en-US" dirty="0"/>
            </a:p>
          </p:txBody>
        </p:sp>
        <p:cxnSp>
          <p:nvCxnSpPr>
            <p:cNvPr id="93" name="Straight Connector 92"/>
            <p:cNvCxnSpPr>
              <a:stCxn id="90" idx="1"/>
              <a:endCxn id="90" idx="3"/>
            </p:cNvCxnSpPr>
            <p:nvPr/>
          </p:nvCxnSpPr>
          <p:spPr>
            <a:xfrm>
              <a:off x="2022529" y="2792278"/>
              <a:ext cx="873071" cy="0"/>
            </a:xfrm>
            <a:prstGeom prst="line">
              <a:avLst/>
            </a:prstGeom>
            <a:ln/>
          </p:spPr>
          <p:style>
            <a:lnRef idx="1">
              <a:schemeClr val="accent6"/>
            </a:lnRef>
            <a:fillRef idx="0">
              <a:schemeClr val="accent6"/>
            </a:fillRef>
            <a:effectRef idx="0">
              <a:schemeClr val="accent6"/>
            </a:effectRef>
            <a:fontRef idx="minor">
              <a:schemeClr val="tx1"/>
            </a:fontRef>
          </p:style>
        </p:cxnSp>
      </p:grpSp>
      <p:sp>
        <p:nvSpPr>
          <p:cNvPr id="94" name="TextBox 93"/>
          <p:cNvSpPr txBox="1"/>
          <p:nvPr>
            <p:custDataLst>
              <p:tags r:id="rId19"/>
            </p:custDataLst>
          </p:nvPr>
        </p:nvSpPr>
        <p:spPr>
          <a:xfrm>
            <a:off x="4538743" y="1724940"/>
            <a:ext cx="545449" cy="536044"/>
          </a:xfrm>
          <a:prstGeom prst="rect">
            <a:avLst/>
          </a:prstGeom>
          <a:noFill/>
        </p:spPr>
        <p:txBody>
          <a:bodyPr wrap="none" rtlCol="0">
            <a:spAutoFit/>
          </a:bodyPr>
          <a:lstStyle/>
          <a:p>
            <a:pPr algn="ctr"/>
            <a:r>
              <a:rPr lang="en-US" sz="3200" b="1" dirty="0" smtClean="0">
                <a:solidFill>
                  <a:schemeClr val="accent6"/>
                </a:solidFill>
              </a:rPr>
              <a:t>…</a:t>
            </a:r>
            <a:endParaRPr lang="en-US" sz="3200" b="1" dirty="0">
              <a:solidFill>
                <a:schemeClr val="accent6"/>
              </a:solidFill>
            </a:endParaRPr>
          </a:p>
        </p:txBody>
      </p:sp>
      <p:sp>
        <p:nvSpPr>
          <p:cNvPr id="95" name="Cloud 94"/>
          <p:cNvSpPr/>
          <p:nvPr>
            <p:custDataLst>
              <p:tags r:id="rId20"/>
            </p:custDataLst>
          </p:nvPr>
        </p:nvSpPr>
        <p:spPr>
          <a:xfrm rot="21480000" flipV="1">
            <a:off x="1778586" y="2855801"/>
            <a:ext cx="3562350" cy="1187450"/>
          </a:xfrm>
          <a:prstGeom prst="cloud">
            <a:avLst/>
          </a:prstGeom>
          <a:gradFill flip="none" rotWithShape="0">
            <a:gsLst>
              <a:gs pos="76000">
                <a:srgbClr val="EAEAEA"/>
              </a:gs>
              <a:gs pos="0">
                <a:srgbClr val="F8F8F8"/>
              </a:gs>
              <a:gs pos="100000">
                <a:srgbClr val="C0C0C0"/>
              </a:gs>
            </a:gsLst>
            <a:lin ang="5400000" scaled="1"/>
            <a:tileRect/>
          </a:gradFill>
          <a:ln w="12700"/>
        </p:spPr>
        <p:style>
          <a:lnRef idx="2">
            <a:schemeClr val="dk1"/>
          </a:lnRef>
          <a:fillRef idx="1">
            <a:schemeClr val="lt1"/>
          </a:fillRef>
          <a:effectRef idx="0">
            <a:schemeClr val="dk1"/>
          </a:effectRef>
          <a:fontRef idx="minor">
            <a:schemeClr val="dk1"/>
          </a:fontRef>
        </p:style>
        <p:txBody>
          <a:bodyPr rtlCol="0" anchor="ctr"/>
          <a:lstStyle/>
          <a:p>
            <a:pPr algn="ctr"/>
            <a:endParaRPr lang="en-US" dirty="0"/>
          </a:p>
        </p:txBody>
      </p:sp>
      <p:sp>
        <p:nvSpPr>
          <p:cNvPr id="96" name="TextBox 95"/>
          <p:cNvSpPr txBox="1"/>
          <p:nvPr>
            <p:custDataLst>
              <p:tags r:id="rId21"/>
            </p:custDataLst>
          </p:nvPr>
        </p:nvSpPr>
        <p:spPr>
          <a:xfrm>
            <a:off x="2649698" y="3068652"/>
            <a:ext cx="1885950" cy="761747"/>
          </a:xfrm>
          <a:prstGeom prst="rect">
            <a:avLst/>
          </a:prstGeom>
          <a:noFill/>
        </p:spPr>
        <p:txBody>
          <a:bodyPr wrap="square" rtlCol="0">
            <a:spAutoFit/>
          </a:bodyPr>
          <a:lstStyle/>
          <a:p>
            <a:pPr algn="ctr"/>
            <a:r>
              <a:rPr lang="en-US" sz="2400" dirty="0" smtClean="0"/>
              <a:t>Datacenter</a:t>
            </a:r>
            <a:br>
              <a:rPr lang="en-US" sz="2400" dirty="0" smtClean="0"/>
            </a:br>
            <a:r>
              <a:rPr lang="en-US" sz="2400" dirty="0" smtClean="0"/>
              <a:t>Network</a:t>
            </a:r>
            <a:endParaRPr lang="en-US" sz="2400" dirty="0"/>
          </a:p>
        </p:txBody>
      </p:sp>
      <p:sp>
        <p:nvSpPr>
          <p:cNvPr id="125" name="Rounded Rectangle 124"/>
          <p:cNvSpPr/>
          <p:nvPr>
            <p:custDataLst>
              <p:tags r:id="rId22"/>
            </p:custDataLst>
          </p:nvPr>
        </p:nvSpPr>
        <p:spPr>
          <a:xfrm>
            <a:off x="228601" y="3068652"/>
            <a:ext cx="1441662" cy="768350"/>
          </a:xfrm>
          <a:prstGeom prst="roundRect">
            <a:avLst/>
          </a:prstGeom>
          <a:ln/>
        </p:spPr>
        <p:style>
          <a:lnRef idx="1">
            <a:schemeClr val="accent2"/>
          </a:lnRef>
          <a:fillRef idx="2">
            <a:schemeClr val="accent2"/>
          </a:fillRef>
          <a:effectRef idx="1">
            <a:schemeClr val="accent2"/>
          </a:effectRef>
          <a:fontRef idx="minor">
            <a:schemeClr val="dk1"/>
          </a:fontRef>
        </p:style>
        <p:txBody>
          <a:bodyPr rtlCol="0" anchor="ctr"/>
          <a:lstStyle/>
          <a:p>
            <a:pPr algn="ctr"/>
            <a:r>
              <a:rPr lang="en-US" dirty="0"/>
              <a:t>Coordinator</a:t>
            </a:r>
          </a:p>
        </p:txBody>
      </p:sp>
      <p:sp>
        <p:nvSpPr>
          <p:cNvPr id="130" name="TextBox 129"/>
          <p:cNvSpPr txBox="1"/>
          <p:nvPr>
            <p:custDataLst>
              <p:tags r:id="rId23"/>
            </p:custDataLst>
          </p:nvPr>
        </p:nvSpPr>
        <p:spPr>
          <a:xfrm>
            <a:off x="990601" y="5444208"/>
            <a:ext cx="5257799" cy="830997"/>
          </a:xfrm>
          <a:prstGeom prst="rect">
            <a:avLst/>
          </a:prstGeom>
          <a:noFill/>
        </p:spPr>
        <p:txBody>
          <a:bodyPr wrap="square" rtlCol="0">
            <a:spAutoFit/>
          </a:bodyPr>
          <a:lstStyle/>
          <a:p>
            <a:pPr algn="ctr"/>
            <a:r>
              <a:rPr lang="en-US" sz="2400" b="1" dirty="0" smtClean="0"/>
              <a:t>Up to 10,000</a:t>
            </a:r>
          </a:p>
          <a:p>
            <a:pPr algn="ctr"/>
            <a:r>
              <a:rPr lang="en-US" sz="2400" b="1" dirty="0" smtClean="0"/>
              <a:t>Commodity Storage Servers</a:t>
            </a:r>
            <a:endParaRPr lang="en-US" sz="2400" b="1" dirty="0"/>
          </a:p>
        </p:txBody>
      </p:sp>
      <p:sp>
        <p:nvSpPr>
          <p:cNvPr id="5" name="Slide Number Placeholder 4"/>
          <p:cNvSpPr>
            <a:spLocks noGrp="1"/>
          </p:cNvSpPr>
          <p:nvPr>
            <p:ph type="sldNum" sz="quarter" idx="12"/>
            <p:custDataLst>
              <p:tags r:id="rId24"/>
            </p:custDataLst>
          </p:nvPr>
        </p:nvSpPr>
        <p:spPr/>
        <p:txBody>
          <a:bodyPr/>
          <a:lstStyle/>
          <a:p>
            <a:pPr>
              <a:defRPr/>
            </a:pPr>
            <a:fld id="{E2162002-2512-45FD-82AF-2FE8F2E91859}" type="slidenum">
              <a:rPr lang="en-US" smtClean="0"/>
              <a:pPr>
                <a:defRPr/>
              </a:pPr>
              <a:t>5</a:t>
            </a:fld>
            <a:endParaRPr lang="en-US" dirty="0"/>
          </a:p>
        </p:txBody>
      </p:sp>
      <p:sp>
        <p:nvSpPr>
          <p:cNvPr id="6" name="Title 5"/>
          <p:cNvSpPr>
            <a:spLocks noGrp="1"/>
          </p:cNvSpPr>
          <p:nvPr>
            <p:ph type="title"/>
            <p:custDataLst>
              <p:tags r:id="rId25"/>
            </p:custDataLst>
          </p:nvPr>
        </p:nvSpPr>
        <p:spPr/>
        <p:txBody>
          <a:bodyPr/>
          <a:lstStyle/>
          <a:p>
            <a:r>
              <a:rPr lang="en-US" dirty="0" smtClean="0"/>
              <a:t>RAMCloud Architecture</a:t>
            </a:r>
            <a:endParaRPr lang="en-US" dirty="0"/>
          </a:p>
        </p:txBody>
      </p:sp>
      <p:sp>
        <p:nvSpPr>
          <p:cNvPr id="131" name="TextBox 130"/>
          <p:cNvSpPr txBox="1"/>
          <p:nvPr>
            <p:custDataLst>
              <p:tags r:id="rId26"/>
            </p:custDataLst>
          </p:nvPr>
        </p:nvSpPr>
        <p:spPr>
          <a:xfrm>
            <a:off x="1360713" y="1107539"/>
            <a:ext cx="5334001" cy="461665"/>
          </a:xfrm>
          <a:prstGeom prst="rect">
            <a:avLst/>
          </a:prstGeom>
          <a:noFill/>
        </p:spPr>
        <p:txBody>
          <a:bodyPr wrap="square" rtlCol="0">
            <a:spAutoFit/>
          </a:bodyPr>
          <a:lstStyle/>
          <a:p>
            <a:r>
              <a:rPr lang="en-US" sz="2400" b="1" dirty="0" smtClean="0"/>
              <a:t>Up to 100,000 Application Servers</a:t>
            </a:r>
            <a:endParaRPr lang="en-US" sz="2400" b="1" dirty="0"/>
          </a:p>
        </p:txBody>
      </p:sp>
      <p:sp>
        <p:nvSpPr>
          <p:cNvPr id="99" name="Rectangle 98"/>
          <p:cNvSpPr/>
          <p:nvPr>
            <p:custDataLst>
              <p:tags r:id="rId27"/>
            </p:custDataLst>
          </p:nvPr>
        </p:nvSpPr>
        <p:spPr>
          <a:xfrm>
            <a:off x="6477000" y="3452718"/>
            <a:ext cx="2514600" cy="1296194"/>
          </a:xfrm>
          <a:prstGeom prst="rect">
            <a:avLst/>
          </a:prstGeom>
          <a:ln w="12700"/>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lang="en-US" sz="2400" b="1" dirty="0" smtClean="0">
                <a:solidFill>
                  <a:schemeClr val="accent2">
                    <a:lumMod val="75000"/>
                  </a:schemeClr>
                </a:solidFill>
              </a:rPr>
              <a:t>Uses DRAM as</a:t>
            </a:r>
          </a:p>
          <a:p>
            <a:pPr algn="ctr"/>
            <a:r>
              <a:rPr lang="en-US" sz="2400" b="1" dirty="0" smtClean="0">
                <a:solidFill>
                  <a:schemeClr val="accent2">
                    <a:lumMod val="75000"/>
                  </a:schemeClr>
                </a:solidFill>
              </a:rPr>
              <a:t>Key-Value Store</a:t>
            </a:r>
          </a:p>
          <a:p>
            <a:pPr algn="ctr"/>
            <a:r>
              <a:rPr lang="en-US" sz="1600" b="1" dirty="0" smtClean="0">
                <a:solidFill>
                  <a:schemeClr val="accent2">
                    <a:lumMod val="75000"/>
                  </a:schemeClr>
                </a:solidFill>
              </a:rPr>
              <a:t>64 to 256 GB</a:t>
            </a:r>
            <a:endParaRPr lang="en-US" sz="1600" dirty="0"/>
          </a:p>
        </p:txBody>
      </p:sp>
      <p:sp>
        <p:nvSpPr>
          <p:cNvPr id="143" name="Rectangle 142"/>
          <p:cNvSpPr/>
          <p:nvPr>
            <p:custDataLst>
              <p:tags r:id="rId28"/>
            </p:custDataLst>
          </p:nvPr>
        </p:nvSpPr>
        <p:spPr>
          <a:xfrm>
            <a:off x="6477000" y="4953000"/>
            <a:ext cx="2514600" cy="1031674"/>
          </a:xfrm>
          <a:prstGeom prst="rect">
            <a:avLst/>
          </a:prstGeom>
          <a:ln w="12700"/>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lang="en-US" sz="2400" b="1" dirty="0" smtClean="0">
                <a:solidFill>
                  <a:schemeClr val="accent2">
                    <a:lumMod val="75000"/>
                  </a:schemeClr>
                </a:solidFill>
              </a:rPr>
              <a:t>Stores data from other Masters</a:t>
            </a:r>
            <a:endParaRPr lang="en-US" sz="2400" dirty="0"/>
          </a:p>
        </p:txBody>
      </p:sp>
      <p:sp>
        <p:nvSpPr>
          <p:cNvPr id="97" name="Rectangle 96"/>
          <p:cNvSpPr/>
          <p:nvPr>
            <p:custDataLst>
              <p:tags r:id="rId29"/>
            </p:custDataLst>
          </p:nvPr>
        </p:nvSpPr>
        <p:spPr>
          <a:xfrm>
            <a:off x="6066935" y="1992962"/>
            <a:ext cx="2927095" cy="1296194"/>
          </a:xfrm>
          <a:prstGeom prst="rect">
            <a:avLst/>
          </a:prstGeom>
          <a:ln w="12700"/>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lang="en-US" sz="2400" b="1" dirty="0" smtClean="0">
                <a:solidFill>
                  <a:schemeClr val="accent2">
                    <a:lumMod val="75000"/>
                  </a:schemeClr>
                </a:solidFill>
              </a:rPr>
              <a:t>High-speed network</a:t>
            </a:r>
          </a:p>
          <a:p>
            <a:pPr algn="ctr"/>
            <a:r>
              <a:rPr lang="en-US" b="1" dirty="0" smtClean="0">
                <a:solidFill>
                  <a:schemeClr val="accent2">
                    <a:lumMod val="75000"/>
                  </a:schemeClr>
                </a:solidFill>
              </a:rPr>
              <a:t>~5 µs round-trip</a:t>
            </a:r>
          </a:p>
        </p:txBody>
      </p:sp>
      <p:grpSp>
        <p:nvGrpSpPr>
          <p:cNvPr id="4" name="Group 3"/>
          <p:cNvGrpSpPr/>
          <p:nvPr>
            <p:custDataLst>
              <p:tags r:id="rId30"/>
            </p:custDataLst>
          </p:nvPr>
        </p:nvGrpSpPr>
        <p:grpSpPr>
          <a:xfrm>
            <a:off x="1409699" y="4417793"/>
            <a:ext cx="800315" cy="942828"/>
            <a:chOff x="1409699" y="4417793"/>
            <a:chExt cx="800315" cy="942828"/>
          </a:xfrm>
        </p:grpSpPr>
        <p:sp>
          <p:nvSpPr>
            <p:cNvPr id="148" name="Rounded Rectangle 147"/>
            <p:cNvSpPr/>
            <p:nvPr/>
          </p:nvSpPr>
          <p:spPr>
            <a:xfrm>
              <a:off x="1409699" y="4417793"/>
              <a:ext cx="800315" cy="838200"/>
            </a:xfrm>
            <a:prstGeom prst="roundRect">
              <a:avLst/>
            </a:prstGeom>
            <a:ln>
              <a:headEnd/>
              <a:tailEnd/>
            </a:ln>
            <a:extLst/>
          </p:spPr>
          <p:style>
            <a:lnRef idx="1">
              <a:schemeClr val="accent1"/>
            </a:lnRef>
            <a:fillRef idx="2">
              <a:schemeClr val="accent1"/>
            </a:fillRef>
            <a:effectRef idx="1">
              <a:schemeClr val="accent1"/>
            </a:effectRef>
            <a:fontRef idx="minor">
              <a:schemeClr val="dk1"/>
            </a:fontRef>
          </p:style>
          <p:txBody>
            <a:bodyPr wrap="none" anchor="ctr"/>
            <a:lstStyle/>
            <a:p>
              <a:pPr algn="ctr"/>
              <a:endParaRPr lang="en-US" dirty="0">
                <a:solidFill>
                  <a:schemeClr val="tx1"/>
                </a:solidFill>
                <a:latin typeface="Arial" charset="0"/>
              </a:endParaRPr>
            </a:p>
          </p:txBody>
        </p:sp>
        <p:sp>
          <p:nvSpPr>
            <p:cNvPr id="3" name="Round Same Side Corner Rectangle 2"/>
            <p:cNvSpPr/>
            <p:nvPr/>
          </p:nvSpPr>
          <p:spPr>
            <a:xfrm flipV="1">
              <a:off x="1412796" y="4836079"/>
              <a:ext cx="794120" cy="421721"/>
            </a:xfrm>
            <a:prstGeom prst="round2SameRect">
              <a:avLst>
                <a:gd name="adj1" fmla="val 30715"/>
                <a:gd name="adj2" fmla="val 0"/>
              </a:avLst>
            </a:prstGeom>
            <a:gradFill flip="none" rotWithShape="1">
              <a:gsLst>
                <a:gs pos="0">
                  <a:schemeClr val="accent3">
                    <a:tint val="50000"/>
                    <a:satMod val="300000"/>
                  </a:schemeClr>
                </a:gs>
                <a:gs pos="35000">
                  <a:schemeClr val="accent3">
                    <a:tint val="37000"/>
                    <a:satMod val="300000"/>
                  </a:schemeClr>
                </a:gs>
                <a:gs pos="100000">
                  <a:schemeClr val="accent3">
                    <a:tint val="15000"/>
                    <a:satMod val="350000"/>
                  </a:schemeClr>
                </a:gs>
              </a:gsLst>
              <a:lin ang="5400000" scaled="1"/>
              <a:tileRect/>
            </a:gradFill>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dirty="0"/>
            </a:p>
          </p:txBody>
        </p:sp>
        <p:sp>
          <p:nvSpPr>
            <p:cNvPr id="149" name="TextBox 148"/>
            <p:cNvSpPr txBox="1"/>
            <p:nvPr/>
          </p:nvSpPr>
          <p:spPr>
            <a:xfrm>
              <a:off x="1409699" y="4500386"/>
              <a:ext cx="800314" cy="276999"/>
            </a:xfrm>
            <a:prstGeom prst="rect">
              <a:avLst/>
            </a:prstGeom>
            <a:noFill/>
          </p:spPr>
          <p:txBody>
            <a:bodyPr wrap="square" lIns="0" tIns="0" rIns="0" bIns="0" rtlCol="0">
              <a:spAutoFit/>
            </a:bodyPr>
            <a:lstStyle/>
            <a:p>
              <a:pPr algn="ctr"/>
              <a:r>
                <a:rPr lang="en-US" dirty="0" smtClean="0"/>
                <a:t>Master</a:t>
              </a:r>
              <a:endParaRPr lang="en-US" dirty="0"/>
            </a:p>
          </p:txBody>
        </p:sp>
        <p:sp>
          <p:nvSpPr>
            <p:cNvPr id="150" name="TextBox 149"/>
            <p:cNvSpPr txBox="1"/>
            <p:nvPr/>
          </p:nvSpPr>
          <p:spPr>
            <a:xfrm>
              <a:off x="1409699" y="4919486"/>
              <a:ext cx="800315" cy="276999"/>
            </a:xfrm>
            <a:prstGeom prst="rect">
              <a:avLst/>
            </a:prstGeom>
            <a:noFill/>
          </p:spPr>
          <p:txBody>
            <a:bodyPr wrap="square" lIns="0" tIns="0" rIns="0" bIns="0" rtlCol="0">
              <a:spAutoFit/>
            </a:bodyPr>
            <a:lstStyle/>
            <a:p>
              <a:pPr algn="ctr"/>
              <a:r>
                <a:rPr lang="en-US" dirty="0" smtClean="0"/>
                <a:t>Backup</a:t>
              </a:r>
              <a:endParaRPr lang="en-US" dirty="0"/>
            </a:p>
          </p:txBody>
        </p:sp>
        <p:sp>
          <p:nvSpPr>
            <p:cNvPr id="138" name="Oval 55"/>
            <p:cNvSpPr>
              <a:spLocks noChangeArrowheads="1"/>
            </p:cNvSpPr>
            <p:nvPr/>
          </p:nvSpPr>
          <p:spPr bwMode="auto">
            <a:xfrm>
              <a:off x="1684126" y="5288675"/>
              <a:ext cx="251460" cy="71946"/>
            </a:xfrm>
            <a:prstGeom prst="ellipse">
              <a:avLst/>
            </a:prstGeom>
            <a:solidFill>
              <a:srgbClr val="C56D41"/>
            </a:solidFill>
            <a:ln w="12700" algn="ctr">
              <a:solidFill>
                <a:srgbClr val="64351E"/>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dirty="0"/>
            </a:p>
          </p:txBody>
        </p:sp>
        <p:sp>
          <p:nvSpPr>
            <p:cNvPr id="139" name="Oval 56"/>
            <p:cNvSpPr>
              <a:spLocks noChangeArrowheads="1"/>
            </p:cNvSpPr>
            <p:nvPr/>
          </p:nvSpPr>
          <p:spPr bwMode="auto">
            <a:xfrm>
              <a:off x="1684126" y="5252703"/>
              <a:ext cx="251460" cy="71946"/>
            </a:xfrm>
            <a:prstGeom prst="ellipse">
              <a:avLst/>
            </a:prstGeom>
            <a:solidFill>
              <a:srgbClr val="C56D41"/>
            </a:solidFill>
            <a:ln w="12700" algn="ctr">
              <a:solidFill>
                <a:srgbClr val="64351E"/>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dirty="0"/>
            </a:p>
          </p:txBody>
        </p:sp>
        <p:sp>
          <p:nvSpPr>
            <p:cNvPr id="140" name="Oval 57"/>
            <p:cNvSpPr>
              <a:spLocks noChangeArrowheads="1"/>
            </p:cNvSpPr>
            <p:nvPr/>
          </p:nvSpPr>
          <p:spPr bwMode="auto">
            <a:xfrm>
              <a:off x="1684126" y="5216730"/>
              <a:ext cx="251460" cy="71946"/>
            </a:xfrm>
            <a:prstGeom prst="ellipse">
              <a:avLst/>
            </a:prstGeom>
            <a:solidFill>
              <a:srgbClr val="C56D41"/>
            </a:solidFill>
            <a:ln w="12700" algn="ctr">
              <a:solidFill>
                <a:srgbClr val="64351E"/>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dirty="0"/>
            </a:p>
          </p:txBody>
        </p:sp>
        <p:sp>
          <p:nvSpPr>
            <p:cNvPr id="141" name="Oval 58"/>
            <p:cNvSpPr>
              <a:spLocks noChangeArrowheads="1"/>
            </p:cNvSpPr>
            <p:nvPr/>
          </p:nvSpPr>
          <p:spPr bwMode="auto">
            <a:xfrm>
              <a:off x="1684126" y="5180757"/>
              <a:ext cx="251460" cy="71946"/>
            </a:xfrm>
            <a:prstGeom prst="ellipse">
              <a:avLst/>
            </a:prstGeom>
            <a:solidFill>
              <a:srgbClr val="C56D41"/>
            </a:solidFill>
            <a:ln w="12700" algn="ctr">
              <a:solidFill>
                <a:srgbClr val="64351E"/>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dirty="0"/>
            </a:p>
          </p:txBody>
        </p:sp>
      </p:grpSp>
      <p:grpSp>
        <p:nvGrpSpPr>
          <p:cNvPr id="157" name="Group 156"/>
          <p:cNvGrpSpPr/>
          <p:nvPr>
            <p:custDataLst>
              <p:tags r:id="rId31"/>
            </p:custDataLst>
          </p:nvPr>
        </p:nvGrpSpPr>
        <p:grpSpPr>
          <a:xfrm>
            <a:off x="2523802" y="4415096"/>
            <a:ext cx="800315" cy="942828"/>
            <a:chOff x="1409699" y="4417793"/>
            <a:chExt cx="800315" cy="942828"/>
          </a:xfrm>
        </p:grpSpPr>
        <p:sp>
          <p:nvSpPr>
            <p:cNvPr id="158" name="Rounded Rectangle 157"/>
            <p:cNvSpPr/>
            <p:nvPr/>
          </p:nvSpPr>
          <p:spPr>
            <a:xfrm>
              <a:off x="1409699" y="4417793"/>
              <a:ext cx="800315" cy="838200"/>
            </a:xfrm>
            <a:prstGeom prst="roundRect">
              <a:avLst/>
            </a:prstGeom>
            <a:ln>
              <a:headEnd/>
              <a:tailEnd/>
            </a:ln>
            <a:extLst/>
          </p:spPr>
          <p:style>
            <a:lnRef idx="1">
              <a:schemeClr val="accent1"/>
            </a:lnRef>
            <a:fillRef idx="2">
              <a:schemeClr val="accent1"/>
            </a:fillRef>
            <a:effectRef idx="1">
              <a:schemeClr val="accent1"/>
            </a:effectRef>
            <a:fontRef idx="minor">
              <a:schemeClr val="dk1"/>
            </a:fontRef>
          </p:style>
          <p:txBody>
            <a:bodyPr wrap="none" anchor="ctr"/>
            <a:lstStyle/>
            <a:p>
              <a:pPr algn="ctr"/>
              <a:endParaRPr lang="en-US" dirty="0">
                <a:solidFill>
                  <a:schemeClr val="tx1"/>
                </a:solidFill>
                <a:latin typeface="Arial" charset="0"/>
              </a:endParaRPr>
            </a:p>
          </p:txBody>
        </p:sp>
        <p:sp>
          <p:nvSpPr>
            <p:cNvPr id="159" name="Round Same Side Corner Rectangle 158"/>
            <p:cNvSpPr/>
            <p:nvPr/>
          </p:nvSpPr>
          <p:spPr>
            <a:xfrm flipV="1">
              <a:off x="1412796" y="4836079"/>
              <a:ext cx="794120" cy="421721"/>
            </a:xfrm>
            <a:prstGeom prst="round2SameRect">
              <a:avLst>
                <a:gd name="adj1" fmla="val 30715"/>
                <a:gd name="adj2" fmla="val 0"/>
              </a:avLst>
            </a:prstGeom>
            <a:gradFill flip="none" rotWithShape="1">
              <a:gsLst>
                <a:gs pos="0">
                  <a:schemeClr val="accent3">
                    <a:tint val="50000"/>
                    <a:satMod val="300000"/>
                  </a:schemeClr>
                </a:gs>
                <a:gs pos="35000">
                  <a:schemeClr val="accent3">
                    <a:tint val="37000"/>
                    <a:satMod val="300000"/>
                  </a:schemeClr>
                </a:gs>
                <a:gs pos="100000">
                  <a:schemeClr val="accent3">
                    <a:tint val="15000"/>
                    <a:satMod val="350000"/>
                  </a:schemeClr>
                </a:gs>
              </a:gsLst>
              <a:lin ang="5400000" scaled="1"/>
              <a:tileRect/>
            </a:gradFill>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dirty="0"/>
            </a:p>
          </p:txBody>
        </p:sp>
        <p:sp>
          <p:nvSpPr>
            <p:cNvPr id="160" name="TextBox 159"/>
            <p:cNvSpPr txBox="1"/>
            <p:nvPr/>
          </p:nvSpPr>
          <p:spPr>
            <a:xfrm>
              <a:off x="1409699" y="4500386"/>
              <a:ext cx="800314" cy="276999"/>
            </a:xfrm>
            <a:prstGeom prst="rect">
              <a:avLst/>
            </a:prstGeom>
            <a:noFill/>
          </p:spPr>
          <p:txBody>
            <a:bodyPr wrap="square" lIns="0" tIns="0" rIns="0" bIns="0" rtlCol="0">
              <a:spAutoFit/>
            </a:bodyPr>
            <a:lstStyle/>
            <a:p>
              <a:pPr algn="ctr"/>
              <a:r>
                <a:rPr lang="en-US" dirty="0" smtClean="0"/>
                <a:t>Master</a:t>
              </a:r>
              <a:endParaRPr lang="en-US" dirty="0"/>
            </a:p>
          </p:txBody>
        </p:sp>
        <p:sp>
          <p:nvSpPr>
            <p:cNvPr id="161" name="TextBox 160"/>
            <p:cNvSpPr txBox="1"/>
            <p:nvPr/>
          </p:nvSpPr>
          <p:spPr>
            <a:xfrm>
              <a:off x="1409699" y="4919486"/>
              <a:ext cx="800315" cy="276999"/>
            </a:xfrm>
            <a:prstGeom prst="rect">
              <a:avLst/>
            </a:prstGeom>
            <a:noFill/>
          </p:spPr>
          <p:txBody>
            <a:bodyPr wrap="square" lIns="0" tIns="0" rIns="0" bIns="0" rtlCol="0">
              <a:spAutoFit/>
            </a:bodyPr>
            <a:lstStyle/>
            <a:p>
              <a:pPr algn="ctr"/>
              <a:r>
                <a:rPr lang="en-US" dirty="0" smtClean="0"/>
                <a:t>Backup</a:t>
              </a:r>
              <a:endParaRPr lang="en-US" dirty="0"/>
            </a:p>
          </p:txBody>
        </p:sp>
        <p:sp>
          <p:nvSpPr>
            <p:cNvPr id="162" name="Oval 55"/>
            <p:cNvSpPr>
              <a:spLocks noChangeArrowheads="1"/>
            </p:cNvSpPr>
            <p:nvPr/>
          </p:nvSpPr>
          <p:spPr bwMode="auto">
            <a:xfrm>
              <a:off x="1684126" y="5288675"/>
              <a:ext cx="251460" cy="71946"/>
            </a:xfrm>
            <a:prstGeom prst="ellipse">
              <a:avLst/>
            </a:prstGeom>
            <a:solidFill>
              <a:srgbClr val="C56D41"/>
            </a:solidFill>
            <a:ln w="12700" algn="ctr">
              <a:solidFill>
                <a:srgbClr val="64351E"/>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dirty="0"/>
            </a:p>
          </p:txBody>
        </p:sp>
        <p:sp>
          <p:nvSpPr>
            <p:cNvPr id="163" name="Oval 56"/>
            <p:cNvSpPr>
              <a:spLocks noChangeArrowheads="1"/>
            </p:cNvSpPr>
            <p:nvPr/>
          </p:nvSpPr>
          <p:spPr bwMode="auto">
            <a:xfrm>
              <a:off x="1684126" y="5252703"/>
              <a:ext cx="251460" cy="71946"/>
            </a:xfrm>
            <a:prstGeom prst="ellipse">
              <a:avLst/>
            </a:prstGeom>
            <a:solidFill>
              <a:srgbClr val="C56D41"/>
            </a:solidFill>
            <a:ln w="12700" algn="ctr">
              <a:solidFill>
                <a:srgbClr val="64351E"/>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dirty="0"/>
            </a:p>
          </p:txBody>
        </p:sp>
        <p:sp>
          <p:nvSpPr>
            <p:cNvPr id="164" name="Oval 57"/>
            <p:cNvSpPr>
              <a:spLocks noChangeArrowheads="1"/>
            </p:cNvSpPr>
            <p:nvPr/>
          </p:nvSpPr>
          <p:spPr bwMode="auto">
            <a:xfrm>
              <a:off x="1684126" y="5216730"/>
              <a:ext cx="251460" cy="71946"/>
            </a:xfrm>
            <a:prstGeom prst="ellipse">
              <a:avLst/>
            </a:prstGeom>
            <a:solidFill>
              <a:srgbClr val="C56D41"/>
            </a:solidFill>
            <a:ln w="12700" algn="ctr">
              <a:solidFill>
                <a:srgbClr val="64351E"/>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dirty="0"/>
            </a:p>
          </p:txBody>
        </p:sp>
        <p:sp>
          <p:nvSpPr>
            <p:cNvPr id="165" name="Oval 58"/>
            <p:cNvSpPr>
              <a:spLocks noChangeArrowheads="1"/>
            </p:cNvSpPr>
            <p:nvPr/>
          </p:nvSpPr>
          <p:spPr bwMode="auto">
            <a:xfrm>
              <a:off x="1684126" y="5180757"/>
              <a:ext cx="251460" cy="71946"/>
            </a:xfrm>
            <a:prstGeom prst="ellipse">
              <a:avLst/>
            </a:prstGeom>
            <a:solidFill>
              <a:srgbClr val="C56D41"/>
            </a:solidFill>
            <a:ln w="12700" algn="ctr">
              <a:solidFill>
                <a:srgbClr val="64351E"/>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dirty="0"/>
            </a:p>
          </p:txBody>
        </p:sp>
      </p:grpSp>
      <p:grpSp>
        <p:nvGrpSpPr>
          <p:cNvPr id="166" name="Group 165"/>
          <p:cNvGrpSpPr/>
          <p:nvPr>
            <p:custDataLst>
              <p:tags r:id="rId32"/>
            </p:custDataLst>
          </p:nvPr>
        </p:nvGrpSpPr>
        <p:grpSpPr>
          <a:xfrm>
            <a:off x="3557293" y="4411421"/>
            <a:ext cx="800315" cy="942828"/>
            <a:chOff x="1409699" y="4417793"/>
            <a:chExt cx="800315" cy="942828"/>
          </a:xfrm>
        </p:grpSpPr>
        <p:sp>
          <p:nvSpPr>
            <p:cNvPr id="167" name="Rounded Rectangle 166"/>
            <p:cNvSpPr/>
            <p:nvPr/>
          </p:nvSpPr>
          <p:spPr>
            <a:xfrm>
              <a:off x="1409699" y="4417793"/>
              <a:ext cx="800315" cy="838200"/>
            </a:xfrm>
            <a:prstGeom prst="roundRect">
              <a:avLst/>
            </a:prstGeom>
            <a:ln>
              <a:headEnd/>
              <a:tailEnd/>
            </a:ln>
            <a:extLst/>
          </p:spPr>
          <p:style>
            <a:lnRef idx="1">
              <a:schemeClr val="accent1"/>
            </a:lnRef>
            <a:fillRef idx="2">
              <a:schemeClr val="accent1"/>
            </a:fillRef>
            <a:effectRef idx="1">
              <a:schemeClr val="accent1"/>
            </a:effectRef>
            <a:fontRef idx="minor">
              <a:schemeClr val="dk1"/>
            </a:fontRef>
          </p:style>
          <p:txBody>
            <a:bodyPr wrap="none" anchor="ctr"/>
            <a:lstStyle/>
            <a:p>
              <a:pPr algn="ctr"/>
              <a:endParaRPr lang="en-US" dirty="0">
                <a:solidFill>
                  <a:schemeClr val="tx1"/>
                </a:solidFill>
                <a:latin typeface="Arial" charset="0"/>
              </a:endParaRPr>
            </a:p>
          </p:txBody>
        </p:sp>
        <p:sp>
          <p:nvSpPr>
            <p:cNvPr id="168" name="Round Same Side Corner Rectangle 167"/>
            <p:cNvSpPr/>
            <p:nvPr/>
          </p:nvSpPr>
          <p:spPr>
            <a:xfrm flipV="1">
              <a:off x="1412796" y="4836079"/>
              <a:ext cx="794120" cy="421721"/>
            </a:xfrm>
            <a:prstGeom prst="round2SameRect">
              <a:avLst>
                <a:gd name="adj1" fmla="val 30715"/>
                <a:gd name="adj2" fmla="val 0"/>
              </a:avLst>
            </a:prstGeom>
            <a:gradFill flip="none" rotWithShape="1">
              <a:gsLst>
                <a:gs pos="0">
                  <a:schemeClr val="accent3">
                    <a:tint val="50000"/>
                    <a:satMod val="300000"/>
                  </a:schemeClr>
                </a:gs>
                <a:gs pos="35000">
                  <a:schemeClr val="accent3">
                    <a:tint val="37000"/>
                    <a:satMod val="300000"/>
                  </a:schemeClr>
                </a:gs>
                <a:gs pos="100000">
                  <a:schemeClr val="accent3">
                    <a:tint val="15000"/>
                    <a:satMod val="350000"/>
                  </a:schemeClr>
                </a:gs>
              </a:gsLst>
              <a:lin ang="5400000" scaled="1"/>
              <a:tileRect/>
            </a:gradFill>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dirty="0"/>
            </a:p>
          </p:txBody>
        </p:sp>
        <p:sp>
          <p:nvSpPr>
            <p:cNvPr id="169" name="TextBox 168"/>
            <p:cNvSpPr txBox="1"/>
            <p:nvPr/>
          </p:nvSpPr>
          <p:spPr>
            <a:xfrm>
              <a:off x="1409699" y="4500386"/>
              <a:ext cx="800314" cy="276999"/>
            </a:xfrm>
            <a:prstGeom prst="rect">
              <a:avLst/>
            </a:prstGeom>
            <a:noFill/>
          </p:spPr>
          <p:txBody>
            <a:bodyPr wrap="square" lIns="0" tIns="0" rIns="0" bIns="0" rtlCol="0">
              <a:spAutoFit/>
            </a:bodyPr>
            <a:lstStyle/>
            <a:p>
              <a:pPr algn="ctr"/>
              <a:r>
                <a:rPr lang="en-US" dirty="0" smtClean="0"/>
                <a:t>Master</a:t>
              </a:r>
              <a:endParaRPr lang="en-US" dirty="0"/>
            </a:p>
          </p:txBody>
        </p:sp>
        <p:sp>
          <p:nvSpPr>
            <p:cNvPr id="170" name="TextBox 169"/>
            <p:cNvSpPr txBox="1"/>
            <p:nvPr/>
          </p:nvSpPr>
          <p:spPr>
            <a:xfrm>
              <a:off x="1409699" y="4919486"/>
              <a:ext cx="800315" cy="276999"/>
            </a:xfrm>
            <a:prstGeom prst="rect">
              <a:avLst/>
            </a:prstGeom>
            <a:noFill/>
          </p:spPr>
          <p:txBody>
            <a:bodyPr wrap="square" lIns="0" tIns="0" rIns="0" bIns="0" rtlCol="0">
              <a:spAutoFit/>
            </a:bodyPr>
            <a:lstStyle/>
            <a:p>
              <a:pPr algn="ctr"/>
              <a:r>
                <a:rPr lang="en-US" dirty="0" smtClean="0"/>
                <a:t>Backup</a:t>
              </a:r>
              <a:endParaRPr lang="en-US" dirty="0"/>
            </a:p>
          </p:txBody>
        </p:sp>
        <p:sp>
          <p:nvSpPr>
            <p:cNvPr id="171" name="Oval 55"/>
            <p:cNvSpPr>
              <a:spLocks noChangeArrowheads="1"/>
            </p:cNvSpPr>
            <p:nvPr/>
          </p:nvSpPr>
          <p:spPr bwMode="auto">
            <a:xfrm>
              <a:off x="1684126" y="5288675"/>
              <a:ext cx="251460" cy="71946"/>
            </a:xfrm>
            <a:prstGeom prst="ellipse">
              <a:avLst/>
            </a:prstGeom>
            <a:solidFill>
              <a:srgbClr val="C56D41"/>
            </a:solidFill>
            <a:ln w="12700" algn="ctr">
              <a:solidFill>
                <a:srgbClr val="64351E"/>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dirty="0"/>
            </a:p>
          </p:txBody>
        </p:sp>
        <p:sp>
          <p:nvSpPr>
            <p:cNvPr id="172" name="Oval 56"/>
            <p:cNvSpPr>
              <a:spLocks noChangeArrowheads="1"/>
            </p:cNvSpPr>
            <p:nvPr/>
          </p:nvSpPr>
          <p:spPr bwMode="auto">
            <a:xfrm>
              <a:off x="1684126" y="5252703"/>
              <a:ext cx="251460" cy="71946"/>
            </a:xfrm>
            <a:prstGeom prst="ellipse">
              <a:avLst/>
            </a:prstGeom>
            <a:solidFill>
              <a:srgbClr val="C56D41"/>
            </a:solidFill>
            <a:ln w="12700" algn="ctr">
              <a:solidFill>
                <a:srgbClr val="64351E"/>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dirty="0"/>
            </a:p>
          </p:txBody>
        </p:sp>
        <p:sp>
          <p:nvSpPr>
            <p:cNvPr id="173" name="Oval 57"/>
            <p:cNvSpPr>
              <a:spLocks noChangeArrowheads="1"/>
            </p:cNvSpPr>
            <p:nvPr/>
          </p:nvSpPr>
          <p:spPr bwMode="auto">
            <a:xfrm>
              <a:off x="1684126" y="5216730"/>
              <a:ext cx="251460" cy="71946"/>
            </a:xfrm>
            <a:prstGeom prst="ellipse">
              <a:avLst/>
            </a:prstGeom>
            <a:solidFill>
              <a:srgbClr val="C56D41"/>
            </a:solidFill>
            <a:ln w="12700" algn="ctr">
              <a:solidFill>
                <a:srgbClr val="64351E"/>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dirty="0"/>
            </a:p>
          </p:txBody>
        </p:sp>
        <p:sp>
          <p:nvSpPr>
            <p:cNvPr id="174" name="Oval 58"/>
            <p:cNvSpPr>
              <a:spLocks noChangeArrowheads="1"/>
            </p:cNvSpPr>
            <p:nvPr/>
          </p:nvSpPr>
          <p:spPr bwMode="auto">
            <a:xfrm>
              <a:off x="1684126" y="5180757"/>
              <a:ext cx="251460" cy="71946"/>
            </a:xfrm>
            <a:prstGeom prst="ellipse">
              <a:avLst/>
            </a:prstGeom>
            <a:solidFill>
              <a:srgbClr val="C56D41"/>
            </a:solidFill>
            <a:ln w="12700" algn="ctr">
              <a:solidFill>
                <a:srgbClr val="64351E"/>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dirty="0"/>
            </a:p>
          </p:txBody>
        </p:sp>
      </p:grpSp>
      <p:grpSp>
        <p:nvGrpSpPr>
          <p:cNvPr id="175" name="Group 174"/>
          <p:cNvGrpSpPr/>
          <p:nvPr>
            <p:custDataLst>
              <p:tags r:id="rId33"/>
            </p:custDataLst>
          </p:nvPr>
        </p:nvGrpSpPr>
        <p:grpSpPr>
          <a:xfrm>
            <a:off x="5219484" y="4410607"/>
            <a:ext cx="800315" cy="950014"/>
            <a:chOff x="1409699" y="4410607"/>
            <a:chExt cx="800315" cy="950014"/>
          </a:xfrm>
        </p:grpSpPr>
        <p:sp>
          <p:nvSpPr>
            <p:cNvPr id="176" name="Rounded Rectangle 175"/>
            <p:cNvSpPr/>
            <p:nvPr/>
          </p:nvSpPr>
          <p:spPr>
            <a:xfrm>
              <a:off x="1409699" y="4410607"/>
              <a:ext cx="800315" cy="838200"/>
            </a:xfrm>
            <a:prstGeom prst="roundRect">
              <a:avLst/>
            </a:prstGeom>
            <a:ln>
              <a:headEnd/>
              <a:tailEnd/>
            </a:ln>
            <a:extLst/>
          </p:spPr>
          <p:style>
            <a:lnRef idx="1">
              <a:schemeClr val="accent1"/>
            </a:lnRef>
            <a:fillRef idx="2">
              <a:schemeClr val="accent1"/>
            </a:fillRef>
            <a:effectRef idx="1">
              <a:schemeClr val="accent1"/>
            </a:effectRef>
            <a:fontRef idx="minor">
              <a:schemeClr val="dk1"/>
            </a:fontRef>
          </p:style>
          <p:txBody>
            <a:bodyPr wrap="none" anchor="ctr"/>
            <a:lstStyle/>
            <a:p>
              <a:pPr algn="ctr"/>
              <a:endParaRPr lang="en-US" dirty="0">
                <a:solidFill>
                  <a:schemeClr val="tx1"/>
                </a:solidFill>
                <a:latin typeface="Arial" charset="0"/>
              </a:endParaRPr>
            </a:p>
          </p:txBody>
        </p:sp>
        <p:sp>
          <p:nvSpPr>
            <p:cNvPr id="177" name="Round Same Side Corner Rectangle 176"/>
            <p:cNvSpPr/>
            <p:nvPr/>
          </p:nvSpPr>
          <p:spPr>
            <a:xfrm flipV="1">
              <a:off x="1412796" y="4836079"/>
              <a:ext cx="794120" cy="421721"/>
            </a:xfrm>
            <a:prstGeom prst="round2SameRect">
              <a:avLst>
                <a:gd name="adj1" fmla="val 30715"/>
                <a:gd name="adj2" fmla="val 0"/>
              </a:avLst>
            </a:prstGeom>
            <a:gradFill flip="none" rotWithShape="1">
              <a:gsLst>
                <a:gs pos="0">
                  <a:schemeClr val="accent3">
                    <a:tint val="50000"/>
                    <a:satMod val="300000"/>
                  </a:schemeClr>
                </a:gs>
                <a:gs pos="35000">
                  <a:schemeClr val="accent3">
                    <a:tint val="37000"/>
                    <a:satMod val="300000"/>
                  </a:schemeClr>
                </a:gs>
                <a:gs pos="100000">
                  <a:schemeClr val="accent3">
                    <a:tint val="15000"/>
                    <a:satMod val="350000"/>
                  </a:schemeClr>
                </a:gs>
              </a:gsLst>
              <a:lin ang="5400000" scaled="1"/>
              <a:tileRect/>
            </a:gradFill>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dirty="0"/>
            </a:p>
          </p:txBody>
        </p:sp>
        <p:sp>
          <p:nvSpPr>
            <p:cNvPr id="178" name="TextBox 177"/>
            <p:cNvSpPr txBox="1"/>
            <p:nvPr/>
          </p:nvSpPr>
          <p:spPr>
            <a:xfrm>
              <a:off x="1409699" y="4500386"/>
              <a:ext cx="800314" cy="276999"/>
            </a:xfrm>
            <a:prstGeom prst="rect">
              <a:avLst/>
            </a:prstGeom>
            <a:noFill/>
          </p:spPr>
          <p:txBody>
            <a:bodyPr wrap="square" lIns="0" tIns="0" rIns="0" bIns="0" rtlCol="0">
              <a:spAutoFit/>
            </a:bodyPr>
            <a:lstStyle/>
            <a:p>
              <a:pPr algn="ctr"/>
              <a:r>
                <a:rPr lang="en-US" dirty="0" smtClean="0"/>
                <a:t>Master</a:t>
              </a:r>
              <a:endParaRPr lang="en-US" dirty="0"/>
            </a:p>
          </p:txBody>
        </p:sp>
        <p:sp>
          <p:nvSpPr>
            <p:cNvPr id="179" name="TextBox 178"/>
            <p:cNvSpPr txBox="1"/>
            <p:nvPr/>
          </p:nvSpPr>
          <p:spPr>
            <a:xfrm>
              <a:off x="1409699" y="4919486"/>
              <a:ext cx="800315" cy="276999"/>
            </a:xfrm>
            <a:prstGeom prst="rect">
              <a:avLst/>
            </a:prstGeom>
            <a:noFill/>
          </p:spPr>
          <p:txBody>
            <a:bodyPr wrap="square" lIns="0" tIns="0" rIns="0" bIns="0" rtlCol="0">
              <a:spAutoFit/>
            </a:bodyPr>
            <a:lstStyle/>
            <a:p>
              <a:pPr algn="ctr"/>
              <a:r>
                <a:rPr lang="en-US" dirty="0" smtClean="0"/>
                <a:t>Backup</a:t>
              </a:r>
              <a:endParaRPr lang="en-US" dirty="0"/>
            </a:p>
          </p:txBody>
        </p:sp>
        <p:sp>
          <p:nvSpPr>
            <p:cNvPr id="180" name="Oval 55"/>
            <p:cNvSpPr>
              <a:spLocks noChangeArrowheads="1"/>
            </p:cNvSpPr>
            <p:nvPr/>
          </p:nvSpPr>
          <p:spPr bwMode="auto">
            <a:xfrm>
              <a:off x="1684126" y="5288675"/>
              <a:ext cx="251460" cy="71946"/>
            </a:xfrm>
            <a:prstGeom prst="ellipse">
              <a:avLst/>
            </a:prstGeom>
            <a:solidFill>
              <a:srgbClr val="C56D41"/>
            </a:solidFill>
            <a:ln w="12700" algn="ctr">
              <a:solidFill>
                <a:srgbClr val="64351E"/>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dirty="0"/>
            </a:p>
          </p:txBody>
        </p:sp>
        <p:sp>
          <p:nvSpPr>
            <p:cNvPr id="181" name="Oval 56"/>
            <p:cNvSpPr>
              <a:spLocks noChangeArrowheads="1"/>
            </p:cNvSpPr>
            <p:nvPr/>
          </p:nvSpPr>
          <p:spPr bwMode="auto">
            <a:xfrm>
              <a:off x="1684126" y="5252703"/>
              <a:ext cx="251460" cy="71946"/>
            </a:xfrm>
            <a:prstGeom prst="ellipse">
              <a:avLst/>
            </a:prstGeom>
            <a:solidFill>
              <a:srgbClr val="C56D41"/>
            </a:solidFill>
            <a:ln w="12700" algn="ctr">
              <a:solidFill>
                <a:srgbClr val="64351E"/>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dirty="0"/>
            </a:p>
          </p:txBody>
        </p:sp>
        <p:sp>
          <p:nvSpPr>
            <p:cNvPr id="182" name="Oval 57"/>
            <p:cNvSpPr>
              <a:spLocks noChangeArrowheads="1"/>
            </p:cNvSpPr>
            <p:nvPr/>
          </p:nvSpPr>
          <p:spPr bwMode="auto">
            <a:xfrm>
              <a:off x="1684126" y="5216730"/>
              <a:ext cx="251460" cy="71946"/>
            </a:xfrm>
            <a:prstGeom prst="ellipse">
              <a:avLst/>
            </a:prstGeom>
            <a:solidFill>
              <a:srgbClr val="C56D41"/>
            </a:solidFill>
            <a:ln w="12700" algn="ctr">
              <a:solidFill>
                <a:srgbClr val="64351E"/>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dirty="0"/>
            </a:p>
          </p:txBody>
        </p:sp>
        <p:sp>
          <p:nvSpPr>
            <p:cNvPr id="183" name="Oval 58"/>
            <p:cNvSpPr>
              <a:spLocks noChangeArrowheads="1"/>
            </p:cNvSpPr>
            <p:nvPr/>
          </p:nvSpPr>
          <p:spPr bwMode="auto">
            <a:xfrm>
              <a:off x="1684126" y="5180757"/>
              <a:ext cx="251460" cy="71946"/>
            </a:xfrm>
            <a:prstGeom prst="ellipse">
              <a:avLst/>
            </a:prstGeom>
            <a:solidFill>
              <a:srgbClr val="C56D41"/>
            </a:solidFill>
            <a:ln w="12700" algn="ctr">
              <a:solidFill>
                <a:srgbClr val="64351E"/>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dirty="0"/>
            </a:p>
          </p:txBody>
        </p:sp>
      </p:grpSp>
    </p:spTree>
    <p:custDataLst>
      <p:tags r:id="rId1"/>
    </p:custDataLst>
    <p:extLst>
      <p:ext uri="{BB962C8B-B14F-4D97-AF65-F5344CB8AC3E}">
        <p14:creationId xmlns:p14="http://schemas.microsoft.com/office/powerpoint/2010/main" val="831132987"/>
      </p:ext>
    </p:extLst>
  </p:cSld>
  <p:clrMapOvr>
    <a:masterClrMapping/>
  </p:clrMapOvr>
  <mc:AlternateContent xmlns:mc="http://schemas.openxmlformats.org/markup-compatibility/2006" xmlns:p14="http://schemas.microsoft.com/office/powerpoint/2010/main">
    <mc:Choice Requires="p14">
      <p:transition spd="slow" p14:dur="2000" advTm="208832"/>
    </mc:Choice>
    <mc:Fallback xmlns="">
      <p:transition spd="slow" advTm="208832"/>
    </mc:Fallback>
  </mc:AlternateContent>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2"/>
            </p:custDataLst>
          </p:nvPr>
        </p:nvSpPr>
        <p:spPr/>
        <p:txBody>
          <a:bodyPr/>
          <a:lstStyle/>
          <a:p>
            <a:endParaRPr lang="en-US" dirty="0"/>
          </a:p>
        </p:txBody>
      </p:sp>
      <p:sp>
        <p:nvSpPr>
          <p:cNvPr id="3" name="Content Placeholder 2"/>
          <p:cNvSpPr>
            <a:spLocks noGrp="1"/>
          </p:cNvSpPr>
          <p:nvPr>
            <p:ph idx="1"/>
            <p:custDataLst>
              <p:tags r:id="rId3"/>
            </p:custDataLst>
          </p:nvPr>
        </p:nvSpPr>
        <p:spPr/>
        <p:txBody>
          <a:bodyPr/>
          <a:lstStyle/>
          <a:p>
            <a:endParaRPr lang="en-US" dirty="0"/>
          </a:p>
        </p:txBody>
      </p:sp>
      <p:sp>
        <p:nvSpPr>
          <p:cNvPr id="4" name="Slide Number Placeholder 3"/>
          <p:cNvSpPr>
            <a:spLocks noGrp="1"/>
          </p:cNvSpPr>
          <p:nvPr>
            <p:ph type="sldNum" sz="quarter" idx="12"/>
            <p:custDataLst>
              <p:tags r:id="rId4"/>
            </p:custDataLst>
          </p:nvPr>
        </p:nvSpPr>
        <p:spPr/>
        <p:txBody>
          <a:bodyPr/>
          <a:lstStyle/>
          <a:p>
            <a:fld id="{68FBD721-3271-4DF0-B17E-844E969EC90E}" type="slidenum">
              <a:rPr lang="en-US" smtClean="0"/>
              <a:t>50</a:t>
            </a:fld>
            <a:endParaRPr lang="en-US" dirty="0"/>
          </a:p>
        </p:txBody>
      </p:sp>
    </p:spTree>
    <p:custDataLst>
      <p:tags r:id="rId1"/>
    </p:custDataLst>
    <p:extLst>
      <p:ext uri="{BB962C8B-B14F-4D97-AF65-F5344CB8AC3E}">
        <p14:creationId xmlns:p14="http://schemas.microsoft.com/office/powerpoint/2010/main" val="4151147545"/>
      </p:ext>
    </p:extLst>
  </p:cSld>
  <p:clrMapOvr>
    <a:masterClrMapping/>
  </p:clrMapOvr>
  <mc:AlternateContent xmlns:mc="http://schemas.openxmlformats.org/markup-compatibility/2006" xmlns:p14="http://schemas.microsoft.com/office/powerpoint/2010/main">
    <mc:Choice Requires="p14">
      <p:transition spd="slow" p14:dur="2000" advTm="381"/>
    </mc:Choice>
    <mc:Fallback xmlns="">
      <p:transition spd="slow" advTm="381"/>
    </mc:Fallback>
  </mc:AlternateContent>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9" name="Rectangle 2"/>
          <p:cNvSpPr>
            <a:spLocks noGrp="1" noChangeArrowheads="1"/>
          </p:cNvSpPr>
          <p:nvPr>
            <p:ph type="title"/>
            <p:custDataLst>
              <p:tags r:id="rId2"/>
            </p:custDataLst>
          </p:nvPr>
        </p:nvSpPr>
        <p:spPr>
          <a:xfrm>
            <a:off x="457200" y="304800"/>
            <a:ext cx="8229600" cy="609600"/>
          </a:xfrm>
        </p:spPr>
        <p:txBody>
          <a:bodyPr>
            <a:normAutofit fontScale="90000"/>
          </a:bodyPr>
          <a:lstStyle/>
          <a:p>
            <a:pPr eaLnBrk="1" hangingPunct="1"/>
            <a:r>
              <a:rPr lang="en-US" dirty="0" smtClean="0"/>
              <a:t>Why not a Caching Approach?</a:t>
            </a:r>
          </a:p>
        </p:txBody>
      </p:sp>
      <p:sp>
        <p:nvSpPr>
          <p:cNvPr id="16390" name="Rectangle 3"/>
          <p:cNvSpPr>
            <a:spLocks noGrp="1" noChangeArrowheads="1"/>
          </p:cNvSpPr>
          <p:nvPr>
            <p:ph type="body" idx="1"/>
            <p:custDataLst>
              <p:tags r:id="rId3"/>
            </p:custDataLst>
          </p:nvPr>
        </p:nvSpPr>
        <p:spPr/>
        <p:txBody>
          <a:bodyPr>
            <a:normAutofit/>
          </a:bodyPr>
          <a:lstStyle/>
          <a:p>
            <a:pPr eaLnBrk="1" hangingPunct="1"/>
            <a:r>
              <a:rPr lang="en-US" dirty="0" smtClean="0"/>
              <a:t>Lost performance:</a:t>
            </a:r>
          </a:p>
          <a:p>
            <a:pPr lvl="1" eaLnBrk="1" hangingPunct="1"/>
            <a:r>
              <a:rPr lang="en-US" dirty="0" smtClean="0"/>
              <a:t>1% misses </a:t>
            </a:r>
            <a:r>
              <a:rPr lang="en-US" dirty="0" smtClean="0">
                <a:cs typeface="Arial" charset="0"/>
              </a:rPr>
              <a:t>→</a:t>
            </a:r>
            <a:r>
              <a:rPr lang="en-US" dirty="0" smtClean="0"/>
              <a:t> 10x performance degradation</a:t>
            </a:r>
          </a:p>
          <a:p>
            <a:pPr eaLnBrk="1" hangingPunct="1"/>
            <a:r>
              <a:rPr lang="en-US" dirty="0" smtClean="0"/>
              <a:t>Won’t save much money:</a:t>
            </a:r>
          </a:p>
          <a:p>
            <a:pPr lvl="1" eaLnBrk="1" hangingPunct="1"/>
            <a:r>
              <a:rPr lang="en-US" dirty="0" smtClean="0"/>
              <a:t>Already have to keep information in memory</a:t>
            </a:r>
          </a:p>
          <a:p>
            <a:pPr lvl="1" eaLnBrk="1" hangingPunct="1"/>
            <a:r>
              <a:rPr lang="en-US" dirty="0" smtClean="0"/>
              <a:t>Example: Facebook caches  ~75% of data size</a:t>
            </a:r>
          </a:p>
          <a:p>
            <a:pPr eaLnBrk="1" hangingPunct="1"/>
            <a:r>
              <a:rPr lang="en-US" dirty="0" smtClean="0"/>
              <a:t>Availability gaps after crashes:</a:t>
            </a:r>
          </a:p>
          <a:p>
            <a:pPr lvl="1" eaLnBrk="1" hangingPunct="1"/>
            <a:r>
              <a:rPr lang="en-US" dirty="0" smtClean="0"/>
              <a:t>System performance intolerable until cache refills</a:t>
            </a:r>
          </a:p>
          <a:p>
            <a:pPr lvl="1" eaLnBrk="1" hangingPunct="1"/>
            <a:r>
              <a:rPr lang="en-US" dirty="0" smtClean="0"/>
              <a:t>Facebook example: 2.5 hours to refill caches!</a:t>
            </a:r>
          </a:p>
        </p:txBody>
      </p:sp>
      <p:sp>
        <p:nvSpPr>
          <p:cNvPr id="2" name="Slide Number Placeholder 1"/>
          <p:cNvSpPr>
            <a:spLocks noGrp="1"/>
          </p:cNvSpPr>
          <p:nvPr>
            <p:ph type="sldNum" sz="quarter" idx="12"/>
            <p:custDataLst>
              <p:tags r:id="rId4"/>
            </p:custDataLst>
          </p:nvPr>
        </p:nvSpPr>
        <p:spPr/>
        <p:txBody>
          <a:bodyPr/>
          <a:lstStyle/>
          <a:p>
            <a:fld id="{68FBD721-3271-4DF0-B17E-844E969EC90E}" type="slidenum">
              <a:rPr lang="en-US" smtClean="0"/>
              <a:t>51</a:t>
            </a:fld>
            <a:endParaRPr lang="en-US" dirty="0"/>
          </a:p>
        </p:txBody>
      </p:sp>
    </p:spTree>
    <p:custDataLst>
      <p:tags r:id="rId1"/>
    </p:custDataLst>
    <p:extLst>
      <p:ext uri="{BB962C8B-B14F-4D97-AF65-F5344CB8AC3E}">
        <p14:creationId xmlns:p14="http://schemas.microsoft.com/office/powerpoint/2010/main" val="296210214"/>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5" name="Rectangle 2"/>
          <p:cNvSpPr>
            <a:spLocks noGrp="1" noChangeArrowheads="1"/>
          </p:cNvSpPr>
          <p:nvPr>
            <p:ph type="title"/>
            <p:custDataLst>
              <p:tags r:id="rId2"/>
            </p:custDataLst>
          </p:nvPr>
        </p:nvSpPr>
        <p:spPr>
          <a:xfrm>
            <a:off x="457200" y="304800"/>
            <a:ext cx="8229600" cy="609600"/>
          </a:xfrm>
        </p:spPr>
        <p:txBody>
          <a:bodyPr>
            <a:normAutofit fontScale="90000"/>
          </a:bodyPr>
          <a:lstStyle/>
          <a:p>
            <a:pPr eaLnBrk="1" hangingPunct="1"/>
            <a:r>
              <a:rPr lang="en-US" dirty="0" smtClean="0"/>
              <a:t>Why not Flash Memory?</a:t>
            </a:r>
          </a:p>
        </p:txBody>
      </p:sp>
      <p:sp>
        <p:nvSpPr>
          <p:cNvPr id="15366" name="Rectangle 3"/>
          <p:cNvSpPr>
            <a:spLocks noGrp="1" noChangeArrowheads="1"/>
          </p:cNvSpPr>
          <p:nvPr>
            <p:ph type="body" idx="1"/>
            <p:custDataLst>
              <p:tags r:id="rId3"/>
            </p:custDataLst>
          </p:nvPr>
        </p:nvSpPr>
        <p:spPr>
          <a:xfrm>
            <a:off x="457200" y="1295400"/>
            <a:ext cx="8229600" cy="4830763"/>
          </a:xfrm>
        </p:spPr>
        <p:txBody>
          <a:bodyPr/>
          <a:lstStyle/>
          <a:p>
            <a:pPr eaLnBrk="1" hangingPunct="1">
              <a:spcBef>
                <a:spcPct val="65000"/>
              </a:spcBef>
            </a:pPr>
            <a:r>
              <a:rPr lang="en-US" dirty="0" smtClean="0"/>
              <a:t>DRAM enables lowest latency today:</a:t>
            </a:r>
          </a:p>
          <a:p>
            <a:pPr lvl="1" eaLnBrk="1" hangingPunct="1"/>
            <a:r>
              <a:rPr lang="en-US" dirty="0" smtClean="0"/>
              <a:t>5-10× faster than flash</a:t>
            </a:r>
          </a:p>
          <a:p>
            <a:pPr lvl="1" eaLnBrk="1" hangingPunct="1"/>
            <a:r>
              <a:rPr lang="en-US" dirty="0" smtClean="0"/>
              <a:t>Exposes all software bottlenecks</a:t>
            </a:r>
          </a:p>
          <a:p>
            <a:pPr eaLnBrk="1" hangingPunct="1"/>
            <a:r>
              <a:rPr lang="en-US" dirty="0" smtClean="0"/>
              <a:t>Many candidate technologies besides DRAM</a:t>
            </a:r>
          </a:p>
          <a:p>
            <a:pPr lvl="1" eaLnBrk="1" hangingPunct="1"/>
            <a:r>
              <a:rPr lang="en-US" dirty="0" smtClean="0"/>
              <a:t>Flash (NAND, NOR)</a:t>
            </a:r>
          </a:p>
          <a:p>
            <a:pPr lvl="1" eaLnBrk="1" hangingPunct="1"/>
            <a:r>
              <a:rPr lang="en-US" dirty="0" smtClean="0"/>
              <a:t>PCRAM</a:t>
            </a:r>
          </a:p>
          <a:p>
            <a:pPr lvl="1" eaLnBrk="1" hangingPunct="1"/>
            <a:r>
              <a:rPr lang="en-US" dirty="0" smtClean="0"/>
              <a:t>MRAM</a:t>
            </a:r>
          </a:p>
          <a:p>
            <a:pPr lvl="1" eaLnBrk="1" hangingPunct="1"/>
            <a:r>
              <a:rPr lang="en-US" dirty="0" smtClean="0"/>
              <a:t>…</a:t>
            </a:r>
          </a:p>
          <a:p>
            <a:pPr eaLnBrk="1" hangingPunct="1">
              <a:spcBef>
                <a:spcPct val="65000"/>
              </a:spcBef>
            </a:pPr>
            <a:r>
              <a:rPr lang="en-US" dirty="0" smtClean="0"/>
              <a:t>Most RAMCloud techniques will apply to other technologies</a:t>
            </a:r>
            <a:endParaRPr lang="en-US" dirty="0"/>
          </a:p>
        </p:txBody>
      </p:sp>
      <p:sp>
        <p:nvSpPr>
          <p:cNvPr id="2" name="Slide Number Placeholder 1"/>
          <p:cNvSpPr>
            <a:spLocks noGrp="1"/>
          </p:cNvSpPr>
          <p:nvPr>
            <p:ph type="sldNum" sz="quarter" idx="12"/>
            <p:custDataLst>
              <p:tags r:id="rId4"/>
            </p:custDataLst>
          </p:nvPr>
        </p:nvSpPr>
        <p:spPr/>
        <p:txBody>
          <a:bodyPr/>
          <a:lstStyle/>
          <a:p>
            <a:fld id="{68FBD721-3271-4DF0-B17E-844E969EC90E}" type="slidenum">
              <a:rPr lang="en-US" smtClean="0"/>
              <a:t>52</a:t>
            </a:fld>
            <a:endParaRPr lang="en-US" dirty="0"/>
          </a:p>
        </p:txBody>
      </p:sp>
    </p:spTree>
    <p:custDataLst>
      <p:tags r:id="rId1"/>
    </p:custDataLst>
    <p:extLst>
      <p:ext uri="{BB962C8B-B14F-4D97-AF65-F5344CB8AC3E}">
        <p14:creationId xmlns:p14="http://schemas.microsoft.com/office/powerpoint/2010/main" val="3564887346"/>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03" name="Straight Arrow Connector 202"/>
          <p:cNvCxnSpPr/>
          <p:nvPr>
            <p:custDataLst>
              <p:tags r:id="rId2"/>
            </p:custDataLst>
          </p:nvPr>
        </p:nvCxnSpPr>
        <p:spPr>
          <a:xfrm flipH="1" flipV="1">
            <a:off x="6650399" y="3385361"/>
            <a:ext cx="1" cy="942546"/>
          </a:xfrm>
          <a:prstGeom prst="straightConnector1">
            <a:avLst/>
          </a:prstGeom>
          <a:ln w="254000">
            <a:solidFill>
              <a:schemeClr val="accent3"/>
            </a:solidFill>
            <a:tailEnd type="triangl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202" name="Straight Arrow Connector 201"/>
          <p:cNvCxnSpPr>
            <a:stCxn id="175" idx="0"/>
          </p:cNvCxnSpPr>
          <p:nvPr>
            <p:custDataLst>
              <p:tags r:id="rId3"/>
            </p:custDataLst>
          </p:nvPr>
        </p:nvCxnSpPr>
        <p:spPr>
          <a:xfrm flipV="1">
            <a:off x="4078282" y="3385357"/>
            <a:ext cx="0" cy="942546"/>
          </a:xfrm>
          <a:prstGeom prst="straightConnector1">
            <a:avLst/>
          </a:prstGeom>
          <a:ln w="254000">
            <a:solidFill>
              <a:schemeClr val="accent2"/>
            </a:solidFill>
            <a:tailEnd type="triangl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custDataLst>
              <p:tags r:id="rId4"/>
            </p:custDataLst>
          </p:nvPr>
        </p:nvSpPr>
        <p:spPr/>
        <p:txBody>
          <a:bodyPr>
            <a:normAutofit/>
          </a:bodyPr>
          <a:lstStyle/>
          <a:p>
            <a:r>
              <a:rPr lang="en-US" dirty="0" smtClean="0"/>
              <a:t>Partitioning During Recovery</a:t>
            </a:r>
            <a:endParaRPr lang="en-US" dirty="0"/>
          </a:p>
        </p:txBody>
      </p:sp>
      <p:sp>
        <p:nvSpPr>
          <p:cNvPr id="4" name="Slide Number Placeholder 3"/>
          <p:cNvSpPr>
            <a:spLocks noGrp="1"/>
          </p:cNvSpPr>
          <p:nvPr>
            <p:ph type="sldNum" sz="quarter" idx="12"/>
            <p:custDataLst>
              <p:tags r:id="rId5"/>
            </p:custDataLst>
          </p:nvPr>
        </p:nvSpPr>
        <p:spPr/>
        <p:txBody>
          <a:bodyPr/>
          <a:lstStyle/>
          <a:p>
            <a:fld id="{E7A5B8A6-A355-495E-943D-2625EB1675EB}" type="slidenum">
              <a:rPr lang="en-US" smtClean="0"/>
              <a:t>53</a:t>
            </a:fld>
            <a:endParaRPr lang="en-US" dirty="0"/>
          </a:p>
        </p:txBody>
      </p:sp>
      <p:grpSp>
        <p:nvGrpSpPr>
          <p:cNvPr id="183" name="Group 39"/>
          <p:cNvGrpSpPr>
            <a:grpSpLocks/>
          </p:cNvGrpSpPr>
          <p:nvPr>
            <p:custDataLst>
              <p:tags r:id="rId6"/>
            </p:custDataLst>
          </p:nvPr>
        </p:nvGrpSpPr>
        <p:grpSpPr bwMode="auto">
          <a:xfrm>
            <a:off x="700678" y="5311575"/>
            <a:ext cx="1083219" cy="806845"/>
            <a:chOff x="3744" y="1452"/>
            <a:chExt cx="336" cy="240"/>
          </a:xfrm>
        </p:grpSpPr>
        <p:sp>
          <p:nvSpPr>
            <p:cNvPr id="186" name="Oval 40"/>
            <p:cNvSpPr>
              <a:spLocks noChangeArrowheads="1"/>
            </p:cNvSpPr>
            <p:nvPr/>
          </p:nvSpPr>
          <p:spPr bwMode="auto">
            <a:xfrm>
              <a:off x="3744" y="1596"/>
              <a:ext cx="336" cy="96"/>
            </a:xfrm>
            <a:prstGeom prst="ellipse">
              <a:avLst/>
            </a:prstGeom>
            <a:solidFill>
              <a:srgbClr val="C56D41"/>
            </a:solidFill>
            <a:ln w="12700" algn="ctr">
              <a:solidFill>
                <a:srgbClr val="64351E"/>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187" name="Oval 41"/>
            <p:cNvSpPr>
              <a:spLocks noChangeArrowheads="1"/>
            </p:cNvSpPr>
            <p:nvPr/>
          </p:nvSpPr>
          <p:spPr bwMode="auto">
            <a:xfrm>
              <a:off x="3744" y="1548"/>
              <a:ext cx="336" cy="96"/>
            </a:xfrm>
            <a:prstGeom prst="ellipse">
              <a:avLst/>
            </a:prstGeom>
            <a:solidFill>
              <a:srgbClr val="C56D41"/>
            </a:solidFill>
            <a:ln w="12700" algn="ctr">
              <a:solidFill>
                <a:srgbClr val="64351E"/>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188" name="Oval 42"/>
            <p:cNvSpPr>
              <a:spLocks noChangeArrowheads="1"/>
            </p:cNvSpPr>
            <p:nvPr/>
          </p:nvSpPr>
          <p:spPr bwMode="auto">
            <a:xfrm>
              <a:off x="3744" y="1500"/>
              <a:ext cx="336" cy="96"/>
            </a:xfrm>
            <a:prstGeom prst="ellipse">
              <a:avLst/>
            </a:prstGeom>
            <a:solidFill>
              <a:srgbClr val="C56D41"/>
            </a:solidFill>
            <a:ln w="12700" algn="ctr">
              <a:solidFill>
                <a:srgbClr val="64351E"/>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189" name="Oval 43"/>
            <p:cNvSpPr>
              <a:spLocks noChangeArrowheads="1"/>
            </p:cNvSpPr>
            <p:nvPr/>
          </p:nvSpPr>
          <p:spPr bwMode="auto">
            <a:xfrm>
              <a:off x="3744" y="1452"/>
              <a:ext cx="336" cy="96"/>
            </a:xfrm>
            <a:prstGeom prst="ellipse">
              <a:avLst/>
            </a:prstGeom>
            <a:solidFill>
              <a:srgbClr val="C56D41"/>
            </a:solidFill>
            <a:ln w="12700" algn="ctr">
              <a:solidFill>
                <a:srgbClr val="64351E"/>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grpSp>
      <p:graphicFrame>
        <p:nvGraphicFramePr>
          <p:cNvPr id="6" name="Table 5"/>
          <p:cNvGraphicFramePr>
            <a:graphicFrameLocks noGrp="1"/>
          </p:cNvGraphicFramePr>
          <p:nvPr>
            <p:custDataLst>
              <p:tags r:id="rId7"/>
            </p:custDataLst>
            <p:extLst>
              <p:ext uri="{D42A27DB-BD31-4B8C-83A1-F6EECF244321}">
                <p14:modId xmlns:p14="http://schemas.microsoft.com/office/powerpoint/2010/main" val="453719444"/>
              </p:ext>
            </p:extLst>
          </p:nvPr>
        </p:nvGraphicFramePr>
        <p:xfrm>
          <a:off x="381001" y="3363878"/>
          <a:ext cx="2438399" cy="1360522"/>
        </p:xfrm>
        <a:graphic>
          <a:graphicData uri="http://schemas.openxmlformats.org/drawingml/2006/table">
            <a:tbl>
              <a:tblPr firstRow="1" bandRow="1">
                <a:tableStyleId>{5C22544A-7EE6-4342-B048-85BDC9FD1C3A}</a:tableStyleId>
              </a:tblPr>
              <a:tblGrid>
                <a:gridCol w="990599"/>
                <a:gridCol w="685800"/>
                <a:gridCol w="762000"/>
              </a:tblGrid>
              <a:tr h="390701">
                <a:tc>
                  <a:txBody>
                    <a:bodyPr/>
                    <a:lstStyle/>
                    <a:p>
                      <a:r>
                        <a:rPr lang="en-US" sz="1600" dirty="0" smtClean="0"/>
                        <a:t>Partition</a:t>
                      </a:r>
                      <a:endParaRPr lang="en-US" sz="1600" dirty="0"/>
                    </a:p>
                  </a:txBody>
                  <a:tcPr/>
                </a:tc>
                <a:tc>
                  <a:txBody>
                    <a:bodyPr/>
                    <a:lstStyle/>
                    <a:p>
                      <a:r>
                        <a:rPr lang="en-US" sz="1600" dirty="0" smtClean="0"/>
                        <a:t>Table</a:t>
                      </a:r>
                    </a:p>
                    <a:p>
                      <a:r>
                        <a:rPr lang="en-US" sz="1600" dirty="0" smtClean="0"/>
                        <a:t>ID</a:t>
                      </a:r>
                      <a:endParaRPr lang="en-US" sz="1600" dirty="0"/>
                    </a:p>
                  </a:txBody>
                  <a:tcPr/>
                </a:tc>
                <a:tc>
                  <a:txBody>
                    <a:bodyPr/>
                    <a:lstStyle/>
                    <a:p>
                      <a:r>
                        <a:rPr lang="en-US" sz="1600" dirty="0" smtClean="0"/>
                        <a:t>Hash Range</a:t>
                      </a:r>
                      <a:endParaRPr lang="en-US" sz="1600" dirty="0"/>
                    </a:p>
                  </a:txBody>
                  <a:tcPr/>
                </a:tc>
              </a:tr>
              <a:tr h="390701">
                <a:tc>
                  <a:txBody>
                    <a:bodyPr/>
                    <a:lstStyle/>
                    <a:p>
                      <a:endParaRPr lang="en-US" sz="1600" dirty="0"/>
                    </a:p>
                  </a:txBody>
                  <a:tcPr>
                    <a:solidFill>
                      <a:schemeClr val="accent2"/>
                    </a:solidFill>
                  </a:tcPr>
                </a:tc>
                <a:tc>
                  <a:txBody>
                    <a:bodyPr/>
                    <a:lstStyle/>
                    <a:p>
                      <a:r>
                        <a:rPr lang="en-US" sz="1600" b="1" dirty="0" smtClean="0"/>
                        <a:t>28</a:t>
                      </a:r>
                      <a:endParaRPr lang="en-US" sz="1600" b="1" dirty="0"/>
                    </a:p>
                  </a:txBody>
                  <a:tcPr/>
                </a:tc>
                <a:tc>
                  <a:txBody>
                    <a:bodyPr/>
                    <a:lstStyle/>
                    <a:p>
                      <a:r>
                        <a:rPr lang="en-US" sz="1600" b="1" dirty="0" smtClean="0"/>
                        <a:t>0 to 4</a:t>
                      </a:r>
                      <a:endParaRPr lang="en-US" sz="1600" b="1" dirty="0"/>
                    </a:p>
                  </a:txBody>
                  <a:tcPr/>
                </a:tc>
              </a:tr>
              <a:tr h="390701">
                <a:tc>
                  <a:txBody>
                    <a:bodyPr/>
                    <a:lstStyle/>
                    <a:p>
                      <a:endParaRPr lang="en-US" sz="1600" dirty="0"/>
                    </a:p>
                  </a:txBody>
                  <a:tcPr>
                    <a:solidFill>
                      <a:schemeClr val="accent3"/>
                    </a:solidFill>
                  </a:tcPr>
                </a:tc>
                <a:tc>
                  <a:txBody>
                    <a:bodyPr/>
                    <a:lstStyle/>
                    <a:p>
                      <a:r>
                        <a:rPr lang="en-US" sz="1600" b="1" dirty="0" smtClean="0"/>
                        <a:t>28</a:t>
                      </a:r>
                      <a:endParaRPr lang="en-US" sz="1600" b="1" dirty="0"/>
                    </a:p>
                  </a:txBody>
                  <a:tcPr/>
                </a:tc>
                <a:tc>
                  <a:txBody>
                    <a:bodyPr/>
                    <a:lstStyle/>
                    <a:p>
                      <a:r>
                        <a:rPr lang="en-US" sz="1600" b="1" dirty="0" smtClean="0"/>
                        <a:t>5 to</a:t>
                      </a:r>
                      <a:r>
                        <a:rPr lang="en-US" sz="1600" b="1" baseline="0" dirty="0" smtClean="0"/>
                        <a:t> 9</a:t>
                      </a:r>
                      <a:endParaRPr lang="en-US" sz="1600" b="1" dirty="0"/>
                    </a:p>
                  </a:txBody>
                  <a:tcPr/>
                </a:tc>
              </a:tr>
            </a:tbl>
          </a:graphicData>
        </a:graphic>
      </p:graphicFrame>
      <p:grpSp>
        <p:nvGrpSpPr>
          <p:cNvPr id="7" name="Group 6"/>
          <p:cNvGrpSpPr/>
          <p:nvPr>
            <p:custDataLst>
              <p:tags r:id="rId8"/>
            </p:custDataLst>
          </p:nvPr>
        </p:nvGrpSpPr>
        <p:grpSpPr>
          <a:xfrm>
            <a:off x="3220850" y="5486399"/>
            <a:ext cx="2068292" cy="457200"/>
            <a:chOff x="2473273" y="8915397"/>
            <a:chExt cx="920017" cy="405828"/>
          </a:xfrm>
        </p:grpSpPr>
        <p:sp>
          <p:nvSpPr>
            <p:cNvPr id="124" name="Rectangle 123"/>
            <p:cNvSpPr/>
            <p:nvPr>
              <p:custDataLst>
                <p:tags r:id="rId38"/>
              </p:custDataLst>
            </p:nvPr>
          </p:nvSpPr>
          <p:spPr>
            <a:xfrm>
              <a:off x="2743035" y="8915397"/>
              <a:ext cx="452438" cy="405825"/>
            </a:xfrm>
            <a:prstGeom prst="rect">
              <a:avLst/>
            </a:prstGeom>
            <a:solidFill>
              <a:schemeClr val="accent1">
                <a:lumMod val="60000"/>
                <a:lumOff val="40000"/>
              </a:schemeClr>
            </a:solidFill>
            <a:ln w="25400">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smtClean="0"/>
                <a:t>7</a:t>
              </a:r>
              <a:endParaRPr lang="en-US" sz="2000" b="1" dirty="0"/>
            </a:p>
          </p:txBody>
        </p:sp>
        <p:sp>
          <p:nvSpPr>
            <p:cNvPr id="125" name="Rectangle 124"/>
            <p:cNvSpPr/>
            <p:nvPr>
              <p:custDataLst>
                <p:tags r:id="rId39"/>
              </p:custDataLst>
            </p:nvPr>
          </p:nvSpPr>
          <p:spPr>
            <a:xfrm>
              <a:off x="2473273" y="8915400"/>
              <a:ext cx="128968" cy="405825"/>
            </a:xfrm>
            <a:prstGeom prst="rect">
              <a:avLst/>
            </a:prstGeom>
            <a:solidFill>
              <a:schemeClr val="accent1">
                <a:lumMod val="60000"/>
                <a:lumOff val="40000"/>
              </a:schemeClr>
            </a:solidFill>
            <a:ln w="254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smtClean="0"/>
                <a:t>9</a:t>
              </a:r>
              <a:endParaRPr lang="en-US" sz="2000" b="1" dirty="0"/>
            </a:p>
          </p:txBody>
        </p:sp>
        <p:sp>
          <p:nvSpPr>
            <p:cNvPr id="126" name="Rectangle 125"/>
            <p:cNvSpPr/>
            <p:nvPr>
              <p:custDataLst>
                <p:tags r:id="rId40"/>
              </p:custDataLst>
            </p:nvPr>
          </p:nvSpPr>
          <p:spPr>
            <a:xfrm>
              <a:off x="2602241" y="8915400"/>
              <a:ext cx="140794" cy="405825"/>
            </a:xfrm>
            <a:prstGeom prst="rect">
              <a:avLst/>
            </a:prstGeom>
            <a:solidFill>
              <a:schemeClr val="accent1">
                <a:lumMod val="60000"/>
                <a:lumOff val="40000"/>
              </a:schemeClr>
            </a:solidFill>
            <a:ln w="254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t>0</a:t>
              </a:r>
            </a:p>
          </p:txBody>
        </p:sp>
        <p:sp>
          <p:nvSpPr>
            <p:cNvPr id="127" name="Rectangle 126"/>
            <p:cNvSpPr/>
            <p:nvPr>
              <p:custDataLst>
                <p:tags r:id="rId41"/>
              </p:custDataLst>
            </p:nvPr>
          </p:nvSpPr>
          <p:spPr>
            <a:xfrm>
              <a:off x="3195473" y="8915400"/>
              <a:ext cx="197817" cy="405825"/>
            </a:xfrm>
            <a:prstGeom prst="rect">
              <a:avLst/>
            </a:prstGeom>
            <a:solidFill>
              <a:schemeClr val="accent1">
                <a:lumMod val="60000"/>
                <a:lumOff val="40000"/>
              </a:schemeClr>
            </a:solidFill>
            <a:ln w="25400">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t>5</a:t>
              </a:r>
            </a:p>
          </p:txBody>
        </p:sp>
      </p:grpSp>
      <p:grpSp>
        <p:nvGrpSpPr>
          <p:cNvPr id="160" name="Group 159"/>
          <p:cNvGrpSpPr/>
          <p:nvPr>
            <p:custDataLst>
              <p:tags r:id="rId9"/>
            </p:custDataLst>
          </p:nvPr>
        </p:nvGrpSpPr>
        <p:grpSpPr>
          <a:xfrm>
            <a:off x="5551706" y="5486399"/>
            <a:ext cx="2068294" cy="457200"/>
            <a:chOff x="2473273" y="8915397"/>
            <a:chExt cx="920018" cy="405828"/>
          </a:xfrm>
        </p:grpSpPr>
        <p:sp>
          <p:nvSpPr>
            <p:cNvPr id="161" name="Rectangle 160"/>
            <p:cNvSpPr/>
            <p:nvPr>
              <p:custDataLst>
                <p:tags r:id="rId34"/>
              </p:custDataLst>
            </p:nvPr>
          </p:nvSpPr>
          <p:spPr>
            <a:xfrm>
              <a:off x="2835603" y="8915397"/>
              <a:ext cx="203372" cy="405825"/>
            </a:xfrm>
            <a:prstGeom prst="rect">
              <a:avLst/>
            </a:prstGeom>
            <a:solidFill>
              <a:schemeClr val="accent1">
                <a:lumMod val="60000"/>
                <a:lumOff val="40000"/>
              </a:schemeClr>
            </a:solidFill>
            <a:ln w="25400">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smtClean="0"/>
                <a:t>3</a:t>
              </a:r>
              <a:endParaRPr lang="en-US" sz="2000" b="1" dirty="0"/>
            </a:p>
          </p:txBody>
        </p:sp>
        <p:sp>
          <p:nvSpPr>
            <p:cNvPr id="162" name="Rectangle 161"/>
            <p:cNvSpPr/>
            <p:nvPr>
              <p:custDataLst>
                <p:tags r:id="rId35"/>
              </p:custDataLst>
            </p:nvPr>
          </p:nvSpPr>
          <p:spPr>
            <a:xfrm>
              <a:off x="2473273" y="8915400"/>
              <a:ext cx="158959" cy="405825"/>
            </a:xfrm>
            <a:prstGeom prst="rect">
              <a:avLst/>
            </a:prstGeom>
            <a:solidFill>
              <a:schemeClr val="accent1">
                <a:lumMod val="60000"/>
                <a:lumOff val="40000"/>
              </a:schemeClr>
            </a:solidFill>
            <a:ln w="254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smtClean="0"/>
                <a:t>4</a:t>
              </a:r>
              <a:endParaRPr lang="en-US" sz="2000" b="1" dirty="0"/>
            </a:p>
          </p:txBody>
        </p:sp>
        <p:sp>
          <p:nvSpPr>
            <p:cNvPr id="163" name="Rectangle 162"/>
            <p:cNvSpPr/>
            <p:nvPr>
              <p:custDataLst>
                <p:tags r:id="rId36"/>
              </p:custDataLst>
            </p:nvPr>
          </p:nvSpPr>
          <p:spPr>
            <a:xfrm>
              <a:off x="2632232" y="8915400"/>
              <a:ext cx="203372" cy="405825"/>
            </a:xfrm>
            <a:prstGeom prst="rect">
              <a:avLst/>
            </a:prstGeom>
            <a:solidFill>
              <a:schemeClr val="accent1">
                <a:lumMod val="60000"/>
                <a:lumOff val="40000"/>
              </a:schemeClr>
            </a:solidFill>
            <a:ln w="254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smtClean="0"/>
                <a:t>6</a:t>
              </a:r>
              <a:endParaRPr lang="en-US" sz="2000" b="1" dirty="0"/>
            </a:p>
          </p:txBody>
        </p:sp>
        <p:sp>
          <p:nvSpPr>
            <p:cNvPr id="164" name="Rectangle 163"/>
            <p:cNvSpPr/>
            <p:nvPr>
              <p:custDataLst>
                <p:tags r:id="rId37"/>
              </p:custDataLst>
            </p:nvPr>
          </p:nvSpPr>
          <p:spPr>
            <a:xfrm>
              <a:off x="3038976" y="8915400"/>
              <a:ext cx="354315" cy="405825"/>
            </a:xfrm>
            <a:prstGeom prst="rect">
              <a:avLst/>
            </a:prstGeom>
            <a:solidFill>
              <a:schemeClr val="accent1">
                <a:lumMod val="60000"/>
                <a:lumOff val="40000"/>
              </a:schemeClr>
            </a:solidFill>
            <a:ln w="25400">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smtClean="0"/>
                <a:t>2</a:t>
              </a:r>
              <a:endParaRPr lang="en-US" sz="2000" b="1" dirty="0"/>
            </a:p>
          </p:txBody>
        </p:sp>
      </p:grpSp>
      <p:cxnSp>
        <p:nvCxnSpPr>
          <p:cNvPr id="165" name="Straight Arrow Connector 164"/>
          <p:cNvCxnSpPr/>
          <p:nvPr>
            <p:custDataLst>
              <p:tags r:id="rId10"/>
            </p:custDataLst>
          </p:nvPr>
        </p:nvCxnSpPr>
        <p:spPr>
          <a:xfrm>
            <a:off x="1782284" y="5715001"/>
            <a:ext cx="1393222" cy="0"/>
          </a:xfrm>
          <a:prstGeom prst="straightConnector1">
            <a:avLst/>
          </a:prstGeom>
          <a:ln w="254000">
            <a:solidFill>
              <a:schemeClr val="accent1">
                <a:lumMod val="60000"/>
                <a:lumOff val="40000"/>
              </a:schemeClr>
            </a:solidFill>
            <a:tailEnd type="triangl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grpSp>
        <p:nvGrpSpPr>
          <p:cNvPr id="23" name="Group 22"/>
          <p:cNvGrpSpPr/>
          <p:nvPr>
            <p:custDataLst>
              <p:tags r:id="rId11"/>
            </p:custDataLst>
          </p:nvPr>
        </p:nvGrpSpPr>
        <p:grpSpPr>
          <a:xfrm>
            <a:off x="5569138" y="4327900"/>
            <a:ext cx="2204703" cy="457200"/>
            <a:chOff x="3988475" y="1676396"/>
            <a:chExt cx="2204703" cy="912343"/>
          </a:xfrm>
        </p:grpSpPr>
        <p:sp>
          <p:nvSpPr>
            <p:cNvPr id="170" name="Rectangle 169"/>
            <p:cNvSpPr/>
            <p:nvPr>
              <p:custDataLst>
                <p:tags r:id="rId30"/>
              </p:custDataLst>
            </p:nvPr>
          </p:nvSpPr>
          <p:spPr>
            <a:xfrm>
              <a:off x="4278408" y="1676400"/>
              <a:ext cx="1017127" cy="912336"/>
            </a:xfrm>
            <a:prstGeom prst="rect">
              <a:avLst/>
            </a:prstGeom>
            <a:solidFill>
              <a:schemeClr val="accent3"/>
            </a:solidFill>
            <a:ln w="25400">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smtClean="0"/>
                <a:t>7</a:t>
              </a:r>
              <a:endParaRPr lang="en-US" sz="2000" b="1" dirty="0"/>
            </a:p>
          </p:txBody>
        </p:sp>
        <p:sp>
          <p:nvSpPr>
            <p:cNvPr id="171" name="Rectangle 170"/>
            <p:cNvSpPr/>
            <p:nvPr>
              <p:custDataLst>
                <p:tags r:id="rId31"/>
              </p:custDataLst>
            </p:nvPr>
          </p:nvSpPr>
          <p:spPr>
            <a:xfrm>
              <a:off x="3988475" y="1676403"/>
              <a:ext cx="289933" cy="912336"/>
            </a:xfrm>
            <a:prstGeom prst="rect">
              <a:avLst/>
            </a:prstGeom>
            <a:solidFill>
              <a:schemeClr val="accent3"/>
            </a:solidFill>
            <a:ln w="25400">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smtClean="0"/>
                <a:t>9</a:t>
              </a:r>
              <a:endParaRPr lang="en-US" sz="2000" b="1" dirty="0"/>
            </a:p>
          </p:txBody>
        </p:sp>
        <p:sp>
          <p:nvSpPr>
            <p:cNvPr id="172" name="Rectangle 171"/>
            <p:cNvSpPr/>
            <p:nvPr>
              <p:custDataLst>
                <p:tags r:id="rId32"/>
              </p:custDataLst>
            </p:nvPr>
          </p:nvSpPr>
          <p:spPr>
            <a:xfrm>
              <a:off x="5291264" y="1676396"/>
              <a:ext cx="444713" cy="912336"/>
            </a:xfrm>
            <a:prstGeom prst="rect">
              <a:avLst/>
            </a:prstGeom>
            <a:solidFill>
              <a:schemeClr val="accent3"/>
            </a:solidFill>
            <a:ln w="25400">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smtClean="0"/>
                <a:t>5</a:t>
              </a:r>
              <a:endParaRPr lang="en-US" sz="2000" b="1" dirty="0"/>
            </a:p>
          </p:txBody>
        </p:sp>
        <p:sp>
          <p:nvSpPr>
            <p:cNvPr id="173" name="Rectangle 172"/>
            <p:cNvSpPr/>
            <p:nvPr>
              <p:custDataLst>
                <p:tags r:id="rId33"/>
              </p:custDataLst>
            </p:nvPr>
          </p:nvSpPr>
          <p:spPr>
            <a:xfrm>
              <a:off x="5735977" y="1676396"/>
              <a:ext cx="457201" cy="912336"/>
            </a:xfrm>
            <a:prstGeom prst="rect">
              <a:avLst/>
            </a:prstGeom>
            <a:solidFill>
              <a:schemeClr val="accent3"/>
            </a:solidFill>
            <a:ln w="25400">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smtClean="0"/>
                <a:t>6</a:t>
              </a:r>
              <a:endParaRPr lang="en-US" sz="2000" b="1" dirty="0"/>
            </a:p>
          </p:txBody>
        </p:sp>
      </p:grpSp>
      <p:grpSp>
        <p:nvGrpSpPr>
          <p:cNvPr id="26" name="Group 25"/>
          <p:cNvGrpSpPr/>
          <p:nvPr>
            <p:custDataLst>
              <p:tags r:id="rId12"/>
            </p:custDataLst>
          </p:nvPr>
        </p:nvGrpSpPr>
        <p:grpSpPr>
          <a:xfrm>
            <a:off x="3175506" y="4327903"/>
            <a:ext cx="1927912" cy="457200"/>
            <a:chOff x="6697915" y="1676403"/>
            <a:chExt cx="1927912" cy="912336"/>
          </a:xfrm>
        </p:grpSpPr>
        <p:sp>
          <p:nvSpPr>
            <p:cNvPr id="174" name="Rectangle 173"/>
            <p:cNvSpPr/>
            <p:nvPr>
              <p:custDataLst>
                <p:tags r:id="rId26"/>
              </p:custDataLst>
            </p:nvPr>
          </p:nvSpPr>
          <p:spPr>
            <a:xfrm>
              <a:off x="6697915" y="1676403"/>
              <a:ext cx="316519" cy="912336"/>
            </a:xfrm>
            <a:prstGeom prst="rect">
              <a:avLst/>
            </a:prstGeom>
            <a:solidFill>
              <a:schemeClr val="accent2"/>
            </a:solidFill>
            <a:ln w="254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smtClean="0"/>
                <a:t>0</a:t>
              </a:r>
              <a:endParaRPr lang="en-US" sz="2000" b="1" dirty="0"/>
            </a:p>
          </p:txBody>
        </p:sp>
        <p:sp>
          <p:nvSpPr>
            <p:cNvPr id="175" name="Rectangle 174"/>
            <p:cNvSpPr/>
            <p:nvPr>
              <p:custDataLst>
                <p:tags r:id="rId27"/>
              </p:custDataLst>
            </p:nvPr>
          </p:nvSpPr>
          <p:spPr>
            <a:xfrm>
              <a:off x="7372090" y="1676403"/>
              <a:ext cx="457201" cy="912336"/>
            </a:xfrm>
            <a:prstGeom prst="rect">
              <a:avLst/>
            </a:prstGeom>
            <a:solidFill>
              <a:schemeClr val="accent2"/>
            </a:solidFill>
            <a:ln w="254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smtClean="0"/>
                <a:t>3</a:t>
              </a:r>
              <a:endParaRPr lang="en-US" sz="2000" b="1" dirty="0"/>
            </a:p>
          </p:txBody>
        </p:sp>
        <p:sp>
          <p:nvSpPr>
            <p:cNvPr id="178" name="Rectangle 177"/>
            <p:cNvSpPr/>
            <p:nvPr>
              <p:custDataLst>
                <p:tags r:id="rId28"/>
              </p:custDataLst>
            </p:nvPr>
          </p:nvSpPr>
          <p:spPr>
            <a:xfrm>
              <a:off x="7014434" y="1676403"/>
              <a:ext cx="357356" cy="912336"/>
            </a:xfrm>
            <a:prstGeom prst="rect">
              <a:avLst/>
            </a:prstGeom>
            <a:solidFill>
              <a:schemeClr val="accent2"/>
            </a:solidFill>
            <a:ln w="254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smtClean="0"/>
                <a:t>4</a:t>
              </a:r>
              <a:endParaRPr lang="en-US" sz="2000" b="1" dirty="0"/>
            </a:p>
          </p:txBody>
        </p:sp>
        <p:sp>
          <p:nvSpPr>
            <p:cNvPr id="185" name="Rectangle 184"/>
            <p:cNvSpPr/>
            <p:nvPr>
              <p:custDataLst>
                <p:tags r:id="rId29"/>
              </p:custDataLst>
            </p:nvPr>
          </p:nvSpPr>
          <p:spPr>
            <a:xfrm>
              <a:off x="7829291" y="1676403"/>
              <a:ext cx="796536" cy="912336"/>
            </a:xfrm>
            <a:prstGeom prst="rect">
              <a:avLst/>
            </a:prstGeom>
            <a:solidFill>
              <a:schemeClr val="accent2"/>
            </a:solidFill>
            <a:ln w="254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smtClean="0"/>
                <a:t>2</a:t>
              </a:r>
              <a:endParaRPr lang="en-US" sz="2000" b="1" dirty="0"/>
            </a:p>
          </p:txBody>
        </p:sp>
      </p:grpSp>
      <p:cxnSp>
        <p:nvCxnSpPr>
          <p:cNvPr id="191" name="Straight Arrow Connector 190"/>
          <p:cNvCxnSpPr>
            <a:stCxn id="125" idx="0"/>
            <a:endCxn id="171" idx="2"/>
          </p:cNvCxnSpPr>
          <p:nvPr>
            <p:custDataLst>
              <p:tags r:id="rId13"/>
            </p:custDataLst>
          </p:nvPr>
        </p:nvCxnSpPr>
        <p:spPr>
          <a:xfrm flipV="1">
            <a:off x="3365817" y="4785100"/>
            <a:ext cx="2348288" cy="701302"/>
          </a:xfrm>
          <a:prstGeom prst="straightConnector1">
            <a:avLst/>
          </a:prstGeom>
          <a:ln w="31750">
            <a:prstDash val="sysDash"/>
            <a:tailEnd type="triangle"/>
          </a:ln>
        </p:spPr>
        <p:style>
          <a:lnRef idx="1">
            <a:schemeClr val="accent6"/>
          </a:lnRef>
          <a:fillRef idx="0">
            <a:schemeClr val="accent6"/>
          </a:fillRef>
          <a:effectRef idx="0">
            <a:schemeClr val="accent6"/>
          </a:effectRef>
          <a:fontRef idx="minor">
            <a:schemeClr val="tx1"/>
          </a:fontRef>
        </p:style>
      </p:cxnSp>
      <p:cxnSp>
        <p:nvCxnSpPr>
          <p:cNvPr id="192" name="Straight Arrow Connector 191"/>
          <p:cNvCxnSpPr>
            <a:stCxn id="124" idx="0"/>
            <a:endCxn id="170" idx="2"/>
          </p:cNvCxnSpPr>
          <p:nvPr>
            <p:custDataLst>
              <p:tags r:id="rId14"/>
            </p:custDataLst>
          </p:nvPr>
        </p:nvCxnSpPr>
        <p:spPr>
          <a:xfrm flipV="1">
            <a:off x="4335866" y="4785098"/>
            <a:ext cx="2031769" cy="701301"/>
          </a:xfrm>
          <a:prstGeom prst="straightConnector1">
            <a:avLst/>
          </a:prstGeom>
          <a:ln w="31750">
            <a:prstDash val="sysDash"/>
            <a:tailEnd type="triangle"/>
          </a:ln>
        </p:spPr>
        <p:style>
          <a:lnRef idx="1">
            <a:schemeClr val="accent6"/>
          </a:lnRef>
          <a:fillRef idx="0">
            <a:schemeClr val="accent6"/>
          </a:fillRef>
          <a:effectRef idx="0">
            <a:schemeClr val="accent6"/>
          </a:effectRef>
          <a:fontRef idx="minor">
            <a:schemeClr val="tx1"/>
          </a:fontRef>
        </p:style>
      </p:cxnSp>
      <p:cxnSp>
        <p:nvCxnSpPr>
          <p:cNvPr id="193" name="Straight Arrow Connector 192"/>
          <p:cNvCxnSpPr>
            <a:stCxn id="127" idx="0"/>
            <a:endCxn id="172" idx="2"/>
          </p:cNvCxnSpPr>
          <p:nvPr>
            <p:custDataLst>
              <p:tags r:id="rId15"/>
            </p:custDataLst>
          </p:nvPr>
        </p:nvCxnSpPr>
        <p:spPr>
          <a:xfrm flipV="1">
            <a:off x="5066786" y="4785096"/>
            <a:ext cx="2027498" cy="701306"/>
          </a:xfrm>
          <a:prstGeom prst="straightConnector1">
            <a:avLst/>
          </a:prstGeom>
          <a:ln w="31750">
            <a:prstDash val="sysDash"/>
            <a:tailEnd type="triangle"/>
          </a:ln>
        </p:spPr>
        <p:style>
          <a:lnRef idx="1">
            <a:schemeClr val="accent6"/>
          </a:lnRef>
          <a:fillRef idx="0">
            <a:schemeClr val="accent6"/>
          </a:fillRef>
          <a:effectRef idx="0">
            <a:schemeClr val="accent6"/>
          </a:effectRef>
          <a:fontRef idx="minor">
            <a:schemeClr val="tx1"/>
          </a:fontRef>
        </p:style>
      </p:cxnSp>
      <p:cxnSp>
        <p:nvCxnSpPr>
          <p:cNvPr id="194" name="Straight Arrow Connector 193"/>
          <p:cNvCxnSpPr>
            <a:stCxn id="126" idx="0"/>
            <a:endCxn id="174" idx="2"/>
          </p:cNvCxnSpPr>
          <p:nvPr>
            <p:custDataLst>
              <p:tags r:id="rId16"/>
            </p:custDataLst>
          </p:nvPr>
        </p:nvCxnSpPr>
        <p:spPr>
          <a:xfrm flipH="1" flipV="1">
            <a:off x="3333766" y="4785103"/>
            <a:ext cx="335277" cy="701302"/>
          </a:xfrm>
          <a:prstGeom prst="straightConnector1">
            <a:avLst/>
          </a:prstGeom>
          <a:ln w="31750">
            <a:prstDash val="sysDash"/>
            <a:tailEnd type="triangle"/>
          </a:ln>
        </p:spPr>
        <p:style>
          <a:lnRef idx="1">
            <a:schemeClr val="accent6"/>
          </a:lnRef>
          <a:fillRef idx="0">
            <a:schemeClr val="accent6"/>
          </a:fillRef>
          <a:effectRef idx="0">
            <a:schemeClr val="accent6"/>
          </a:effectRef>
          <a:fontRef idx="minor">
            <a:schemeClr val="tx1"/>
          </a:fontRef>
        </p:style>
      </p:cxnSp>
      <p:cxnSp>
        <p:nvCxnSpPr>
          <p:cNvPr id="195" name="Straight Arrow Connector 194"/>
          <p:cNvCxnSpPr>
            <a:stCxn id="162" idx="0"/>
            <a:endCxn id="178" idx="2"/>
          </p:cNvCxnSpPr>
          <p:nvPr>
            <p:custDataLst>
              <p:tags r:id="rId17"/>
            </p:custDataLst>
          </p:nvPr>
        </p:nvCxnSpPr>
        <p:spPr>
          <a:xfrm flipH="1" flipV="1">
            <a:off x="3670703" y="4785103"/>
            <a:ext cx="2059681" cy="701299"/>
          </a:xfrm>
          <a:prstGeom prst="straightConnector1">
            <a:avLst/>
          </a:prstGeom>
          <a:ln w="31750">
            <a:prstDash val="sysDash"/>
            <a:tailEnd type="triangle"/>
          </a:ln>
        </p:spPr>
        <p:style>
          <a:lnRef idx="1">
            <a:schemeClr val="accent6"/>
          </a:lnRef>
          <a:fillRef idx="0">
            <a:schemeClr val="accent6"/>
          </a:fillRef>
          <a:effectRef idx="0">
            <a:schemeClr val="accent6"/>
          </a:effectRef>
          <a:fontRef idx="minor">
            <a:schemeClr val="tx1"/>
          </a:fontRef>
        </p:style>
      </p:cxnSp>
      <p:cxnSp>
        <p:nvCxnSpPr>
          <p:cNvPr id="196" name="Straight Arrow Connector 195"/>
          <p:cNvCxnSpPr>
            <a:stCxn id="163" idx="0"/>
            <a:endCxn id="173" idx="2"/>
          </p:cNvCxnSpPr>
          <p:nvPr>
            <p:custDataLst>
              <p:tags r:id="rId18"/>
            </p:custDataLst>
          </p:nvPr>
        </p:nvCxnSpPr>
        <p:spPr>
          <a:xfrm flipV="1">
            <a:off x="6137663" y="4785096"/>
            <a:ext cx="1407578" cy="701309"/>
          </a:xfrm>
          <a:prstGeom prst="straightConnector1">
            <a:avLst/>
          </a:prstGeom>
          <a:ln w="31750">
            <a:prstDash val="sysDash"/>
            <a:tailEnd type="triangle"/>
          </a:ln>
        </p:spPr>
        <p:style>
          <a:lnRef idx="1">
            <a:schemeClr val="accent6"/>
          </a:lnRef>
          <a:fillRef idx="0">
            <a:schemeClr val="accent6"/>
          </a:fillRef>
          <a:effectRef idx="0">
            <a:schemeClr val="accent6"/>
          </a:effectRef>
          <a:fontRef idx="minor">
            <a:schemeClr val="tx1"/>
          </a:fontRef>
        </p:style>
      </p:cxnSp>
      <p:cxnSp>
        <p:nvCxnSpPr>
          <p:cNvPr id="197" name="Straight Arrow Connector 196"/>
          <p:cNvCxnSpPr>
            <a:stCxn id="161" idx="0"/>
            <a:endCxn id="175" idx="2"/>
          </p:cNvCxnSpPr>
          <p:nvPr>
            <p:custDataLst>
              <p:tags r:id="rId19"/>
            </p:custDataLst>
          </p:nvPr>
        </p:nvCxnSpPr>
        <p:spPr>
          <a:xfrm flipH="1" flipV="1">
            <a:off x="4078282" y="4785103"/>
            <a:ext cx="2516580" cy="701296"/>
          </a:xfrm>
          <a:prstGeom prst="straightConnector1">
            <a:avLst/>
          </a:prstGeom>
          <a:ln w="31750">
            <a:prstDash val="sysDash"/>
            <a:tailEnd type="triangle"/>
          </a:ln>
        </p:spPr>
        <p:style>
          <a:lnRef idx="1">
            <a:schemeClr val="accent6"/>
          </a:lnRef>
          <a:fillRef idx="0">
            <a:schemeClr val="accent6"/>
          </a:fillRef>
          <a:effectRef idx="0">
            <a:schemeClr val="accent6"/>
          </a:effectRef>
          <a:fontRef idx="minor">
            <a:schemeClr val="tx1"/>
          </a:fontRef>
        </p:style>
      </p:cxnSp>
      <p:cxnSp>
        <p:nvCxnSpPr>
          <p:cNvPr id="198" name="Straight Arrow Connector 197"/>
          <p:cNvCxnSpPr>
            <a:stCxn id="164" idx="0"/>
            <a:endCxn id="185" idx="2"/>
          </p:cNvCxnSpPr>
          <p:nvPr>
            <p:custDataLst>
              <p:tags r:id="rId20"/>
            </p:custDataLst>
          </p:nvPr>
        </p:nvCxnSpPr>
        <p:spPr>
          <a:xfrm flipH="1" flipV="1">
            <a:off x="4705150" y="4785103"/>
            <a:ext cx="2516582" cy="701299"/>
          </a:xfrm>
          <a:prstGeom prst="straightConnector1">
            <a:avLst/>
          </a:prstGeom>
          <a:ln w="31750">
            <a:prstDash val="sysDash"/>
            <a:tailEnd type="triangle"/>
          </a:ln>
        </p:spPr>
        <p:style>
          <a:lnRef idx="1">
            <a:schemeClr val="accent6"/>
          </a:lnRef>
          <a:fillRef idx="0">
            <a:schemeClr val="accent6"/>
          </a:fillRef>
          <a:effectRef idx="0">
            <a:schemeClr val="accent6"/>
          </a:effectRef>
          <a:fontRef idx="minor">
            <a:schemeClr val="tx1"/>
          </a:fontRef>
        </p:style>
      </p:cxnSp>
      <p:sp>
        <p:nvSpPr>
          <p:cNvPr id="199" name="TextBox 198"/>
          <p:cNvSpPr txBox="1"/>
          <p:nvPr>
            <p:custDataLst>
              <p:tags r:id="rId21"/>
            </p:custDataLst>
          </p:nvPr>
        </p:nvSpPr>
        <p:spPr>
          <a:xfrm>
            <a:off x="3739223" y="5969451"/>
            <a:ext cx="1050288" cy="338554"/>
          </a:xfrm>
          <a:prstGeom prst="rect">
            <a:avLst/>
          </a:prstGeom>
          <a:noFill/>
        </p:spPr>
        <p:txBody>
          <a:bodyPr wrap="none" rtlCol="0">
            <a:spAutoFit/>
          </a:bodyPr>
          <a:lstStyle/>
          <a:p>
            <a:pPr algn="ctr"/>
            <a:r>
              <a:rPr lang="en-US" sz="1600" b="1" dirty="0" smtClean="0">
                <a:solidFill>
                  <a:srgbClr val="204B98"/>
                </a:solidFill>
              </a:rPr>
              <a:t>Segment</a:t>
            </a:r>
            <a:endParaRPr lang="en-US" sz="1600" b="1" dirty="0">
              <a:solidFill>
                <a:srgbClr val="204B98"/>
              </a:solidFill>
            </a:endParaRPr>
          </a:p>
        </p:txBody>
      </p:sp>
      <p:sp>
        <p:nvSpPr>
          <p:cNvPr id="200" name="TextBox 199"/>
          <p:cNvSpPr txBox="1"/>
          <p:nvPr>
            <p:custDataLst>
              <p:tags r:id="rId22"/>
            </p:custDataLst>
          </p:nvPr>
        </p:nvSpPr>
        <p:spPr>
          <a:xfrm>
            <a:off x="6100766" y="5957033"/>
            <a:ext cx="1050288" cy="338554"/>
          </a:xfrm>
          <a:prstGeom prst="rect">
            <a:avLst/>
          </a:prstGeom>
          <a:noFill/>
        </p:spPr>
        <p:txBody>
          <a:bodyPr wrap="none" rtlCol="0">
            <a:spAutoFit/>
          </a:bodyPr>
          <a:lstStyle/>
          <a:p>
            <a:pPr algn="ctr"/>
            <a:r>
              <a:rPr lang="en-US" sz="1600" b="1" dirty="0" smtClean="0">
                <a:solidFill>
                  <a:srgbClr val="204B98"/>
                </a:solidFill>
              </a:rPr>
              <a:t>Segment</a:t>
            </a:r>
            <a:endParaRPr lang="en-US" sz="1600" b="1" dirty="0">
              <a:solidFill>
                <a:srgbClr val="204B98"/>
              </a:solidFill>
            </a:endParaRPr>
          </a:p>
        </p:txBody>
      </p:sp>
      <p:sp>
        <p:nvSpPr>
          <p:cNvPr id="204" name="TextBox 203"/>
          <p:cNvSpPr txBox="1"/>
          <p:nvPr>
            <p:custDataLst>
              <p:tags r:id="rId23"/>
            </p:custDataLst>
          </p:nvPr>
        </p:nvSpPr>
        <p:spPr>
          <a:xfrm>
            <a:off x="7215911" y="3157274"/>
            <a:ext cx="1452770" cy="1015663"/>
          </a:xfrm>
          <a:prstGeom prst="rect">
            <a:avLst/>
          </a:prstGeom>
          <a:noFill/>
        </p:spPr>
        <p:txBody>
          <a:bodyPr wrap="none" rtlCol="0">
            <a:spAutoFit/>
          </a:bodyPr>
          <a:lstStyle/>
          <a:p>
            <a:pPr algn="ctr"/>
            <a:r>
              <a:rPr lang="en-US" sz="2000" b="1" dirty="0" smtClean="0">
                <a:solidFill>
                  <a:schemeClr val="accent3"/>
                </a:solidFill>
              </a:rPr>
              <a:t>To Master</a:t>
            </a:r>
          </a:p>
          <a:p>
            <a:pPr algn="ctr"/>
            <a:r>
              <a:rPr lang="en-US" sz="2000" b="1" dirty="0" smtClean="0">
                <a:solidFill>
                  <a:schemeClr val="accent3"/>
                </a:solidFill>
              </a:rPr>
              <a:t>Recovering</a:t>
            </a:r>
          </a:p>
          <a:p>
            <a:pPr algn="ctr"/>
            <a:r>
              <a:rPr lang="en-US" sz="2000" b="1" dirty="0">
                <a:solidFill>
                  <a:schemeClr val="accent3"/>
                </a:solidFill>
              </a:rPr>
              <a:t>5</a:t>
            </a:r>
            <a:r>
              <a:rPr lang="en-US" sz="2000" b="1" dirty="0" smtClean="0">
                <a:solidFill>
                  <a:schemeClr val="accent3"/>
                </a:solidFill>
              </a:rPr>
              <a:t> to </a:t>
            </a:r>
            <a:r>
              <a:rPr lang="en-US" sz="2000" b="1" dirty="0">
                <a:solidFill>
                  <a:schemeClr val="accent3"/>
                </a:solidFill>
              </a:rPr>
              <a:t>9</a:t>
            </a:r>
          </a:p>
        </p:txBody>
      </p:sp>
      <p:sp>
        <p:nvSpPr>
          <p:cNvPr id="205" name="TextBox 204"/>
          <p:cNvSpPr txBox="1"/>
          <p:nvPr>
            <p:custDataLst>
              <p:tags r:id="rId24"/>
            </p:custDataLst>
          </p:nvPr>
        </p:nvSpPr>
        <p:spPr>
          <a:xfrm>
            <a:off x="4367357" y="3157273"/>
            <a:ext cx="1452770" cy="1015663"/>
          </a:xfrm>
          <a:prstGeom prst="rect">
            <a:avLst/>
          </a:prstGeom>
          <a:noFill/>
        </p:spPr>
        <p:txBody>
          <a:bodyPr wrap="none" rtlCol="0">
            <a:spAutoFit/>
          </a:bodyPr>
          <a:lstStyle/>
          <a:p>
            <a:pPr algn="ctr"/>
            <a:r>
              <a:rPr lang="en-US" sz="2000" b="1" dirty="0" smtClean="0">
                <a:solidFill>
                  <a:schemeClr val="accent2"/>
                </a:solidFill>
              </a:rPr>
              <a:t>To Master</a:t>
            </a:r>
          </a:p>
          <a:p>
            <a:pPr algn="ctr"/>
            <a:r>
              <a:rPr lang="en-US" sz="2000" b="1" dirty="0" smtClean="0">
                <a:solidFill>
                  <a:schemeClr val="accent2"/>
                </a:solidFill>
              </a:rPr>
              <a:t>Recovering</a:t>
            </a:r>
          </a:p>
          <a:p>
            <a:pPr algn="ctr"/>
            <a:r>
              <a:rPr lang="en-US" sz="2000" b="1" dirty="0">
                <a:solidFill>
                  <a:schemeClr val="accent2"/>
                </a:solidFill>
              </a:rPr>
              <a:t>0</a:t>
            </a:r>
            <a:r>
              <a:rPr lang="en-US" sz="2000" b="1" dirty="0" smtClean="0">
                <a:solidFill>
                  <a:schemeClr val="accent2"/>
                </a:solidFill>
              </a:rPr>
              <a:t> to </a:t>
            </a:r>
            <a:r>
              <a:rPr lang="en-US" sz="2000" b="1" dirty="0">
                <a:solidFill>
                  <a:schemeClr val="accent2"/>
                </a:solidFill>
              </a:rPr>
              <a:t>4</a:t>
            </a:r>
          </a:p>
        </p:txBody>
      </p:sp>
      <p:sp>
        <p:nvSpPr>
          <p:cNvPr id="206" name="Content Placeholder 1"/>
          <p:cNvSpPr>
            <a:spLocks noGrp="1"/>
          </p:cNvSpPr>
          <p:nvPr>
            <p:ph idx="1"/>
            <p:custDataLst>
              <p:tags r:id="rId25"/>
            </p:custDataLst>
          </p:nvPr>
        </p:nvSpPr>
        <p:spPr>
          <a:xfrm>
            <a:off x="304800" y="1138936"/>
            <a:ext cx="8428737" cy="1909064"/>
          </a:xfrm>
        </p:spPr>
        <p:txBody>
          <a:bodyPr>
            <a:normAutofit fontScale="92500"/>
          </a:bodyPr>
          <a:lstStyle/>
          <a:p>
            <a:r>
              <a:rPr lang="en-US" dirty="0" smtClean="0"/>
              <a:t>Backups receive a partition list at the start of recovery</a:t>
            </a:r>
          </a:p>
          <a:p>
            <a:r>
              <a:rPr lang="en-US" dirty="0" smtClean="0"/>
              <a:t>Backups load segments from disk and partition objects</a:t>
            </a:r>
            <a:endParaRPr lang="en-US" i="1" dirty="0" smtClean="0"/>
          </a:p>
          <a:p>
            <a:r>
              <a:rPr lang="en-US" dirty="0"/>
              <a:t>R</a:t>
            </a:r>
            <a:r>
              <a:rPr lang="en-US" dirty="0" smtClean="0"/>
              <a:t>ecovery masters only fetch relevant objects</a:t>
            </a:r>
            <a:endParaRPr lang="en-US" dirty="0"/>
          </a:p>
        </p:txBody>
      </p:sp>
    </p:spTree>
    <p:custDataLst>
      <p:tags r:id="rId1"/>
    </p:custDataLst>
    <p:extLst>
      <p:ext uri="{BB962C8B-B14F-4D97-AF65-F5344CB8AC3E}">
        <p14:creationId xmlns:p14="http://schemas.microsoft.com/office/powerpoint/2010/main" val="2083347952"/>
      </p:ext>
    </p:extLst>
  </p:cSld>
  <p:clrMapOvr>
    <a:masterClrMapping/>
  </p:clrMapOvr>
  <mc:AlternateContent xmlns:mc="http://schemas.openxmlformats.org/markup-compatibility/2006" xmlns:p14="http://schemas.microsoft.com/office/powerpoint/2010/main">
    <mc:Choice Requires="p14">
      <p:transition spd="slow" p14:dur="2000" advTm="87556"/>
    </mc:Choice>
    <mc:Fallback xmlns="">
      <p:transition spd="slow" advTm="87556"/>
    </mc:Fallback>
  </mc:AlternateContent>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Fault-Tolerance Summary</a:t>
            </a:r>
            <a:endParaRPr lang="en-US" dirty="0"/>
          </a:p>
        </p:txBody>
      </p:sp>
      <p:sp>
        <p:nvSpPr>
          <p:cNvPr id="3" name="Content Placeholder 2"/>
          <p:cNvSpPr>
            <a:spLocks noGrp="1"/>
          </p:cNvSpPr>
          <p:nvPr>
            <p:ph idx="1"/>
          </p:nvPr>
        </p:nvSpPr>
        <p:spPr/>
        <p:txBody>
          <a:bodyPr>
            <a:normAutofit/>
          </a:bodyPr>
          <a:lstStyle/>
          <a:p>
            <a:pPr marL="0" indent="0">
              <a:buNone/>
            </a:pPr>
            <a:endParaRPr lang="en-US" dirty="0" smtClean="0"/>
          </a:p>
          <a:p>
            <a:pPr marL="0" indent="0">
              <a:buNone/>
            </a:pPr>
            <a:endParaRPr lang="en-US" dirty="0"/>
          </a:p>
          <a:p>
            <a:pPr marL="0" indent="0">
              <a:buNone/>
            </a:pPr>
            <a:endParaRPr lang="en-US" dirty="0" smtClean="0"/>
          </a:p>
          <a:p>
            <a:pPr marL="0" indent="0">
              <a:buNone/>
            </a:pPr>
            <a:endParaRPr lang="en-US" dirty="0"/>
          </a:p>
          <a:p>
            <a:endParaRPr lang="en-US" dirty="0"/>
          </a:p>
        </p:txBody>
      </p:sp>
      <p:sp>
        <p:nvSpPr>
          <p:cNvPr id="4" name="Slide Number Placeholder 3"/>
          <p:cNvSpPr>
            <a:spLocks noGrp="1"/>
          </p:cNvSpPr>
          <p:nvPr>
            <p:ph type="sldNum" sz="quarter" idx="12"/>
          </p:nvPr>
        </p:nvSpPr>
        <p:spPr/>
        <p:txBody>
          <a:bodyPr/>
          <a:lstStyle/>
          <a:p>
            <a:fld id="{68FBD721-3271-4DF0-B17E-844E969EC90E}" type="slidenum">
              <a:rPr lang="en-US" smtClean="0"/>
              <a:t>54</a:t>
            </a:fld>
            <a:endParaRPr lang="en-US" dirty="0"/>
          </a:p>
        </p:txBody>
      </p:sp>
      <p:graphicFrame>
        <p:nvGraphicFramePr>
          <p:cNvPr id="7" name="Table 6"/>
          <p:cNvGraphicFramePr>
            <a:graphicFrameLocks noGrp="1"/>
          </p:cNvGraphicFramePr>
          <p:nvPr>
            <p:extLst>
              <p:ext uri="{D42A27DB-BD31-4B8C-83A1-F6EECF244321}">
                <p14:modId xmlns:p14="http://schemas.microsoft.com/office/powerpoint/2010/main" val="2778922567"/>
              </p:ext>
            </p:extLst>
          </p:nvPr>
        </p:nvGraphicFramePr>
        <p:xfrm>
          <a:off x="914400" y="1066801"/>
          <a:ext cx="7391401" cy="3200399"/>
        </p:xfrm>
        <a:graphic>
          <a:graphicData uri="http://schemas.openxmlformats.org/drawingml/2006/table">
            <a:tbl>
              <a:tblPr firstRow="1" bandRow="1">
                <a:effectLst>
                  <a:outerShdw blurRad="50800" dist="38100" dir="2700000" algn="tl" rotWithShape="0">
                    <a:prstClr val="black">
                      <a:alpha val="40000"/>
                    </a:prstClr>
                  </a:outerShdw>
                </a:effectLst>
                <a:tableStyleId>{5C22544A-7EE6-4342-B048-85BDC9FD1C3A}</a:tableStyleId>
              </a:tblPr>
              <a:tblGrid>
                <a:gridCol w="1752600"/>
                <a:gridCol w="2589848"/>
                <a:gridCol w="3048953"/>
              </a:tblGrid>
              <a:tr h="870467">
                <a:tc>
                  <a:txBody>
                    <a:bodyPr/>
                    <a:lstStyle/>
                    <a:p>
                      <a:endParaRPr lang="en-US" sz="2400" b="1" dirty="0">
                        <a:solidFill>
                          <a:schemeClr val="bg1"/>
                        </a:solidFill>
                      </a:endParaRPr>
                    </a:p>
                  </a:txBody>
                  <a:tcPr/>
                </a:tc>
                <a:tc>
                  <a:txBody>
                    <a:bodyPr/>
                    <a:lstStyle/>
                    <a:p>
                      <a:r>
                        <a:rPr lang="en-US" sz="2400" dirty="0" smtClean="0"/>
                        <a:t>Independent</a:t>
                      </a:r>
                      <a:endParaRPr lang="en-US" sz="2400" dirty="0"/>
                    </a:p>
                  </a:txBody>
                  <a:tcPr/>
                </a:tc>
                <a:tc>
                  <a:txBody>
                    <a:bodyPr/>
                    <a:lstStyle/>
                    <a:p>
                      <a:r>
                        <a:rPr lang="en-US" sz="2400" dirty="0" smtClean="0"/>
                        <a:t>Widespread</a:t>
                      </a:r>
                      <a:r>
                        <a:rPr lang="en-US" sz="2400" baseline="0" dirty="0" smtClean="0"/>
                        <a:t>, Simultaneous</a:t>
                      </a:r>
                      <a:endParaRPr lang="en-US" sz="2400" dirty="0"/>
                    </a:p>
                  </a:txBody>
                  <a:tcPr/>
                </a:tc>
              </a:tr>
              <a:tr h="1164966">
                <a:tc>
                  <a:txBody>
                    <a:bodyPr/>
                    <a:lstStyle/>
                    <a:p>
                      <a:r>
                        <a:rPr lang="en-US" sz="2400" b="1" dirty="0" smtClean="0">
                          <a:solidFill>
                            <a:schemeClr val="bg1"/>
                          </a:solidFill>
                        </a:rPr>
                        <a:t>Temporary</a:t>
                      </a:r>
                      <a:endParaRPr lang="en-US" sz="2400" b="1" dirty="0">
                        <a:solidFill>
                          <a:schemeClr val="bg1"/>
                        </a:solidFill>
                      </a:endParaRPr>
                    </a:p>
                  </a:txBody>
                  <a:tcPr>
                    <a:solidFill>
                      <a:schemeClr val="accent1"/>
                    </a:solidFill>
                  </a:tcPr>
                </a:tc>
                <a:tc>
                  <a:txBody>
                    <a:bodyPr/>
                    <a:lstStyle/>
                    <a:p>
                      <a:r>
                        <a:rPr lang="en-US" sz="2000" dirty="0" smtClean="0"/>
                        <a:t>Segfault,</a:t>
                      </a:r>
                      <a:r>
                        <a:rPr lang="en-US" sz="2000" baseline="0" dirty="0" smtClean="0"/>
                        <a:t> r</a:t>
                      </a:r>
                      <a:r>
                        <a:rPr lang="en-US" sz="2000" dirty="0" smtClean="0"/>
                        <a:t>eboot</a:t>
                      </a:r>
                      <a:endParaRPr lang="en-US" sz="2000" dirty="0"/>
                    </a:p>
                  </a:txBody>
                  <a:tcPr>
                    <a:solidFill>
                      <a:schemeClr val="accent3">
                        <a:lumMod val="40000"/>
                        <a:lumOff val="60000"/>
                      </a:schemeClr>
                    </a:solidFill>
                  </a:tcPr>
                </a:tc>
                <a:tc>
                  <a:txBody>
                    <a:bodyPr/>
                    <a:lstStyle/>
                    <a:p>
                      <a:r>
                        <a:rPr lang="en-US" sz="2000" dirty="0" smtClean="0"/>
                        <a:t>Power loss,</a:t>
                      </a:r>
                      <a:r>
                        <a:rPr lang="en-US" sz="2000" baseline="0" dirty="0" smtClean="0"/>
                        <a:t> </a:t>
                      </a:r>
                      <a:r>
                        <a:rPr lang="en-US" sz="2000" dirty="0" smtClean="0"/>
                        <a:t>segfault,</a:t>
                      </a:r>
                    </a:p>
                    <a:p>
                      <a:r>
                        <a:rPr lang="en-US" sz="2000" dirty="0" smtClean="0"/>
                        <a:t>faulty core switch</a:t>
                      </a:r>
                      <a:endParaRPr lang="en-US" sz="2000" dirty="0"/>
                    </a:p>
                  </a:txBody>
                  <a:tcPr>
                    <a:solidFill>
                      <a:schemeClr val="accent6">
                        <a:lumMod val="40000"/>
                        <a:lumOff val="60000"/>
                      </a:schemeClr>
                    </a:solidFill>
                  </a:tcPr>
                </a:tc>
              </a:tr>
              <a:tr h="1164966">
                <a:tc>
                  <a:txBody>
                    <a:bodyPr/>
                    <a:lstStyle/>
                    <a:p>
                      <a:r>
                        <a:rPr lang="en-US" sz="2400" b="1" dirty="0" smtClean="0">
                          <a:solidFill>
                            <a:schemeClr val="bg1"/>
                          </a:solidFill>
                        </a:rPr>
                        <a:t>Permanent</a:t>
                      </a:r>
                      <a:endParaRPr lang="en-US" sz="2400" b="1" dirty="0">
                        <a:solidFill>
                          <a:schemeClr val="bg1"/>
                        </a:solidFill>
                      </a:endParaRPr>
                    </a:p>
                  </a:txBody>
                  <a:tcPr>
                    <a:solidFill>
                      <a:schemeClr val="accent1"/>
                    </a:solidFill>
                  </a:tcPr>
                </a:tc>
                <a:tc>
                  <a:txBody>
                    <a:bodyPr/>
                    <a:lstStyle/>
                    <a:p>
                      <a:r>
                        <a:rPr lang="en-US" sz="2000" dirty="0" smtClean="0"/>
                        <a:t>Bad</a:t>
                      </a:r>
                      <a:r>
                        <a:rPr lang="en-US" sz="2000" baseline="0" dirty="0" smtClean="0"/>
                        <a:t> disk, reprovisioned</a:t>
                      </a:r>
                      <a:endParaRPr lang="en-US" sz="2000" dirty="0"/>
                    </a:p>
                  </a:txBody>
                  <a:tcPr>
                    <a:solidFill>
                      <a:schemeClr val="accent3">
                        <a:lumMod val="40000"/>
                        <a:lumOff val="60000"/>
                      </a:schemeClr>
                    </a:solidFill>
                  </a:tcPr>
                </a:tc>
                <a:tc>
                  <a:txBody>
                    <a:bodyPr/>
                    <a:lstStyle/>
                    <a:p>
                      <a:r>
                        <a:rPr lang="en-US" sz="2000" dirty="0" smtClean="0"/>
                        <a:t>Fire,</a:t>
                      </a:r>
                      <a:r>
                        <a:rPr lang="en-US" sz="2000" baseline="0" dirty="0" smtClean="0"/>
                        <a:t> </a:t>
                      </a:r>
                      <a:r>
                        <a:rPr lang="en-US" sz="2000" dirty="0" smtClean="0"/>
                        <a:t>nuclear</a:t>
                      </a:r>
                      <a:r>
                        <a:rPr lang="en-US" sz="2000" baseline="0" dirty="0" smtClean="0"/>
                        <a:t> attack,</a:t>
                      </a:r>
                    </a:p>
                    <a:p>
                      <a:r>
                        <a:rPr lang="en-US" sz="2000" dirty="0" smtClean="0"/>
                        <a:t>Godzilla</a:t>
                      </a:r>
                      <a:endParaRPr lang="en-US" sz="2000" dirty="0"/>
                    </a:p>
                  </a:txBody>
                  <a:tcPr>
                    <a:solidFill>
                      <a:schemeClr val="accent2">
                        <a:lumMod val="60000"/>
                        <a:lumOff val="40000"/>
                      </a:schemeClr>
                    </a:solidFill>
                  </a:tcPr>
                </a:tc>
              </a:tr>
            </a:tbl>
          </a:graphicData>
        </a:graphic>
      </p:graphicFrame>
      <p:sp>
        <p:nvSpPr>
          <p:cNvPr id="5" name="TextBox 4"/>
          <p:cNvSpPr txBox="1"/>
          <p:nvPr/>
        </p:nvSpPr>
        <p:spPr>
          <a:xfrm>
            <a:off x="2666999" y="3820180"/>
            <a:ext cx="2590801" cy="523220"/>
          </a:xfrm>
          <a:prstGeom prst="rect">
            <a:avLst/>
          </a:prstGeom>
          <a:noFill/>
        </p:spPr>
        <p:txBody>
          <a:bodyPr wrap="square" rtlCol="0">
            <a:spAutoFit/>
          </a:bodyPr>
          <a:lstStyle/>
          <a:p>
            <a:r>
              <a:rPr lang="en-US" sz="2800" dirty="0" smtClean="0">
                <a:solidFill>
                  <a:schemeClr val="accent3">
                    <a:lumMod val="50000"/>
                  </a:schemeClr>
                </a:solidFill>
              </a:rPr>
              <a:t>Available</a:t>
            </a:r>
            <a:r>
              <a:rPr lang="en-US" sz="2000" dirty="0" smtClean="0">
                <a:solidFill>
                  <a:schemeClr val="accent3">
                    <a:lumMod val="50000"/>
                  </a:schemeClr>
                </a:solidFill>
              </a:rPr>
              <a:t> </a:t>
            </a:r>
            <a:r>
              <a:rPr lang="en-US" dirty="0" smtClean="0">
                <a:solidFill>
                  <a:schemeClr val="accent3">
                    <a:lumMod val="50000"/>
                  </a:schemeClr>
                </a:solidFill>
              </a:rPr>
              <a:t>&amp; Durable</a:t>
            </a:r>
            <a:endParaRPr lang="en-US" sz="2000" dirty="0">
              <a:solidFill>
                <a:schemeClr val="accent3">
                  <a:lumMod val="50000"/>
                </a:schemeClr>
              </a:solidFill>
            </a:endParaRPr>
          </a:p>
        </p:txBody>
      </p:sp>
      <p:sp>
        <p:nvSpPr>
          <p:cNvPr id="8" name="TextBox 7"/>
          <p:cNvSpPr txBox="1"/>
          <p:nvPr/>
        </p:nvSpPr>
        <p:spPr>
          <a:xfrm>
            <a:off x="2645228" y="2246293"/>
            <a:ext cx="2536371" cy="954107"/>
          </a:xfrm>
          <a:prstGeom prst="rect">
            <a:avLst/>
          </a:prstGeom>
          <a:noFill/>
        </p:spPr>
        <p:txBody>
          <a:bodyPr wrap="square" rtlCol="0">
            <a:spAutoFit/>
          </a:bodyPr>
          <a:lstStyle/>
          <a:p>
            <a:endParaRPr lang="en-US" sz="2800" dirty="0" smtClean="0">
              <a:solidFill>
                <a:schemeClr val="accent3">
                  <a:lumMod val="50000"/>
                </a:schemeClr>
              </a:solidFill>
            </a:endParaRPr>
          </a:p>
          <a:p>
            <a:r>
              <a:rPr lang="en-US" sz="2800" dirty="0" smtClean="0">
                <a:solidFill>
                  <a:schemeClr val="accent3">
                    <a:lumMod val="50000"/>
                  </a:schemeClr>
                </a:solidFill>
              </a:rPr>
              <a:t>Available</a:t>
            </a:r>
            <a:r>
              <a:rPr lang="en-US" dirty="0" smtClean="0">
                <a:solidFill>
                  <a:schemeClr val="accent3">
                    <a:lumMod val="50000"/>
                  </a:schemeClr>
                </a:solidFill>
              </a:rPr>
              <a:t> &amp; Durable</a:t>
            </a:r>
            <a:endParaRPr lang="en-US" dirty="0">
              <a:solidFill>
                <a:schemeClr val="accent3">
                  <a:lumMod val="50000"/>
                </a:schemeClr>
              </a:solidFill>
            </a:endParaRPr>
          </a:p>
        </p:txBody>
      </p:sp>
      <p:sp>
        <p:nvSpPr>
          <p:cNvPr id="9" name="TextBox 8"/>
          <p:cNvSpPr txBox="1"/>
          <p:nvPr/>
        </p:nvSpPr>
        <p:spPr>
          <a:xfrm>
            <a:off x="5257800" y="2677180"/>
            <a:ext cx="2209800" cy="523220"/>
          </a:xfrm>
          <a:prstGeom prst="rect">
            <a:avLst/>
          </a:prstGeom>
          <a:noFill/>
        </p:spPr>
        <p:txBody>
          <a:bodyPr wrap="square" rtlCol="0">
            <a:spAutoFit/>
          </a:bodyPr>
          <a:lstStyle/>
          <a:p>
            <a:r>
              <a:rPr lang="en-US" sz="2800" dirty="0" smtClean="0">
                <a:solidFill>
                  <a:schemeClr val="accent6">
                    <a:lumMod val="50000"/>
                  </a:schemeClr>
                </a:solidFill>
              </a:rPr>
              <a:t>Durable</a:t>
            </a:r>
            <a:endParaRPr lang="en-US" sz="2800" dirty="0">
              <a:solidFill>
                <a:schemeClr val="accent6">
                  <a:lumMod val="50000"/>
                </a:schemeClr>
              </a:solidFill>
            </a:endParaRPr>
          </a:p>
        </p:txBody>
      </p:sp>
      <p:sp>
        <p:nvSpPr>
          <p:cNvPr id="10" name="TextBox 9"/>
          <p:cNvSpPr txBox="1"/>
          <p:nvPr/>
        </p:nvSpPr>
        <p:spPr>
          <a:xfrm>
            <a:off x="5257800" y="3810000"/>
            <a:ext cx="2209800" cy="523220"/>
          </a:xfrm>
          <a:prstGeom prst="rect">
            <a:avLst/>
          </a:prstGeom>
          <a:noFill/>
        </p:spPr>
        <p:txBody>
          <a:bodyPr wrap="square" rtlCol="0">
            <a:spAutoFit/>
          </a:bodyPr>
          <a:lstStyle/>
          <a:p>
            <a:r>
              <a:rPr lang="en-US" sz="2800" dirty="0" smtClean="0">
                <a:solidFill>
                  <a:schemeClr val="accent6">
                    <a:lumMod val="50000"/>
                  </a:schemeClr>
                </a:solidFill>
              </a:rPr>
              <a:t>Good luck</a:t>
            </a:r>
            <a:endParaRPr lang="en-US" sz="2800" dirty="0">
              <a:solidFill>
                <a:schemeClr val="accent6">
                  <a:lumMod val="50000"/>
                </a:schemeClr>
              </a:solidFill>
            </a:endParaRPr>
          </a:p>
        </p:txBody>
      </p:sp>
      <p:sp>
        <p:nvSpPr>
          <p:cNvPr id="11" name="Content Placeholder 2"/>
          <p:cNvSpPr txBox="1">
            <a:spLocks/>
          </p:cNvSpPr>
          <p:nvPr/>
        </p:nvSpPr>
        <p:spPr>
          <a:xfrm>
            <a:off x="609600" y="4419600"/>
            <a:ext cx="8077200" cy="1858963"/>
          </a:xfrm>
          <a:prstGeom prst="rect">
            <a:avLst/>
          </a:prstGeom>
        </p:spPr>
        <p:txBody>
          <a:bodyPr vert="horz" lIns="91440" tIns="45720" rIns="91440" bIns="45720" rtlCol="0">
            <a:normAutofit fontScale="92500" lnSpcReduction="10000"/>
          </a:bodyPr>
          <a:lstStyle>
            <a:lvl1pPr marL="342900" indent="-34290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b="1" dirty="0" smtClean="0">
                <a:solidFill>
                  <a:schemeClr val="accent3">
                    <a:lumMod val="75000"/>
                  </a:schemeClr>
                </a:solidFill>
              </a:rPr>
              <a:t>Independent failures: </a:t>
            </a:r>
            <a:r>
              <a:rPr lang="en-US" dirty="0" smtClean="0"/>
              <a:t>lose DRAM, segment redundancy</a:t>
            </a:r>
          </a:p>
          <a:p>
            <a:r>
              <a:rPr lang="en-US" b="1" dirty="0" smtClean="0">
                <a:solidFill>
                  <a:schemeClr val="accent3">
                    <a:lumMod val="75000"/>
                  </a:schemeClr>
                </a:solidFill>
              </a:rPr>
              <a:t>Solution: </a:t>
            </a:r>
            <a:r>
              <a:rPr lang="en-US" dirty="0"/>
              <a:t>f</a:t>
            </a:r>
            <a:r>
              <a:rPr lang="en-US" dirty="0" smtClean="0"/>
              <a:t>ast master recovery, recreate lost replicas</a:t>
            </a:r>
          </a:p>
          <a:p>
            <a:pPr marL="0" indent="0">
              <a:buNone/>
            </a:pPr>
            <a:r>
              <a:rPr lang="en-US" b="1" dirty="0" smtClean="0">
                <a:solidFill>
                  <a:schemeClr val="accent6">
                    <a:lumMod val="75000"/>
                  </a:schemeClr>
                </a:solidFill>
              </a:rPr>
              <a:t>Widespread failures: </a:t>
            </a:r>
            <a:r>
              <a:rPr lang="en-US" dirty="0" smtClean="0"/>
              <a:t>lose all replicas of some segments</a:t>
            </a:r>
          </a:p>
          <a:p>
            <a:r>
              <a:rPr lang="en-US" b="1" dirty="0" smtClean="0">
                <a:solidFill>
                  <a:schemeClr val="accent3">
                    <a:lumMod val="75000"/>
                  </a:schemeClr>
                </a:solidFill>
              </a:rPr>
              <a:t>Solution:</a:t>
            </a:r>
            <a:r>
              <a:rPr lang="en-US" dirty="0" smtClean="0"/>
              <a:t> unavailability ok, reuse replicas after rejoin</a:t>
            </a:r>
          </a:p>
        </p:txBody>
      </p:sp>
    </p:spTree>
    <p:extLst>
      <p:ext uri="{BB962C8B-B14F-4D97-AF65-F5344CB8AC3E}">
        <p14:creationId xmlns:p14="http://schemas.microsoft.com/office/powerpoint/2010/main" val="2611456293"/>
      </p:ext>
    </p:extLst>
  </p:cSld>
  <p:clrMapOvr>
    <a:masterClrMapping/>
  </p:clrMapOvr>
  <mc:AlternateContent xmlns:mc="http://schemas.openxmlformats.org/markup-compatibility/2006" xmlns:p14="http://schemas.microsoft.com/office/powerpoint/2010/main">
    <mc:Choice Requires="p14">
      <p:transition spd="slow" p14:dur="2000" advTm="114939"/>
    </mc:Choice>
    <mc:Fallback xmlns="">
      <p:transition spd="slow" advTm="114939"/>
    </mc:Fallback>
  </mc:AlternateContent>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Slide Number Placeholder 5"/>
          <p:cNvSpPr>
            <a:spLocks noGrp="1"/>
          </p:cNvSpPr>
          <p:nvPr>
            <p:ph type="sldNum" sz="quarter" idx="12"/>
            <p:custDataLst>
              <p:tags r:id="rId2"/>
            </p:custDataLst>
          </p:nvPr>
        </p:nvSpPr>
        <p:spPr/>
        <p:txBody>
          <a:bodyPr/>
          <a:lstStyle/>
          <a:p>
            <a:r>
              <a:rPr lang="en-US" dirty="0"/>
              <a:t>Slide </a:t>
            </a:r>
            <a:fld id="{163D9E34-FD88-43CE-8318-CD77F67383DC}" type="slidenum">
              <a:rPr lang="en-US"/>
              <a:pPr/>
              <a:t>55</a:t>
            </a:fld>
            <a:endParaRPr lang="en-US" dirty="0"/>
          </a:p>
        </p:txBody>
      </p:sp>
      <p:sp>
        <p:nvSpPr>
          <p:cNvPr id="228396" name="Freeform 44"/>
          <p:cNvSpPr>
            <a:spLocks/>
          </p:cNvSpPr>
          <p:nvPr>
            <p:custDataLst>
              <p:tags r:id="rId3"/>
            </p:custDataLst>
          </p:nvPr>
        </p:nvSpPr>
        <p:spPr bwMode="auto">
          <a:xfrm>
            <a:off x="1447800" y="1371600"/>
            <a:ext cx="7010400" cy="4191000"/>
          </a:xfrm>
          <a:custGeom>
            <a:avLst/>
            <a:gdLst>
              <a:gd name="T0" fmla="*/ 0 w 4416"/>
              <a:gd name="T1" fmla="*/ 1392 h 2640"/>
              <a:gd name="T2" fmla="*/ 2976 w 4416"/>
              <a:gd name="T3" fmla="*/ 0 h 2640"/>
              <a:gd name="T4" fmla="*/ 4416 w 4416"/>
              <a:gd name="T5" fmla="*/ 0 h 2640"/>
              <a:gd name="T6" fmla="*/ 4416 w 4416"/>
              <a:gd name="T7" fmla="*/ 816 h 2640"/>
              <a:gd name="T8" fmla="*/ 672 w 4416"/>
              <a:gd name="T9" fmla="*/ 2640 h 2640"/>
              <a:gd name="T10" fmla="*/ 0 w 4416"/>
              <a:gd name="T11" fmla="*/ 2640 h 2640"/>
              <a:gd name="T12" fmla="*/ 0 w 4416"/>
              <a:gd name="T13" fmla="*/ 1392 h 2640"/>
            </a:gdLst>
            <a:ahLst/>
            <a:cxnLst>
              <a:cxn ang="0">
                <a:pos x="T0" y="T1"/>
              </a:cxn>
              <a:cxn ang="0">
                <a:pos x="T2" y="T3"/>
              </a:cxn>
              <a:cxn ang="0">
                <a:pos x="T4" y="T5"/>
              </a:cxn>
              <a:cxn ang="0">
                <a:pos x="T6" y="T7"/>
              </a:cxn>
              <a:cxn ang="0">
                <a:pos x="T8" y="T9"/>
              </a:cxn>
              <a:cxn ang="0">
                <a:pos x="T10" y="T11"/>
              </a:cxn>
              <a:cxn ang="0">
                <a:pos x="T12" y="T13"/>
              </a:cxn>
            </a:cxnLst>
            <a:rect l="0" t="0" r="r" b="b"/>
            <a:pathLst>
              <a:path w="4416" h="2640">
                <a:moveTo>
                  <a:pt x="0" y="1392"/>
                </a:moveTo>
                <a:lnTo>
                  <a:pt x="2976" y="0"/>
                </a:lnTo>
                <a:lnTo>
                  <a:pt x="4416" y="0"/>
                </a:lnTo>
                <a:lnTo>
                  <a:pt x="4416" y="816"/>
                </a:lnTo>
                <a:lnTo>
                  <a:pt x="672" y="2640"/>
                </a:lnTo>
                <a:lnTo>
                  <a:pt x="0" y="2640"/>
                </a:lnTo>
                <a:lnTo>
                  <a:pt x="0" y="1392"/>
                </a:lnTo>
                <a:close/>
              </a:path>
            </a:pathLst>
          </a:custGeom>
          <a:solidFill>
            <a:srgbClr val="CCFFCC"/>
          </a:solidFill>
          <a:ln w="28575" cap="flat" cmpd="sng">
            <a:solidFill>
              <a:schemeClr val="tx1"/>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228397" name="Freeform 45"/>
          <p:cNvSpPr>
            <a:spLocks/>
          </p:cNvSpPr>
          <p:nvPr>
            <p:custDataLst>
              <p:tags r:id="rId4"/>
            </p:custDataLst>
          </p:nvPr>
        </p:nvSpPr>
        <p:spPr bwMode="auto">
          <a:xfrm>
            <a:off x="2514600" y="2667000"/>
            <a:ext cx="5943600" cy="2895600"/>
          </a:xfrm>
          <a:custGeom>
            <a:avLst/>
            <a:gdLst>
              <a:gd name="T0" fmla="*/ 0 w 3744"/>
              <a:gd name="T1" fmla="*/ 1824 h 1824"/>
              <a:gd name="T2" fmla="*/ 3744 w 3744"/>
              <a:gd name="T3" fmla="*/ 0 h 1824"/>
              <a:gd name="T4" fmla="*/ 3744 w 3744"/>
              <a:gd name="T5" fmla="*/ 1824 h 1824"/>
              <a:gd name="T6" fmla="*/ 0 w 3744"/>
              <a:gd name="T7" fmla="*/ 1824 h 1824"/>
            </a:gdLst>
            <a:ahLst/>
            <a:cxnLst>
              <a:cxn ang="0">
                <a:pos x="T0" y="T1"/>
              </a:cxn>
              <a:cxn ang="0">
                <a:pos x="T2" y="T3"/>
              </a:cxn>
              <a:cxn ang="0">
                <a:pos x="T4" y="T5"/>
              </a:cxn>
              <a:cxn ang="0">
                <a:pos x="T6" y="T7"/>
              </a:cxn>
            </a:cxnLst>
            <a:rect l="0" t="0" r="r" b="b"/>
            <a:pathLst>
              <a:path w="3744" h="1824">
                <a:moveTo>
                  <a:pt x="0" y="1824"/>
                </a:moveTo>
                <a:lnTo>
                  <a:pt x="3744" y="0"/>
                </a:lnTo>
                <a:lnTo>
                  <a:pt x="3744" y="1824"/>
                </a:lnTo>
                <a:lnTo>
                  <a:pt x="0" y="1824"/>
                </a:lnTo>
                <a:close/>
              </a:path>
            </a:pathLst>
          </a:custGeom>
          <a:solidFill>
            <a:srgbClr val="FFFFBB"/>
          </a:solidFill>
          <a:ln w="28575" cap="flat" cmpd="sng">
            <a:solidFill>
              <a:schemeClr val="tx1"/>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228395" name="Freeform 43"/>
          <p:cNvSpPr>
            <a:spLocks/>
          </p:cNvSpPr>
          <p:nvPr>
            <p:custDataLst>
              <p:tags r:id="rId5"/>
            </p:custDataLst>
          </p:nvPr>
        </p:nvSpPr>
        <p:spPr bwMode="auto">
          <a:xfrm>
            <a:off x="1447800" y="1371600"/>
            <a:ext cx="4724400" cy="2209800"/>
          </a:xfrm>
          <a:custGeom>
            <a:avLst/>
            <a:gdLst>
              <a:gd name="T0" fmla="*/ 0 w 2976"/>
              <a:gd name="T1" fmla="*/ 1392 h 1392"/>
              <a:gd name="T2" fmla="*/ 2976 w 2976"/>
              <a:gd name="T3" fmla="*/ 0 h 1392"/>
              <a:gd name="T4" fmla="*/ 0 w 2976"/>
              <a:gd name="T5" fmla="*/ 0 h 1392"/>
              <a:gd name="T6" fmla="*/ 0 w 2976"/>
              <a:gd name="T7" fmla="*/ 1392 h 1392"/>
            </a:gdLst>
            <a:ahLst/>
            <a:cxnLst>
              <a:cxn ang="0">
                <a:pos x="T0" y="T1"/>
              </a:cxn>
              <a:cxn ang="0">
                <a:pos x="T2" y="T3"/>
              </a:cxn>
              <a:cxn ang="0">
                <a:pos x="T4" y="T5"/>
              </a:cxn>
              <a:cxn ang="0">
                <a:pos x="T6" y="T7"/>
              </a:cxn>
            </a:cxnLst>
            <a:rect l="0" t="0" r="r" b="b"/>
            <a:pathLst>
              <a:path w="2976" h="1392">
                <a:moveTo>
                  <a:pt x="0" y="1392"/>
                </a:moveTo>
                <a:lnTo>
                  <a:pt x="2976" y="0"/>
                </a:lnTo>
                <a:lnTo>
                  <a:pt x="0" y="0"/>
                </a:lnTo>
                <a:lnTo>
                  <a:pt x="0" y="1392"/>
                </a:lnTo>
                <a:close/>
              </a:path>
            </a:pathLst>
          </a:custGeom>
          <a:solidFill>
            <a:srgbClr val="C9D7F4"/>
          </a:solidFill>
          <a:ln w="28575" cap="flat" cmpd="sng">
            <a:solidFill>
              <a:schemeClr val="tx1"/>
            </a:solidFill>
            <a:prstDash val="solid"/>
            <a:round/>
            <a:headEnd/>
            <a:tailEnd/>
          </a:ln>
          <a:effectLst/>
        </p:spPr>
        <p:txBody>
          <a:bodyPr/>
          <a:lstStyle/>
          <a:p>
            <a:endParaRPr lang="en-US" dirty="0"/>
          </a:p>
        </p:txBody>
      </p:sp>
      <p:sp>
        <p:nvSpPr>
          <p:cNvPr id="228354" name="Rectangle 2"/>
          <p:cNvSpPr>
            <a:spLocks noGrp="1" noChangeArrowheads="1"/>
          </p:cNvSpPr>
          <p:nvPr>
            <p:ph type="title"/>
            <p:custDataLst>
              <p:tags r:id="rId6"/>
            </p:custDataLst>
          </p:nvPr>
        </p:nvSpPr>
        <p:spPr/>
        <p:txBody>
          <a:bodyPr/>
          <a:lstStyle/>
          <a:p>
            <a:r>
              <a:rPr lang="en-US" dirty="0"/>
              <a:t>Lowest TCO</a:t>
            </a:r>
          </a:p>
        </p:txBody>
      </p:sp>
      <p:sp>
        <p:nvSpPr>
          <p:cNvPr id="228364" name="Rectangle 12"/>
          <p:cNvSpPr>
            <a:spLocks noChangeArrowheads="1"/>
          </p:cNvSpPr>
          <p:nvPr>
            <p:custDataLst>
              <p:tags r:id="rId7"/>
            </p:custDataLst>
          </p:nvPr>
        </p:nvSpPr>
        <p:spPr bwMode="auto">
          <a:xfrm>
            <a:off x="1447800" y="1371600"/>
            <a:ext cx="7010400" cy="4191000"/>
          </a:xfrm>
          <a:prstGeom prst="rect">
            <a:avLst/>
          </a:prstGeom>
          <a:noFill/>
          <a:ln w="28575" algn="ctr">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228365" name="Line 13"/>
          <p:cNvSpPr>
            <a:spLocks noChangeShapeType="1"/>
          </p:cNvSpPr>
          <p:nvPr>
            <p:custDataLst>
              <p:tags r:id="rId8"/>
            </p:custDataLst>
          </p:nvPr>
        </p:nvSpPr>
        <p:spPr bwMode="auto">
          <a:xfrm>
            <a:off x="1447800" y="4724400"/>
            <a:ext cx="76200" cy="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228366" name="Line 14"/>
          <p:cNvSpPr>
            <a:spLocks noChangeShapeType="1"/>
          </p:cNvSpPr>
          <p:nvPr>
            <p:custDataLst>
              <p:tags r:id="rId9"/>
            </p:custDataLst>
          </p:nvPr>
        </p:nvSpPr>
        <p:spPr bwMode="auto">
          <a:xfrm>
            <a:off x="1447800" y="3886200"/>
            <a:ext cx="76200" cy="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228367" name="Line 15"/>
          <p:cNvSpPr>
            <a:spLocks noChangeShapeType="1"/>
          </p:cNvSpPr>
          <p:nvPr>
            <p:custDataLst>
              <p:tags r:id="rId10"/>
            </p:custDataLst>
          </p:nvPr>
        </p:nvSpPr>
        <p:spPr bwMode="auto">
          <a:xfrm>
            <a:off x="1447800" y="3048000"/>
            <a:ext cx="76200" cy="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228368" name="Line 16"/>
          <p:cNvSpPr>
            <a:spLocks noChangeShapeType="1"/>
          </p:cNvSpPr>
          <p:nvPr>
            <p:custDataLst>
              <p:tags r:id="rId11"/>
            </p:custDataLst>
          </p:nvPr>
        </p:nvSpPr>
        <p:spPr bwMode="auto">
          <a:xfrm>
            <a:off x="1447800" y="2209800"/>
            <a:ext cx="76200" cy="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228369" name="Line 17"/>
          <p:cNvSpPr>
            <a:spLocks noChangeShapeType="1"/>
          </p:cNvSpPr>
          <p:nvPr>
            <p:custDataLst>
              <p:tags r:id="rId12"/>
            </p:custDataLst>
          </p:nvPr>
        </p:nvSpPr>
        <p:spPr bwMode="auto">
          <a:xfrm>
            <a:off x="8382000" y="4724400"/>
            <a:ext cx="76200" cy="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228370" name="Line 18"/>
          <p:cNvSpPr>
            <a:spLocks noChangeShapeType="1"/>
          </p:cNvSpPr>
          <p:nvPr>
            <p:custDataLst>
              <p:tags r:id="rId13"/>
            </p:custDataLst>
          </p:nvPr>
        </p:nvSpPr>
        <p:spPr bwMode="auto">
          <a:xfrm>
            <a:off x="8382000" y="3886200"/>
            <a:ext cx="76200" cy="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228371" name="Line 19"/>
          <p:cNvSpPr>
            <a:spLocks noChangeShapeType="1"/>
          </p:cNvSpPr>
          <p:nvPr>
            <p:custDataLst>
              <p:tags r:id="rId14"/>
            </p:custDataLst>
          </p:nvPr>
        </p:nvSpPr>
        <p:spPr bwMode="auto">
          <a:xfrm>
            <a:off x="8382000" y="3048000"/>
            <a:ext cx="76200" cy="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228372" name="Line 20"/>
          <p:cNvSpPr>
            <a:spLocks noChangeShapeType="1"/>
          </p:cNvSpPr>
          <p:nvPr>
            <p:custDataLst>
              <p:tags r:id="rId15"/>
            </p:custDataLst>
          </p:nvPr>
        </p:nvSpPr>
        <p:spPr bwMode="auto">
          <a:xfrm>
            <a:off x="8382000" y="2209800"/>
            <a:ext cx="76200" cy="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228373" name="Line 21"/>
          <p:cNvSpPr>
            <a:spLocks noChangeShapeType="1"/>
          </p:cNvSpPr>
          <p:nvPr>
            <p:custDataLst>
              <p:tags r:id="rId16"/>
            </p:custDataLst>
          </p:nvPr>
        </p:nvSpPr>
        <p:spPr bwMode="auto">
          <a:xfrm flipV="1">
            <a:off x="3200400" y="5486400"/>
            <a:ext cx="0" cy="7620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228374" name="Line 22"/>
          <p:cNvSpPr>
            <a:spLocks noChangeShapeType="1"/>
          </p:cNvSpPr>
          <p:nvPr>
            <p:custDataLst>
              <p:tags r:id="rId17"/>
            </p:custDataLst>
          </p:nvPr>
        </p:nvSpPr>
        <p:spPr bwMode="auto">
          <a:xfrm flipV="1">
            <a:off x="4953000" y="5486400"/>
            <a:ext cx="0" cy="7620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228375" name="Line 23"/>
          <p:cNvSpPr>
            <a:spLocks noChangeShapeType="1"/>
          </p:cNvSpPr>
          <p:nvPr>
            <p:custDataLst>
              <p:tags r:id="rId18"/>
            </p:custDataLst>
          </p:nvPr>
        </p:nvSpPr>
        <p:spPr bwMode="auto">
          <a:xfrm flipV="1">
            <a:off x="6705600" y="5486400"/>
            <a:ext cx="0" cy="7620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228376" name="Line 24"/>
          <p:cNvSpPr>
            <a:spLocks noChangeShapeType="1"/>
          </p:cNvSpPr>
          <p:nvPr>
            <p:custDataLst>
              <p:tags r:id="rId19"/>
            </p:custDataLst>
          </p:nvPr>
        </p:nvSpPr>
        <p:spPr bwMode="auto">
          <a:xfrm flipV="1">
            <a:off x="3200400" y="1371600"/>
            <a:ext cx="0" cy="7620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228377" name="Line 25"/>
          <p:cNvSpPr>
            <a:spLocks noChangeShapeType="1"/>
          </p:cNvSpPr>
          <p:nvPr>
            <p:custDataLst>
              <p:tags r:id="rId20"/>
            </p:custDataLst>
          </p:nvPr>
        </p:nvSpPr>
        <p:spPr bwMode="auto">
          <a:xfrm flipV="1">
            <a:off x="4953000" y="1371600"/>
            <a:ext cx="0" cy="7620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228378" name="Line 26"/>
          <p:cNvSpPr>
            <a:spLocks noChangeShapeType="1"/>
          </p:cNvSpPr>
          <p:nvPr>
            <p:custDataLst>
              <p:tags r:id="rId21"/>
            </p:custDataLst>
          </p:nvPr>
        </p:nvSpPr>
        <p:spPr bwMode="auto">
          <a:xfrm flipV="1">
            <a:off x="6705600" y="1371600"/>
            <a:ext cx="0" cy="7620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228379" name="Text Box 27"/>
          <p:cNvSpPr txBox="1">
            <a:spLocks noChangeArrowheads="1"/>
          </p:cNvSpPr>
          <p:nvPr>
            <p:custDataLst>
              <p:tags r:id="rId22"/>
            </p:custDataLst>
          </p:nvPr>
        </p:nvSpPr>
        <p:spPr bwMode="auto">
          <a:xfrm>
            <a:off x="1279525" y="5638800"/>
            <a:ext cx="317500"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r>
              <a:rPr lang="en-US" dirty="0"/>
              <a:t>0.1</a:t>
            </a:r>
          </a:p>
        </p:txBody>
      </p:sp>
      <p:sp>
        <p:nvSpPr>
          <p:cNvPr id="228380" name="Text Box 28"/>
          <p:cNvSpPr txBox="1">
            <a:spLocks noChangeArrowheads="1"/>
          </p:cNvSpPr>
          <p:nvPr>
            <p:custDataLst>
              <p:tags r:id="rId23"/>
            </p:custDataLst>
          </p:nvPr>
        </p:nvSpPr>
        <p:spPr bwMode="auto">
          <a:xfrm>
            <a:off x="3133725" y="5638800"/>
            <a:ext cx="127000"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r>
              <a:rPr lang="en-US" dirty="0"/>
              <a:t>1</a:t>
            </a:r>
          </a:p>
        </p:txBody>
      </p:sp>
      <p:sp>
        <p:nvSpPr>
          <p:cNvPr id="228381" name="Text Box 29"/>
          <p:cNvSpPr txBox="1">
            <a:spLocks noChangeArrowheads="1"/>
          </p:cNvSpPr>
          <p:nvPr>
            <p:custDataLst>
              <p:tags r:id="rId24"/>
            </p:custDataLst>
          </p:nvPr>
        </p:nvSpPr>
        <p:spPr bwMode="auto">
          <a:xfrm>
            <a:off x="4827588" y="5638800"/>
            <a:ext cx="254000"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r>
              <a:rPr lang="en-US" dirty="0"/>
              <a:t>10</a:t>
            </a:r>
          </a:p>
        </p:txBody>
      </p:sp>
      <p:sp>
        <p:nvSpPr>
          <p:cNvPr id="228382" name="Text Box 30"/>
          <p:cNvSpPr txBox="1">
            <a:spLocks noChangeArrowheads="1"/>
          </p:cNvSpPr>
          <p:nvPr>
            <p:custDataLst>
              <p:tags r:id="rId25"/>
            </p:custDataLst>
          </p:nvPr>
        </p:nvSpPr>
        <p:spPr bwMode="auto">
          <a:xfrm>
            <a:off x="6513513" y="5638800"/>
            <a:ext cx="381000"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r>
              <a:rPr lang="en-US" dirty="0"/>
              <a:t>100</a:t>
            </a:r>
          </a:p>
        </p:txBody>
      </p:sp>
      <p:sp>
        <p:nvSpPr>
          <p:cNvPr id="228383" name="Text Box 31"/>
          <p:cNvSpPr txBox="1">
            <a:spLocks noChangeArrowheads="1"/>
          </p:cNvSpPr>
          <p:nvPr>
            <p:custDataLst>
              <p:tags r:id="rId26"/>
            </p:custDataLst>
          </p:nvPr>
        </p:nvSpPr>
        <p:spPr bwMode="auto">
          <a:xfrm>
            <a:off x="8205788" y="5638800"/>
            <a:ext cx="508000"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r>
              <a:rPr lang="en-US" dirty="0"/>
              <a:t>1000</a:t>
            </a:r>
          </a:p>
        </p:txBody>
      </p:sp>
      <p:sp>
        <p:nvSpPr>
          <p:cNvPr id="228384" name="Text Box 32"/>
          <p:cNvSpPr txBox="1">
            <a:spLocks noChangeArrowheads="1"/>
          </p:cNvSpPr>
          <p:nvPr>
            <p:custDataLst>
              <p:tags r:id="rId27"/>
            </p:custDataLst>
          </p:nvPr>
        </p:nvSpPr>
        <p:spPr bwMode="auto">
          <a:xfrm>
            <a:off x="1003300" y="5411788"/>
            <a:ext cx="317500"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r>
              <a:rPr lang="en-US" dirty="0"/>
              <a:t>0.1</a:t>
            </a:r>
          </a:p>
        </p:txBody>
      </p:sp>
      <p:sp>
        <p:nvSpPr>
          <p:cNvPr id="228385" name="Text Box 33"/>
          <p:cNvSpPr txBox="1">
            <a:spLocks noChangeArrowheads="1"/>
          </p:cNvSpPr>
          <p:nvPr>
            <p:custDataLst>
              <p:tags r:id="rId28"/>
            </p:custDataLst>
          </p:nvPr>
        </p:nvSpPr>
        <p:spPr bwMode="auto">
          <a:xfrm>
            <a:off x="1193800" y="4579938"/>
            <a:ext cx="127000"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r>
              <a:rPr lang="en-US" dirty="0"/>
              <a:t>1</a:t>
            </a:r>
          </a:p>
        </p:txBody>
      </p:sp>
      <p:sp>
        <p:nvSpPr>
          <p:cNvPr id="228386" name="Text Box 34"/>
          <p:cNvSpPr txBox="1">
            <a:spLocks noChangeArrowheads="1"/>
          </p:cNvSpPr>
          <p:nvPr>
            <p:custDataLst>
              <p:tags r:id="rId29"/>
            </p:custDataLst>
          </p:nvPr>
        </p:nvSpPr>
        <p:spPr bwMode="auto">
          <a:xfrm>
            <a:off x="1066800" y="3741738"/>
            <a:ext cx="254000"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r>
              <a:rPr lang="en-US" dirty="0"/>
              <a:t>10</a:t>
            </a:r>
          </a:p>
        </p:txBody>
      </p:sp>
      <p:sp>
        <p:nvSpPr>
          <p:cNvPr id="228387" name="Text Box 35"/>
          <p:cNvSpPr txBox="1">
            <a:spLocks noChangeArrowheads="1"/>
          </p:cNvSpPr>
          <p:nvPr>
            <p:custDataLst>
              <p:tags r:id="rId30"/>
            </p:custDataLst>
          </p:nvPr>
        </p:nvSpPr>
        <p:spPr bwMode="auto">
          <a:xfrm>
            <a:off x="939800" y="2901950"/>
            <a:ext cx="381000"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r>
              <a:rPr lang="en-US" dirty="0"/>
              <a:t>100</a:t>
            </a:r>
          </a:p>
        </p:txBody>
      </p:sp>
      <p:sp>
        <p:nvSpPr>
          <p:cNvPr id="228388" name="Text Box 36"/>
          <p:cNvSpPr txBox="1">
            <a:spLocks noChangeArrowheads="1"/>
          </p:cNvSpPr>
          <p:nvPr>
            <p:custDataLst>
              <p:tags r:id="rId31"/>
            </p:custDataLst>
          </p:nvPr>
        </p:nvSpPr>
        <p:spPr bwMode="auto">
          <a:xfrm>
            <a:off x="812800" y="2065338"/>
            <a:ext cx="508000"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r>
              <a:rPr lang="en-US" dirty="0"/>
              <a:t>1000</a:t>
            </a:r>
          </a:p>
        </p:txBody>
      </p:sp>
      <p:sp>
        <p:nvSpPr>
          <p:cNvPr id="228389" name="Text Box 37"/>
          <p:cNvSpPr txBox="1">
            <a:spLocks noChangeArrowheads="1"/>
          </p:cNvSpPr>
          <p:nvPr>
            <p:custDataLst>
              <p:tags r:id="rId32"/>
            </p:custDataLst>
          </p:nvPr>
        </p:nvSpPr>
        <p:spPr bwMode="auto">
          <a:xfrm>
            <a:off x="685800" y="1227138"/>
            <a:ext cx="635000"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r>
              <a:rPr lang="en-US" dirty="0"/>
              <a:t>10000</a:t>
            </a:r>
          </a:p>
        </p:txBody>
      </p:sp>
      <p:sp>
        <p:nvSpPr>
          <p:cNvPr id="228391" name="Text Box 39"/>
          <p:cNvSpPr txBox="1">
            <a:spLocks noChangeArrowheads="1"/>
          </p:cNvSpPr>
          <p:nvPr>
            <p:custDataLst>
              <p:tags r:id="rId33"/>
            </p:custDataLst>
          </p:nvPr>
        </p:nvSpPr>
        <p:spPr bwMode="auto">
          <a:xfrm>
            <a:off x="4267200" y="6308725"/>
            <a:ext cx="4572000" cy="396875"/>
          </a:xfrm>
          <a:prstGeom prst="rect">
            <a:avLst/>
          </a:prstGeom>
          <a:solidFill>
            <a:schemeClr val="bg1"/>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r>
              <a:rPr lang="en-US" sz="1000" dirty="0"/>
              <a:t>from "Andersen et al., "FAWN: A Fast Array of Wimpy Nodes",</a:t>
            </a:r>
            <a:br>
              <a:rPr lang="en-US" sz="1000" dirty="0"/>
            </a:br>
            <a:r>
              <a:rPr lang="en-US" sz="1000" dirty="0"/>
              <a:t>Proc. 22nd Symposium on Operating System Principles, 2009, pp. 1-14. </a:t>
            </a:r>
          </a:p>
        </p:txBody>
      </p:sp>
      <p:sp>
        <p:nvSpPr>
          <p:cNvPr id="228392" name="Text Box 40"/>
          <p:cNvSpPr txBox="1">
            <a:spLocks noChangeArrowheads="1"/>
          </p:cNvSpPr>
          <p:nvPr>
            <p:custDataLst>
              <p:tags r:id="rId34"/>
            </p:custDataLst>
          </p:nvPr>
        </p:nvSpPr>
        <p:spPr bwMode="auto">
          <a:xfrm>
            <a:off x="3429000" y="5948363"/>
            <a:ext cx="3043238"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r>
              <a:rPr lang="en-US" sz="2000" b="1" dirty="0">
                <a:solidFill>
                  <a:schemeClr val="tx2"/>
                </a:solidFill>
              </a:rPr>
              <a:t>Query Rate (millions/sec)</a:t>
            </a:r>
          </a:p>
        </p:txBody>
      </p:sp>
      <p:sp>
        <p:nvSpPr>
          <p:cNvPr id="228393" name="Text Box 41"/>
          <p:cNvSpPr txBox="1">
            <a:spLocks noChangeArrowheads="1"/>
          </p:cNvSpPr>
          <p:nvPr>
            <p:custDataLst>
              <p:tags r:id="rId35"/>
            </p:custDataLst>
          </p:nvPr>
        </p:nvSpPr>
        <p:spPr bwMode="auto">
          <a:xfrm rot="-5400000">
            <a:off x="-579438" y="3306763"/>
            <a:ext cx="2073275"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r>
              <a:rPr lang="en-US" sz="2000" b="1" dirty="0">
                <a:solidFill>
                  <a:schemeClr val="tx2"/>
                </a:solidFill>
              </a:rPr>
              <a:t>Dataset Size (TB)</a:t>
            </a:r>
          </a:p>
        </p:txBody>
      </p:sp>
      <p:sp>
        <p:nvSpPr>
          <p:cNvPr id="228398" name="Text Box 46"/>
          <p:cNvSpPr txBox="1">
            <a:spLocks noChangeArrowheads="1"/>
          </p:cNvSpPr>
          <p:nvPr>
            <p:custDataLst>
              <p:tags r:id="rId36"/>
            </p:custDataLst>
          </p:nvPr>
        </p:nvSpPr>
        <p:spPr bwMode="auto">
          <a:xfrm>
            <a:off x="2273300" y="1887538"/>
            <a:ext cx="752475" cy="4270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r>
              <a:rPr lang="en-US" sz="2800" b="1" dirty="0"/>
              <a:t>Disk</a:t>
            </a:r>
          </a:p>
        </p:txBody>
      </p:sp>
      <p:sp>
        <p:nvSpPr>
          <p:cNvPr id="228401" name="Text Box 49"/>
          <p:cNvSpPr txBox="1">
            <a:spLocks noChangeArrowheads="1"/>
          </p:cNvSpPr>
          <p:nvPr>
            <p:custDataLst>
              <p:tags r:id="rId37"/>
            </p:custDataLst>
          </p:nvPr>
        </p:nvSpPr>
        <p:spPr bwMode="auto">
          <a:xfrm>
            <a:off x="4276725" y="3165475"/>
            <a:ext cx="930275" cy="4270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r>
              <a:rPr lang="en-US" sz="2800" b="1" dirty="0"/>
              <a:t>Flash</a:t>
            </a:r>
          </a:p>
        </p:txBody>
      </p:sp>
      <p:sp>
        <p:nvSpPr>
          <p:cNvPr id="228402" name="Text Box 50"/>
          <p:cNvSpPr txBox="1">
            <a:spLocks noChangeArrowheads="1"/>
          </p:cNvSpPr>
          <p:nvPr>
            <p:custDataLst>
              <p:tags r:id="rId38"/>
            </p:custDataLst>
          </p:nvPr>
        </p:nvSpPr>
        <p:spPr bwMode="auto">
          <a:xfrm>
            <a:off x="6475413" y="4297363"/>
            <a:ext cx="1068387" cy="4270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r>
              <a:rPr lang="en-US" sz="2800" b="1" dirty="0"/>
              <a:t>DRAM</a:t>
            </a:r>
          </a:p>
        </p:txBody>
      </p:sp>
    </p:spTree>
    <p:custDataLst>
      <p:tags r:id="rId1"/>
    </p:custDataLst>
    <p:extLst>
      <p:ext uri="{BB962C8B-B14F-4D97-AF65-F5344CB8AC3E}">
        <p14:creationId xmlns:p14="http://schemas.microsoft.com/office/powerpoint/2010/main" val="200296044"/>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1122" name="Rectangle 2"/>
          <p:cNvSpPr>
            <a:spLocks noGrp="1" noChangeArrowheads="1"/>
          </p:cNvSpPr>
          <p:nvPr>
            <p:ph type="title"/>
            <p:custDataLst>
              <p:tags r:id="rId2"/>
            </p:custDataLst>
          </p:nvPr>
        </p:nvSpPr>
        <p:spPr/>
        <p:txBody>
          <a:bodyPr/>
          <a:lstStyle/>
          <a:p>
            <a:r>
              <a:rPr lang="en-US" dirty="0"/>
              <a:t>Latency vs. Ops/sec</a:t>
            </a:r>
          </a:p>
        </p:txBody>
      </p:sp>
      <p:sp>
        <p:nvSpPr>
          <p:cNvPr id="261172" name="Text Box 52"/>
          <p:cNvSpPr txBox="1">
            <a:spLocks noChangeArrowheads="1"/>
          </p:cNvSpPr>
          <p:nvPr>
            <p:custDataLst>
              <p:tags r:id="rId3"/>
            </p:custDataLst>
          </p:nvPr>
        </p:nvSpPr>
        <p:spPr bwMode="auto">
          <a:xfrm>
            <a:off x="1201738" y="5630863"/>
            <a:ext cx="338137"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r>
              <a:rPr lang="en-US" dirty="0"/>
              <a:t>10</a:t>
            </a:r>
            <a:r>
              <a:rPr lang="en-US" baseline="30000" dirty="0"/>
              <a:t>2</a:t>
            </a:r>
          </a:p>
        </p:txBody>
      </p:sp>
      <p:sp>
        <p:nvSpPr>
          <p:cNvPr id="261173" name="Text Box 53"/>
          <p:cNvSpPr txBox="1">
            <a:spLocks noChangeArrowheads="1"/>
          </p:cNvSpPr>
          <p:nvPr>
            <p:custDataLst>
              <p:tags r:id="rId4"/>
            </p:custDataLst>
          </p:nvPr>
        </p:nvSpPr>
        <p:spPr bwMode="auto">
          <a:xfrm>
            <a:off x="2116138" y="5630863"/>
            <a:ext cx="338137"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r>
              <a:rPr lang="en-US" dirty="0"/>
              <a:t>10</a:t>
            </a:r>
            <a:r>
              <a:rPr lang="en-US" baseline="30000" dirty="0"/>
              <a:t>3</a:t>
            </a:r>
          </a:p>
        </p:txBody>
      </p:sp>
      <p:sp>
        <p:nvSpPr>
          <p:cNvPr id="261174" name="Text Box 54"/>
          <p:cNvSpPr txBox="1">
            <a:spLocks noChangeArrowheads="1"/>
          </p:cNvSpPr>
          <p:nvPr>
            <p:custDataLst>
              <p:tags r:id="rId5"/>
            </p:custDataLst>
          </p:nvPr>
        </p:nvSpPr>
        <p:spPr bwMode="auto">
          <a:xfrm>
            <a:off x="3030538" y="5630863"/>
            <a:ext cx="338137"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r>
              <a:rPr lang="en-US" dirty="0"/>
              <a:t>10</a:t>
            </a:r>
            <a:r>
              <a:rPr lang="en-US" baseline="30000" dirty="0"/>
              <a:t>4</a:t>
            </a:r>
          </a:p>
        </p:txBody>
      </p:sp>
      <p:sp>
        <p:nvSpPr>
          <p:cNvPr id="261175" name="Text Box 55"/>
          <p:cNvSpPr txBox="1">
            <a:spLocks noChangeArrowheads="1"/>
          </p:cNvSpPr>
          <p:nvPr>
            <p:custDataLst>
              <p:tags r:id="rId6"/>
            </p:custDataLst>
          </p:nvPr>
        </p:nvSpPr>
        <p:spPr bwMode="auto">
          <a:xfrm>
            <a:off x="3944938" y="5630863"/>
            <a:ext cx="338137"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r>
              <a:rPr lang="en-US" dirty="0"/>
              <a:t>10</a:t>
            </a:r>
            <a:r>
              <a:rPr lang="en-US" baseline="30000" dirty="0"/>
              <a:t>5</a:t>
            </a:r>
          </a:p>
        </p:txBody>
      </p:sp>
      <p:sp>
        <p:nvSpPr>
          <p:cNvPr id="261176" name="Text Box 56"/>
          <p:cNvSpPr txBox="1">
            <a:spLocks noChangeArrowheads="1"/>
          </p:cNvSpPr>
          <p:nvPr>
            <p:custDataLst>
              <p:tags r:id="rId7"/>
            </p:custDataLst>
          </p:nvPr>
        </p:nvSpPr>
        <p:spPr bwMode="auto">
          <a:xfrm>
            <a:off x="4859338" y="5630863"/>
            <a:ext cx="338137"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r>
              <a:rPr lang="en-US" dirty="0"/>
              <a:t>10</a:t>
            </a:r>
            <a:r>
              <a:rPr lang="en-US" baseline="30000" dirty="0"/>
              <a:t>6</a:t>
            </a:r>
          </a:p>
        </p:txBody>
      </p:sp>
      <p:sp>
        <p:nvSpPr>
          <p:cNvPr id="261177" name="Text Box 57"/>
          <p:cNvSpPr txBox="1">
            <a:spLocks noChangeArrowheads="1"/>
          </p:cNvSpPr>
          <p:nvPr>
            <p:custDataLst>
              <p:tags r:id="rId8"/>
            </p:custDataLst>
          </p:nvPr>
        </p:nvSpPr>
        <p:spPr bwMode="auto">
          <a:xfrm>
            <a:off x="5773738" y="5630863"/>
            <a:ext cx="338137"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r>
              <a:rPr lang="en-US" dirty="0"/>
              <a:t>10</a:t>
            </a:r>
            <a:r>
              <a:rPr lang="en-US" baseline="30000" dirty="0"/>
              <a:t>7</a:t>
            </a:r>
          </a:p>
        </p:txBody>
      </p:sp>
      <p:sp>
        <p:nvSpPr>
          <p:cNvPr id="261178" name="Text Box 58"/>
          <p:cNvSpPr txBox="1">
            <a:spLocks noChangeArrowheads="1"/>
          </p:cNvSpPr>
          <p:nvPr>
            <p:custDataLst>
              <p:tags r:id="rId9"/>
            </p:custDataLst>
          </p:nvPr>
        </p:nvSpPr>
        <p:spPr bwMode="auto">
          <a:xfrm>
            <a:off x="6688138" y="5630863"/>
            <a:ext cx="338137"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r>
              <a:rPr lang="en-US" dirty="0"/>
              <a:t>10</a:t>
            </a:r>
            <a:r>
              <a:rPr lang="en-US" baseline="30000" dirty="0"/>
              <a:t>8</a:t>
            </a:r>
          </a:p>
        </p:txBody>
      </p:sp>
      <p:sp>
        <p:nvSpPr>
          <p:cNvPr id="261179" name="Text Box 59"/>
          <p:cNvSpPr txBox="1">
            <a:spLocks noChangeArrowheads="1"/>
          </p:cNvSpPr>
          <p:nvPr>
            <p:custDataLst>
              <p:tags r:id="rId10"/>
            </p:custDataLst>
          </p:nvPr>
        </p:nvSpPr>
        <p:spPr bwMode="auto">
          <a:xfrm>
            <a:off x="7602538" y="5630863"/>
            <a:ext cx="338137"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r>
              <a:rPr lang="en-US" dirty="0"/>
              <a:t>10</a:t>
            </a:r>
            <a:r>
              <a:rPr lang="en-US" baseline="30000" dirty="0"/>
              <a:t>9</a:t>
            </a:r>
          </a:p>
        </p:txBody>
      </p:sp>
      <p:sp>
        <p:nvSpPr>
          <p:cNvPr id="261180" name="Text Box 60"/>
          <p:cNvSpPr txBox="1">
            <a:spLocks noChangeArrowheads="1"/>
          </p:cNvSpPr>
          <p:nvPr>
            <p:custDataLst>
              <p:tags r:id="rId11"/>
            </p:custDataLst>
          </p:nvPr>
        </p:nvSpPr>
        <p:spPr bwMode="auto">
          <a:xfrm>
            <a:off x="906463" y="5416550"/>
            <a:ext cx="388937"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r>
              <a:rPr lang="en-US" dirty="0"/>
              <a:t>10</a:t>
            </a:r>
            <a:r>
              <a:rPr lang="en-US" baseline="30000" dirty="0"/>
              <a:t>-2</a:t>
            </a:r>
          </a:p>
        </p:txBody>
      </p:sp>
      <p:sp>
        <p:nvSpPr>
          <p:cNvPr id="261181" name="Text Box 61"/>
          <p:cNvSpPr txBox="1">
            <a:spLocks noChangeArrowheads="1"/>
          </p:cNvSpPr>
          <p:nvPr>
            <p:custDataLst>
              <p:tags r:id="rId12"/>
            </p:custDataLst>
          </p:nvPr>
        </p:nvSpPr>
        <p:spPr bwMode="auto">
          <a:xfrm>
            <a:off x="906463" y="3740150"/>
            <a:ext cx="388937"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r>
              <a:rPr lang="en-US" dirty="0"/>
              <a:t>10</a:t>
            </a:r>
            <a:r>
              <a:rPr lang="en-US" baseline="30000" dirty="0"/>
              <a:t>-4</a:t>
            </a:r>
          </a:p>
        </p:txBody>
      </p:sp>
      <p:sp>
        <p:nvSpPr>
          <p:cNvPr id="261182" name="Text Box 62"/>
          <p:cNvSpPr txBox="1">
            <a:spLocks noChangeArrowheads="1"/>
          </p:cNvSpPr>
          <p:nvPr>
            <p:custDataLst>
              <p:tags r:id="rId13"/>
            </p:custDataLst>
          </p:nvPr>
        </p:nvSpPr>
        <p:spPr bwMode="auto">
          <a:xfrm>
            <a:off x="906463" y="2901950"/>
            <a:ext cx="388937"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r>
              <a:rPr lang="en-US" dirty="0"/>
              <a:t>10</a:t>
            </a:r>
            <a:r>
              <a:rPr lang="en-US" baseline="30000" dirty="0"/>
              <a:t>-5</a:t>
            </a:r>
          </a:p>
        </p:txBody>
      </p:sp>
      <p:sp>
        <p:nvSpPr>
          <p:cNvPr id="261183" name="Text Box 63"/>
          <p:cNvSpPr txBox="1">
            <a:spLocks noChangeArrowheads="1"/>
          </p:cNvSpPr>
          <p:nvPr>
            <p:custDataLst>
              <p:tags r:id="rId14"/>
            </p:custDataLst>
          </p:nvPr>
        </p:nvSpPr>
        <p:spPr bwMode="auto">
          <a:xfrm>
            <a:off x="906463" y="2063750"/>
            <a:ext cx="388937"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r>
              <a:rPr lang="en-US" dirty="0"/>
              <a:t>10</a:t>
            </a:r>
            <a:r>
              <a:rPr lang="en-US" baseline="30000" dirty="0"/>
              <a:t>-6</a:t>
            </a:r>
          </a:p>
        </p:txBody>
      </p:sp>
      <p:sp>
        <p:nvSpPr>
          <p:cNvPr id="261184" name="Text Box 64"/>
          <p:cNvSpPr txBox="1">
            <a:spLocks noChangeArrowheads="1"/>
          </p:cNvSpPr>
          <p:nvPr>
            <p:custDataLst>
              <p:tags r:id="rId15"/>
            </p:custDataLst>
          </p:nvPr>
        </p:nvSpPr>
        <p:spPr bwMode="auto">
          <a:xfrm>
            <a:off x="906463" y="1225550"/>
            <a:ext cx="388937"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r>
              <a:rPr lang="en-US" dirty="0"/>
              <a:t>10</a:t>
            </a:r>
            <a:r>
              <a:rPr lang="en-US" baseline="30000" dirty="0"/>
              <a:t>-7</a:t>
            </a:r>
          </a:p>
        </p:txBody>
      </p:sp>
      <p:sp>
        <p:nvSpPr>
          <p:cNvPr id="261188" name="Text Box 68"/>
          <p:cNvSpPr txBox="1">
            <a:spLocks noChangeArrowheads="1"/>
          </p:cNvSpPr>
          <p:nvPr>
            <p:custDataLst>
              <p:tags r:id="rId16"/>
            </p:custDataLst>
          </p:nvPr>
        </p:nvSpPr>
        <p:spPr bwMode="auto">
          <a:xfrm>
            <a:off x="2828925" y="5899150"/>
            <a:ext cx="341947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2400" b="1" dirty="0"/>
              <a:t>Ops/sec. (small reads)</a:t>
            </a:r>
          </a:p>
        </p:txBody>
      </p:sp>
      <p:sp>
        <p:nvSpPr>
          <p:cNvPr id="261189" name="Text Box 69"/>
          <p:cNvSpPr txBox="1">
            <a:spLocks noChangeArrowheads="1"/>
          </p:cNvSpPr>
          <p:nvPr>
            <p:custDataLst>
              <p:tags r:id="rId17"/>
            </p:custDataLst>
          </p:nvPr>
        </p:nvSpPr>
        <p:spPr bwMode="auto">
          <a:xfrm rot="-5400000">
            <a:off x="-781928" y="3198962"/>
            <a:ext cx="2630657"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2400" b="1" dirty="0"/>
              <a:t>Latency </a:t>
            </a:r>
            <a:r>
              <a:rPr lang="en-US" sz="2400" b="1" dirty="0" smtClean="0"/>
              <a:t>(seconds)</a:t>
            </a:r>
            <a:endParaRPr lang="en-US" sz="2400" b="1" dirty="0"/>
          </a:p>
        </p:txBody>
      </p:sp>
      <p:sp>
        <p:nvSpPr>
          <p:cNvPr id="261191" name="Text Box 71"/>
          <p:cNvSpPr txBox="1">
            <a:spLocks noChangeArrowheads="1"/>
          </p:cNvSpPr>
          <p:nvPr>
            <p:custDataLst>
              <p:tags r:id="rId18"/>
            </p:custDataLst>
          </p:nvPr>
        </p:nvSpPr>
        <p:spPr bwMode="auto">
          <a:xfrm>
            <a:off x="5299075" y="1498600"/>
            <a:ext cx="1289050" cy="441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a:lnSpc>
                <a:spcPct val="90000"/>
              </a:lnSpc>
            </a:pPr>
            <a:r>
              <a:rPr lang="en-US" sz="1600" dirty="0"/>
              <a:t>Main memory,</a:t>
            </a:r>
            <a:br>
              <a:rPr lang="en-US" sz="1600" dirty="0"/>
            </a:br>
            <a:r>
              <a:rPr lang="en-US" sz="1600" dirty="0"/>
              <a:t>one machine</a:t>
            </a:r>
          </a:p>
        </p:txBody>
      </p:sp>
      <p:grpSp>
        <p:nvGrpSpPr>
          <p:cNvPr id="261203" name="Group 83"/>
          <p:cNvGrpSpPr>
            <a:grpSpLocks/>
          </p:cNvGrpSpPr>
          <p:nvPr>
            <p:custDataLst>
              <p:tags r:id="rId19"/>
            </p:custDataLst>
          </p:nvPr>
        </p:nvGrpSpPr>
        <p:grpSpPr bwMode="auto">
          <a:xfrm>
            <a:off x="1371600" y="1363663"/>
            <a:ext cx="6400800" cy="4191000"/>
            <a:chOff x="1104" y="768"/>
            <a:chExt cx="4032" cy="2640"/>
          </a:xfrm>
        </p:grpSpPr>
        <p:sp>
          <p:nvSpPr>
            <p:cNvPr id="261152" name="Rectangle 32"/>
            <p:cNvSpPr>
              <a:spLocks noChangeArrowheads="1"/>
            </p:cNvSpPr>
            <p:nvPr/>
          </p:nvSpPr>
          <p:spPr bwMode="auto">
            <a:xfrm>
              <a:off x="1104" y="768"/>
              <a:ext cx="4032" cy="2640"/>
            </a:xfrm>
            <a:prstGeom prst="rect">
              <a:avLst/>
            </a:prstGeom>
            <a:noFill/>
            <a:ln w="15875" algn="ctr">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261153" name="Line 33"/>
            <p:cNvSpPr>
              <a:spLocks noChangeShapeType="1"/>
            </p:cNvSpPr>
            <p:nvPr/>
          </p:nvSpPr>
          <p:spPr bwMode="auto">
            <a:xfrm flipV="1">
              <a:off x="1680" y="3361"/>
              <a:ext cx="0" cy="47"/>
            </a:xfrm>
            <a:prstGeom prst="line">
              <a:avLst/>
            </a:prstGeom>
            <a:noFill/>
            <a:ln w="158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261154" name="Line 34"/>
            <p:cNvSpPr>
              <a:spLocks noChangeShapeType="1"/>
            </p:cNvSpPr>
            <p:nvPr/>
          </p:nvSpPr>
          <p:spPr bwMode="auto">
            <a:xfrm flipV="1">
              <a:off x="2256" y="3361"/>
              <a:ext cx="0" cy="47"/>
            </a:xfrm>
            <a:prstGeom prst="line">
              <a:avLst/>
            </a:prstGeom>
            <a:noFill/>
            <a:ln w="158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261155" name="Line 35"/>
            <p:cNvSpPr>
              <a:spLocks noChangeShapeType="1"/>
            </p:cNvSpPr>
            <p:nvPr/>
          </p:nvSpPr>
          <p:spPr bwMode="auto">
            <a:xfrm flipV="1">
              <a:off x="2832" y="3361"/>
              <a:ext cx="0" cy="47"/>
            </a:xfrm>
            <a:prstGeom prst="line">
              <a:avLst/>
            </a:prstGeom>
            <a:noFill/>
            <a:ln w="158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261156" name="Line 36"/>
            <p:cNvSpPr>
              <a:spLocks noChangeShapeType="1"/>
            </p:cNvSpPr>
            <p:nvPr/>
          </p:nvSpPr>
          <p:spPr bwMode="auto">
            <a:xfrm flipV="1">
              <a:off x="3408" y="3361"/>
              <a:ext cx="0" cy="47"/>
            </a:xfrm>
            <a:prstGeom prst="line">
              <a:avLst/>
            </a:prstGeom>
            <a:noFill/>
            <a:ln w="158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261157" name="Line 37"/>
            <p:cNvSpPr>
              <a:spLocks noChangeShapeType="1"/>
            </p:cNvSpPr>
            <p:nvPr/>
          </p:nvSpPr>
          <p:spPr bwMode="auto">
            <a:xfrm flipV="1">
              <a:off x="3984" y="3361"/>
              <a:ext cx="0" cy="47"/>
            </a:xfrm>
            <a:prstGeom prst="line">
              <a:avLst/>
            </a:prstGeom>
            <a:noFill/>
            <a:ln w="158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261158" name="Line 38"/>
            <p:cNvSpPr>
              <a:spLocks noChangeShapeType="1"/>
            </p:cNvSpPr>
            <p:nvPr/>
          </p:nvSpPr>
          <p:spPr bwMode="auto">
            <a:xfrm flipV="1">
              <a:off x="4560" y="3361"/>
              <a:ext cx="0" cy="47"/>
            </a:xfrm>
            <a:prstGeom prst="line">
              <a:avLst/>
            </a:prstGeom>
            <a:noFill/>
            <a:ln w="158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261159" name="Line 39"/>
            <p:cNvSpPr>
              <a:spLocks noChangeShapeType="1"/>
            </p:cNvSpPr>
            <p:nvPr/>
          </p:nvSpPr>
          <p:spPr bwMode="auto">
            <a:xfrm flipV="1">
              <a:off x="4560" y="768"/>
              <a:ext cx="0" cy="47"/>
            </a:xfrm>
            <a:prstGeom prst="line">
              <a:avLst/>
            </a:prstGeom>
            <a:noFill/>
            <a:ln w="158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261160" name="Line 40"/>
            <p:cNvSpPr>
              <a:spLocks noChangeShapeType="1"/>
            </p:cNvSpPr>
            <p:nvPr/>
          </p:nvSpPr>
          <p:spPr bwMode="auto">
            <a:xfrm flipV="1">
              <a:off x="3984" y="768"/>
              <a:ext cx="0" cy="47"/>
            </a:xfrm>
            <a:prstGeom prst="line">
              <a:avLst/>
            </a:prstGeom>
            <a:noFill/>
            <a:ln w="158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261161" name="Line 41"/>
            <p:cNvSpPr>
              <a:spLocks noChangeShapeType="1"/>
            </p:cNvSpPr>
            <p:nvPr/>
          </p:nvSpPr>
          <p:spPr bwMode="auto">
            <a:xfrm flipV="1">
              <a:off x="3408" y="768"/>
              <a:ext cx="0" cy="47"/>
            </a:xfrm>
            <a:prstGeom prst="line">
              <a:avLst/>
            </a:prstGeom>
            <a:noFill/>
            <a:ln w="158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261162" name="Line 42"/>
            <p:cNvSpPr>
              <a:spLocks noChangeShapeType="1"/>
            </p:cNvSpPr>
            <p:nvPr/>
          </p:nvSpPr>
          <p:spPr bwMode="auto">
            <a:xfrm flipV="1">
              <a:off x="2832" y="768"/>
              <a:ext cx="0" cy="47"/>
            </a:xfrm>
            <a:prstGeom prst="line">
              <a:avLst/>
            </a:prstGeom>
            <a:noFill/>
            <a:ln w="158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261163" name="Line 43"/>
            <p:cNvSpPr>
              <a:spLocks noChangeShapeType="1"/>
            </p:cNvSpPr>
            <p:nvPr/>
          </p:nvSpPr>
          <p:spPr bwMode="auto">
            <a:xfrm flipV="1">
              <a:off x="2256" y="768"/>
              <a:ext cx="0" cy="47"/>
            </a:xfrm>
            <a:prstGeom prst="line">
              <a:avLst/>
            </a:prstGeom>
            <a:noFill/>
            <a:ln w="158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261164" name="Line 44"/>
            <p:cNvSpPr>
              <a:spLocks noChangeShapeType="1"/>
            </p:cNvSpPr>
            <p:nvPr/>
          </p:nvSpPr>
          <p:spPr bwMode="auto">
            <a:xfrm flipV="1">
              <a:off x="1680" y="768"/>
              <a:ext cx="0" cy="47"/>
            </a:xfrm>
            <a:prstGeom prst="line">
              <a:avLst/>
            </a:prstGeom>
            <a:noFill/>
            <a:ln w="158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261165" name="Line 45"/>
            <p:cNvSpPr>
              <a:spLocks noChangeShapeType="1"/>
            </p:cNvSpPr>
            <p:nvPr/>
          </p:nvSpPr>
          <p:spPr bwMode="auto">
            <a:xfrm rot="5400000" flipV="1">
              <a:off x="1128" y="1272"/>
              <a:ext cx="0" cy="48"/>
            </a:xfrm>
            <a:prstGeom prst="line">
              <a:avLst/>
            </a:prstGeom>
            <a:noFill/>
            <a:ln w="158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261166" name="Line 46"/>
            <p:cNvSpPr>
              <a:spLocks noChangeShapeType="1"/>
            </p:cNvSpPr>
            <p:nvPr/>
          </p:nvSpPr>
          <p:spPr bwMode="auto">
            <a:xfrm rot="5400000" flipV="1">
              <a:off x="1128" y="1800"/>
              <a:ext cx="0" cy="48"/>
            </a:xfrm>
            <a:prstGeom prst="line">
              <a:avLst/>
            </a:prstGeom>
            <a:noFill/>
            <a:ln w="158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261167" name="Line 47"/>
            <p:cNvSpPr>
              <a:spLocks noChangeShapeType="1"/>
            </p:cNvSpPr>
            <p:nvPr/>
          </p:nvSpPr>
          <p:spPr bwMode="auto">
            <a:xfrm rot="5400000" flipV="1">
              <a:off x="1128" y="2328"/>
              <a:ext cx="0" cy="48"/>
            </a:xfrm>
            <a:prstGeom prst="line">
              <a:avLst/>
            </a:prstGeom>
            <a:noFill/>
            <a:ln w="158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261169" name="Line 49"/>
            <p:cNvSpPr>
              <a:spLocks noChangeShapeType="1"/>
            </p:cNvSpPr>
            <p:nvPr/>
          </p:nvSpPr>
          <p:spPr bwMode="auto">
            <a:xfrm rot="5400000" flipV="1">
              <a:off x="5112" y="1800"/>
              <a:ext cx="0" cy="48"/>
            </a:xfrm>
            <a:prstGeom prst="line">
              <a:avLst/>
            </a:prstGeom>
            <a:noFill/>
            <a:ln w="158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261170" name="Line 50"/>
            <p:cNvSpPr>
              <a:spLocks noChangeShapeType="1"/>
            </p:cNvSpPr>
            <p:nvPr/>
          </p:nvSpPr>
          <p:spPr bwMode="auto">
            <a:xfrm rot="5400000" flipV="1">
              <a:off x="5112" y="1272"/>
              <a:ext cx="0" cy="48"/>
            </a:xfrm>
            <a:prstGeom prst="line">
              <a:avLst/>
            </a:prstGeom>
            <a:noFill/>
            <a:ln w="158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261200" name="Line 80"/>
            <p:cNvSpPr>
              <a:spLocks noChangeShapeType="1"/>
            </p:cNvSpPr>
            <p:nvPr/>
          </p:nvSpPr>
          <p:spPr bwMode="auto">
            <a:xfrm rot="5400000" flipV="1">
              <a:off x="1128" y="2856"/>
              <a:ext cx="0" cy="48"/>
            </a:xfrm>
            <a:prstGeom prst="line">
              <a:avLst/>
            </a:prstGeom>
            <a:noFill/>
            <a:ln w="158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261201" name="Line 81"/>
            <p:cNvSpPr>
              <a:spLocks noChangeShapeType="1"/>
            </p:cNvSpPr>
            <p:nvPr/>
          </p:nvSpPr>
          <p:spPr bwMode="auto">
            <a:xfrm rot="5400000" flipV="1">
              <a:off x="5112" y="2328"/>
              <a:ext cx="0" cy="48"/>
            </a:xfrm>
            <a:prstGeom prst="line">
              <a:avLst/>
            </a:prstGeom>
            <a:noFill/>
            <a:ln w="158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261202" name="Line 82"/>
            <p:cNvSpPr>
              <a:spLocks noChangeShapeType="1"/>
            </p:cNvSpPr>
            <p:nvPr/>
          </p:nvSpPr>
          <p:spPr bwMode="auto">
            <a:xfrm rot="5400000" flipV="1">
              <a:off x="5112" y="2856"/>
              <a:ext cx="0" cy="48"/>
            </a:xfrm>
            <a:prstGeom prst="line">
              <a:avLst/>
            </a:prstGeom>
            <a:noFill/>
            <a:ln w="158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grpSp>
      <p:sp>
        <p:nvSpPr>
          <p:cNvPr id="261205" name="Text Box 85"/>
          <p:cNvSpPr txBox="1">
            <a:spLocks noChangeArrowheads="1"/>
          </p:cNvSpPr>
          <p:nvPr>
            <p:custDataLst>
              <p:tags r:id="rId20"/>
            </p:custDataLst>
          </p:nvPr>
        </p:nvSpPr>
        <p:spPr bwMode="auto">
          <a:xfrm>
            <a:off x="906463" y="4578350"/>
            <a:ext cx="388937"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r>
              <a:rPr lang="en-US" dirty="0"/>
              <a:t>10</a:t>
            </a:r>
            <a:r>
              <a:rPr lang="en-US" baseline="30000" dirty="0"/>
              <a:t>-3</a:t>
            </a:r>
          </a:p>
        </p:txBody>
      </p:sp>
      <p:sp>
        <p:nvSpPr>
          <p:cNvPr id="261221" name="Text Box 101"/>
          <p:cNvSpPr txBox="1">
            <a:spLocks noChangeArrowheads="1"/>
          </p:cNvSpPr>
          <p:nvPr>
            <p:custDataLst>
              <p:tags r:id="rId21"/>
            </p:custDataLst>
          </p:nvPr>
        </p:nvSpPr>
        <p:spPr bwMode="auto">
          <a:xfrm>
            <a:off x="6248400" y="2681288"/>
            <a:ext cx="1174750" cy="441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a:lnSpc>
                <a:spcPct val="90000"/>
              </a:lnSpc>
            </a:pPr>
            <a:r>
              <a:rPr lang="en-US" sz="1600" dirty="0"/>
              <a:t>RAMCloud,</a:t>
            </a:r>
            <a:br>
              <a:rPr lang="en-US" sz="1600" dirty="0"/>
            </a:br>
            <a:r>
              <a:rPr lang="en-US" sz="1600" dirty="0"/>
              <a:t>1000 servers</a:t>
            </a:r>
          </a:p>
        </p:txBody>
      </p:sp>
      <p:sp>
        <p:nvSpPr>
          <p:cNvPr id="261230" name="Text Box 110"/>
          <p:cNvSpPr txBox="1">
            <a:spLocks noChangeArrowheads="1"/>
          </p:cNvSpPr>
          <p:nvPr>
            <p:custDataLst>
              <p:tags r:id="rId22"/>
            </p:custDataLst>
          </p:nvPr>
        </p:nvSpPr>
        <p:spPr bwMode="auto">
          <a:xfrm>
            <a:off x="5638800" y="3433763"/>
            <a:ext cx="1447800" cy="441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p>
            <a:pPr>
              <a:lnSpc>
                <a:spcPct val="90000"/>
              </a:lnSpc>
            </a:pPr>
            <a:r>
              <a:rPr lang="en-US" sz="1600" dirty="0"/>
              <a:t>Flash,</a:t>
            </a:r>
            <a:br>
              <a:rPr lang="en-US" sz="1600" dirty="0"/>
            </a:br>
            <a:r>
              <a:rPr lang="en-US" sz="1600" dirty="0"/>
              <a:t>1000 servers</a:t>
            </a:r>
          </a:p>
        </p:txBody>
      </p:sp>
      <p:sp>
        <p:nvSpPr>
          <p:cNvPr id="261231" name="AutoShape 111"/>
          <p:cNvSpPr>
            <a:spLocks noChangeArrowheads="1"/>
          </p:cNvSpPr>
          <p:nvPr>
            <p:custDataLst>
              <p:tags r:id="rId23"/>
            </p:custDataLst>
          </p:nvPr>
        </p:nvSpPr>
        <p:spPr bwMode="auto">
          <a:xfrm rot="19689360" flipV="1">
            <a:off x="2438400" y="2362200"/>
            <a:ext cx="1524000" cy="457200"/>
          </a:xfrm>
          <a:prstGeom prst="rightArrow">
            <a:avLst>
              <a:gd name="adj1" fmla="val 50000"/>
              <a:gd name="adj2" fmla="val 83333"/>
            </a:avLst>
          </a:prstGeom>
          <a:gradFill rotWithShape="1">
            <a:gsLst>
              <a:gs pos="0">
                <a:srgbClr val="FFB3B3"/>
              </a:gs>
              <a:gs pos="100000">
                <a:srgbClr val="E53D3D">
                  <a:alpha val="75000"/>
                </a:srgbClr>
              </a:gs>
            </a:gsLst>
            <a:lin ang="0" scaled="1"/>
          </a:gradFill>
          <a:ln w="12700" algn="ctr">
            <a:solidFill>
              <a:srgbClr val="BC2222"/>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261232" name="Text Box 112"/>
          <p:cNvSpPr txBox="1">
            <a:spLocks noChangeArrowheads="1"/>
          </p:cNvSpPr>
          <p:nvPr>
            <p:custDataLst>
              <p:tags r:id="rId24"/>
            </p:custDataLst>
          </p:nvPr>
        </p:nvSpPr>
        <p:spPr bwMode="auto">
          <a:xfrm>
            <a:off x="2438400" y="2163763"/>
            <a:ext cx="733425"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a:lnSpc>
                <a:spcPct val="90000"/>
              </a:lnSpc>
            </a:pPr>
            <a:r>
              <a:rPr lang="en-US" sz="2000" b="1" dirty="0">
                <a:solidFill>
                  <a:srgbClr val="992727"/>
                </a:solidFill>
              </a:rPr>
              <a:t>Better</a:t>
            </a:r>
          </a:p>
        </p:txBody>
      </p:sp>
      <p:sp>
        <p:nvSpPr>
          <p:cNvPr id="261267" name="Oval 147"/>
          <p:cNvSpPr>
            <a:spLocks noChangeArrowheads="1"/>
          </p:cNvSpPr>
          <p:nvPr>
            <p:custDataLst>
              <p:tags r:id="rId25"/>
            </p:custDataLst>
          </p:nvPr>
        </p:nvSpPr>
        <p:spPr bwMode="auto">
          <a:xfrm>
            <a:off x="7467600" y="2743200"/>
            <a:ext cx="304800" cy="304800"/>
          </a:xfrm>
          <a:prstGeom prst="ellipse">
            <a:avLst/>
          </a:prstGeom>
          <a:solidFill>
            <a:srgbClr val="FF4D4D">
              <a:alpha val="75000"/>
            </a:srgbClr>
          </a:solidFill>
          <a:ln w="15875" algn="ctr">
            <a:solidFill>
              <a:srgbClr val="BC2222"/>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261268" name="Oval 148"/>
          <p:cNvSpPr>
            <a:spLocks noChangeArrowheads="1"/>
          </p:cNvSpPr>
          <p:nvPr>
            <p:custDataLst>
              <p:tags r:id="rId26"/>
            </p:custDataLst>
          </p:nvPr>
        </p:nvSpPr>
        <p:spPr bwMode="auto">
          <a:xfrm>
            <a:off x="3733800" y="3581400"/>
            <a:ext cx="762000" cy="304800"/>
          </a:xfrm>
          <a:prstGeom prst="ellipse">
            <a:avLst/>
          </a:prstGeom>
          <a:solidFill>
            <a:srgbClr val="FFBB57">
              <a:alpha val="75000"/>
            </a:srgbClr>
          </a:solidFill>
          <a:ln w="15875" algn="ctr">
            <a:solidFill>
              <a:srgbClr val="E5941D"/>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261269" name="Oval 149"/>
          <p:cNvSpPr>
            <a:spLocks noChangeArrowheads="1"/>
          </p:cNvSpPr>
          <p:nvPr>
            <p:custDataLst>
              <p:tags r:id="rId27"/>
            </p:custDataLst>
          </p:nvPr>
        </p:nvSpPr>
        <p:spPr bwMode="auto">
          <a:xfrm>
            <a:off x="6096000" y="3886200"/>
            <a:ext cx="533400" cy="533400"/>
          </a:xfrm>
          <a:prstGeom prst="ellipse">
            <a:avLst/>
          </a:prstGeom>
          <a:solidFill>
            <a:srgbClr val="FFBB57">
              <a:alpha val="75000"/>
            </a:srgbClr>
          </a:solidFill>
          <a:ln w="15875" algn="ctr">
            <a:solidFill>
              <a:srgbClr val="E5941D"/>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261270" name="Oval 150"/>
          <p:cNvSpPr>
            <a:spLocks noChangeArrowheads="1"/>
          </p:cNvSpPr>
          <p:nvPr>
            <p:custDataLst>
              <p:tags r:id="rId28"/>
            </p:custDataLst>
          </p:nvPr>
        </p:nvSpPr>
        <p:spPr bwMode="auto">
          <a:xfrm>
            <a:off x="1905000" y="5181600"/>
            <a:ext cx="381000" cy="381000"/>
          </a:xfrm>
          <a:prstGeom prst="ellipse">
            <a:avLst/>
          </a:prstGeom>
          <a:solidFill>
            <a:srgbClr val="8FDB8F">
              <a:alpha val="75000"/>
            </a:srgbClr>
          </a:solidFill>
          <a:ln w="15875" algn="ctr">
            <a:solidFill>
              <a:srgbClr val="49AF49"/>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261271" name="Oval 151"/>
          <p:cNvSpPr>
            <a:spLocks noChangeArrowheads="1"/>
          </p:cNvSpPr>
          <p:nvPr>
            <p:custDataLst>
              <p:tags r:id="rId29"/>
            </p:custDataLst>
          </p:nvPr>
        </p:nvSpPr>
        <p:spPr bwMode="auto">
          <a:xfrm>
            <a:off x="4648200" y="5181600"/>
            <a:ext cx="381000" cy="381000"/>
          </a:xfrm>
          <a:prstGeom prst="ellipse">
            <a:avLst/>
          </a:prstGeom>
          <a:solidFill>
            <a:srgbClr val="8FDB8F">
              <a:alpha val="75000"/>
            </a:srgbClr>
          </a:solidFill>
          <a:ln w="15875" algn="ctr">
            <a:solidFill>
              <a:srgbClr val="49AF49"/>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261272" name="Oval 152"/>
          <p:cNvSpPr>
            <a:spLocks noChangeArrowheads="1"/>
          </p:cNvSpPr>
          <p:nvPr>
            <p:custDataLst>
              <p:tags r:id="rId30"/>
            </p:custDataLst>
          </p:nvPr>
        </p:nvSpPr>
        <p:spPr bwMode="auto">
          <a:xfrm>
            <a:off x="2819400" y="4343400"/>
            <a:ext cx="381000" cy="381000"/>
          </a:xfrm>
          <a:prstGeom prst="ellipse">
            <a:avLst/>
          </a:prstGeom>
          <a:solidFill>
            <a:srgbClr val="8FDB8F">
              <a:alpha val="75000"/>
            </a:srgbClr>
          </a:solidFill>
          <a:ln w="15875" algn="ctr">
            <a:solidFill>
              <a:srgbClr val="49AF49"/>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261274" name="Oval 154"/>
          <p:cNvSpPr>
            <a:spLocks noChangeArrowheads="1"/>
          </p:cNvSpPr>
          <p:nvPr>
            <p:custDataLst>
              <p:tags r:id="rId31"/>
            </p:custDataLst>
          </p:nvPr>
        </p:nvSpPr>
        <p:spPr bwMode="auto">
          <a:xfrm>
            <a:off x="5562600" y="4724400"/>
            <a:ext cx="381000" cy="381000"/>
          </a:xfrm>
          <a:prstGeom prst="ellipse">
            <a:avLst/>
          </a:prstGeom>
          <a:solidFill>
            <a:srgbClr val="8FDB8F">
              <a:alpha val="75000"/>
            </a:srgbClr>
          </a:solidFill>
          <a:ln w="15875" algn="ctr">
            <a:solidFill>
              <a:srgbClr val="49AF49"/>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261275" name="Oval 155"/>
          <p:cNvSpPr>
            <a:spLocks noChangeArrowheads="1"/>
          </p:cNvSpPr>
          <p:nvPr>
            <p:custDataLst>
              <p:tags r:id="rId32"/>
            </p:custDataLst>
          </p:nvPr>
        </p:nvSpPr>
        <p:spPr bwMode="auto">
          <a:xfrm>
            <a:off x="5638800" y="1257300"/>
            <a:ext cx="609600" cy="228600"/>
          </a:xfrm>
          <a:prstGeom prst="ellipse">
            <a:avLst/>
          </a:prstGeom>
          <a:solidFill>
            <a:srgbClr val="95B5E3">
              <a:alpha val="75000"/>
            </a:srgbClr>
          </a:solidFill>
          <a:ln w="15875" algn="ctr">
            <a:solidFill>
              <a:srgbClr val="5782C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261277" name="Text Box 157"/>
          <p:cNvSpPr txBox="1">
            <a:spLocks noChangeArrowheads="1"/>
          </p:cNvSpPr>
          <p:nvPr>
            <p:custDataLst>
              <p:tags r:id="rId33"/>
            </p:custDataLst>
          </p:nvPr>
        </p:nvSpPr>
        <p:spPr bwMode="auto">
          <a:xfrm>
            <a:off x="3505200" y="3124200"/>
            <a:ext cx="1219200" cy="441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p>
            <a:pPr>
              <a:lnSpc>
                <a:spcPct val="90000"/>
              </a:lnSpc>
            </a:pPr>
            <a:r>
              <a:rPr lang="en-US" sz="1600" dirty="0"/>
              <a:t>Flash,</a:t>
            </a:r>
            <a:br>
              <a:rPr lang="en-US" sz="1600" dirty="0"/>
            </a:br>
            <a:r>
              <a:rPr lang="en-US" sz="1600" dirty="0"/>
              <a:t>one machine</a:t>
            </a:r>
          </a:p>
        </p:txBody>
      </p:sp>
      <p:sp>
        <p:nvSpPr>
          <p:cNvPr id="261278" name="Text Box 158"/>
          <p:cNvSpPr txBox="1">
            <a:spLocks noChangeArrowheads="1"/>
          </p:cNvSpPr>
          <p:nvPr>
            <p:custDataLst>
              <p:tags r:id="rId34"/>
            </p:custDataLst>
          </p:nvPr>
        </p:nvSpPr>
        <p:spPr bwMode="auto">
          <a:xfrm>
            <a:off x="6477000" y="4953000"/>
            <a:ext cx="1231900" cy="441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algn="l">
              <a:lnSpc>
                <a:spcPct val="90000"/>
              </a:lnSpc>
            </a:pPr>
            <a:r>
              <a:rPr lang="en-US" sz="1600" dirty="0"/>
              <a:t>5000 disks,</a:t>
            </a:r>
            <a:br>
              <a:rPr lang="en-US" sz="1600" dirty="0"/>
            </a:br>
            <a:r>
              <a:rPr lang="en-US" sz="1600" dirty="0"/>
              <a:t>1000 servers,</a:t>
            </a:r>
          </a:p>
        </p:txBody>
      </p:sp>
      <p:sp>
        <p:nvSpPr>
          <p:cNvPr id="261279" name="Line 159"/>
          <p:cNvSpPr>
            <a:spLocks noChangeShapeType="1"/>
          </p:cNvSpPr>
          <p:nvPr>
            <p:custDataLst>
              <p:tags r:id="rId35"/>
            </p:custDataLst>
          </p:nvPr>
        </p:nvSpPr>
        <p:spPr bwMode="auto">
          <a:xfrm flipH="1" flipV="1">
            <a:off x="5946775" y="5002213"/>
            <a:ext cx="430213" cy="61912"/>
          </a:xfrm>
          <a:prstGeom prst="line">
            <a:avLst/>
          </a:prstGeom>
          <a:noFill/>
          <a:ln w="12700">
            <a:solidFill>
              <a:schemeClr val="tx1"/>
            </a:solidFill>
            <a:round/>
            <a:headEnd/>
            <a:tailEnd type="triangle" w="sm"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261280" name="Line 160"/>
          <p:cNvSpPr>
            <a:spLocks noChangeShapeType="1"/>
          </p:cNvSpPr>
          <p:nvPr>
            <p:custDataLst>
              <p:tags r:id="rId36"/>
            </p:custDataLst>
          </p:nvPr>
        </p:nvSpPr>
        <p:spPr bwMode="auto">
          <a:xfrm flipH="1">
            <a:off x="5062538" y="5256213"/>
            <a:ext cx="1322387" cy="128587"/>
          </a:xfrm>
          <a:prstGeom prst="line">
            <a:avLst/>
          </a:prstGeom>
          <a:noFill/>
          <a:ln w="12700">
            <a:solidFill>
              <a:schemeClr val="tx1"/>
            </a:solidFill>
            <a:round/>
            <a:headEnd/>
            <a:tailEnd type="triangle" w="sm"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261281" name="Text Box 161"/>
          <p:cNvSpPr txBox="1">
            <a:spLocks noChangeArrowheads="1"/>
          </p:cNvSpPr>
          <p:nvPr>
            <p:custDataLst>
              <p:tags r:id="rId37"/>
            </p:custDataLst>
          </p:nvPr>
        </p:nvSpPr>
        <p:spPr bwMode="auto">
          <a:xfrm>
            <a:off x="1504950" y="3784600"/>
            <a:ext cx="1162050" cy="441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a:lnSpc>
                <a:spcPct val="90000"/>
              </a:lnSpc>
            </a:pPr>
            <a:r>
              <a:rPr lang="en-US" sz="1600" dirty="0"/>
              <a:t>5 disks,</a:t>
            </a:r>
            <a:br>
              <a:rPr lang="en-US" sz="1600" dirty="0"/>
            </a:br>
            <a:r>
              <a:rPr lang="en-US" sz="1600" dirty="0"/>
              <a:t>one machine</a:t>
            </a:r>
          </a:p>
        </p:txBody>
      </p:sp>
      <p:sp>
        <p:nvSpPr>
          <p:cNvPr id="261282" name="Line 162"/>
          <p:cNvSpPr>
            <a:spLocks noChangeShapeType="1"/>
          </p:cNvSpPr>
          <p:nvPr>
            <p:custDataLst>
              <p:tags r:id="rId38"/>
            </p:custDataLst>
          </p:nvPr>
        </p:nvSpPr>
        <p:spPr bwMode="auto">
          <a:xfrm flipH="1">
            <a:off x="2089150" y="4267200"/>
            <a:ext cx="0" cy="838200"/>
          </a:xfrm>
          <a:prstGeom prst="line">
            <a:avLst/>
          </a:prstGeom>
          <a:noFill/>
          <a:ln w="12700">
            <a:solidFill>
              <a:schemeClr val="tx1"/>
            </a:solidFill>
            <a:round/>
            <a:headEnd/>
            <a:tailEnd type="triangle" w="sm"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261283" name="Line 163"/>
          <p:cNvSpPr>
            <a:spLocks noChangeShapeType="1"/>
          </p:cNvSpPr>
          <p:nvPr>
            <p:custDataLst>
              <p:tags r:id="rId39"/>
            </p:custDataLst>
          </p:nvPr>
        </p:nvSpPr>
        <p:spPr bwMode="auto">
          <a:xfrm>
            <a:off x="2427288" y="4267200"/>
            <a:ext cx="315912" cy="155575"/>
          </a:xfrm>
          <a:prstGeom prst="line">
            <a:avLst/>
          </a:prstGeom>
          <a:noFill/>
          <a:ln w="12700">
            <a:solidFill>
              <a:schemeClr val="tx1"/>
            </a:solidFill>
            <a:round/>
            <a:headEnd/>
            <a:tailEnd type="triangle" w="sm"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261284" name="Line 164"/>
          <p:cNvSpPr>
            <a:spLocks noChangeShapeType="1"/>
          </p:cNvSpPr>
          <p:nvPr>
            <p:custDataLst>
              <p:tags r:id="rId40"/>
            </p:custDataLst>
          </p:nvPr>
        </p:nvSpPr>
        <p:spPr bwMode="auto">
          <a:xfrm>
            <a:off x="2362200" y="5372100"/>
            <a:ext cx="2209800" cy="0"/>
          </a:xfrm>
          <a:prstGeom prst="line">
            <a:avLst/>
          </a:prstGeom>
          <a:noFill/>
          <a:ln w="12700">
            <a:solidFill>
              <a:schemeClr val="tx1"/>
            </a:solidFill>
            <a:round/>
            <a:headEnd type="triangle" w="sm" len="lg"/>
            <a:tailEnd type="triangle" w="sm"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261285" name="Text Box 165"/>
          <p:cNvSpPr txBox="1">
            <a:spLocks noChangeArrowheads="1"/>
          </p:cNvSpPr>
          <p:nvPr>
            <p:custDataLst>
              <p:tags r:id="rId41"/>
            </p:custDataLst>
          </p:nvPr>
        </p:nvSpPr>
        <p:spPr bwMode="auto">
          <a:xfrm>
            <a:off x="3070225" y="5260975"/>
            <a:ext cx="949325" cy="220663"/>
          </a:xfrm>
          <a:prstGeom prst="rect">
            <a:avLst/>
          </a:prstGeom>
          <a:solidFill>
            <a:schemeClr val="bg1"/>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45720" tIns="0" rIns="45720" bIns="0">
            <a:spAutoFit/>
          </a:bodyPr>
          <a:lstStyle/>
          <a:p>
            <a:pPr>
              <a:lnSpc>
                <a:spcPct val="90000"/>
              </a:lnSpc>
            </a:pPr>
            <a:r>
              <a:rPr lang="en-US" sz="1600" dirty="0"/>
              <a:t>No cache</a:t>
            </a:r>
          </a:p>
        </p:txBody>
      </p:sp>
      <p:sp>
        <p:nvSpPr>
          <p:cNvPr id="261286" name="Line 166"/>
          <p:cNvSpPr>
            <a:spLocks noChangeShapeType="1"/>
          </p:cNvSpPr>
          <p:nvPr>
            <p:custDataLst>
              <p:tags r:id="rId42"/>
            </p:custDataLst>
          </p:nvPr>
        </p:nvSpPr>
        <p:spPr bwMode="auto">
          <a:xfrm>
            <a:off x="3233738" y="4594225"/>
            <a:ext cx="2274887" cy="303213"/>
          </a:xfrm>
          <a:prstGeom prst="line">
            <a:avLst/>
          </a:prstGeom>
          <a:noFill/>
          <a:ln w="12700">
            <a:solidFill>
              <a:schemeClr val="tx1"/>
            </a:solidFill>
            <a:round/>
            <a:headEnd type="triangle" w="sm" len="lg"/>
            <a:tailEnd type="triangle" w="sm"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261287" name="Text Box 167"/>
          <p:cNvSpPr txBox="1">
            <a:spLocks noChangeArrowheads="1"/>
          </p:cNvSpPr>
          <p:nvPr>
            <p:custDataLst>
              <p:tags r:id="rId43"/>
            </p:custDataLst>
          </p:nvPr>
        </p:nvSpPr>
        <p:spPr bwMode="auto">
          <a:xfrm>
            <a:off x="3984625" y="4519613"/>
            <a:ext cx="871538" cy="441325"/>
          </a:xfrm>
          <a:prstGeom prst="rect">
            <a:avLst/>
          </a:prstGeom>
          <a:solidFill>
            <a:schemeClr val="bg1"/>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45720" tIns="0" rIns="45720" bIns="0">
            <a:spAutoFit/>
          </a:bodyPr>
          <a:lstStyle/>
          <a:p>
            <a:pPr>
              <a:lnSpc>
                <a:spcPct val="90000"/>
              </a:lnSpc>
            </a:pPr>
            <a:r>
              <a:rPr lang="en-US" sz="1600" dirty="0"/>
              <a:t>Cache,</a:t>
            </a:r>
            <a:br>
              <a:rPr lang="en-US" sz="1600" dirty="0"/>
            </a:br>
            <a:r>
              <a:rPr lang="en-US" sz="1600" dirty="0"/>
              <a:t>90% hits</a:t>
            </a:r>
          </a:p>
        </p:txBody>
      </p:sp>
      <p:sp>
        <p:nvSpPr>
          <p:cNvPr id="2" name="Slide Number Placeholder 1"/>
          <p:cNvSpPr>
            <a:spLocks noGrp="1"/>
          </p:cNvSpPr>
          <p:nvPr>
            <p:ph type="sldNum" sz="quarter" idx="12"/>
            <p:custDataLst>
              <p:tags r:id="rId44"/>
            </p:custDataLst>
          </p:nvPr>
        </p:nvSpPr>
        <p:spPr/>
        <p:txBody>
          <a:bodyPr/>
          <a:lstStyle/>
          <a:p>
            <a:fld id="{68FBD721-3271-4DF0-B17E-844E969EC90E}" type="slidenum">
              <a:rPr lang="en-US" smtClean="0"/>
              <a:t>56</a:t>
            </a:fld>
            <a:endParaRPr lang="en-US" dirty="0"/>
          </a:p>
        </p:txBody>
      </p:sp>
    </p:spTree>
    <p:custDataLst>
      <p:tags r:id="rId1"/>
    </p:custDataLst>
    <p:extLst>
      <p:ext uri="{BB962C8B-B14F-4D97-AF65-F5344CB8AC3E}">
        <p14:creationId xmlns:p14="http://schemas.microsoft.com/office/powerpoint/2010/main" val="2510100124"/>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2"/>
            </p:custDataLst>
          </p:nvPr>
        </p:nvSpPr>
        <p:spPr/>
        <p:txBody>
          <a:bodyPr/>
          <a:lstStyle/>
          <a:p>
            <a:r>
              <a:rPr lang="en-US" dirty="0" smtClean="0"/>
              <a:t>Balancing Disk Read Times</a:t>
            </a:r>
            <a:endParaRPr lang="en-US" dirty="0"/>
          </a:p>
        </p:txBody>
      </p:sp>
      <p:pic>
        <p:nvPicPr>
          <p:cNvPr id="1374" name="Content Placeholder 1373"/>
          <p:cNvPicPr>
            <a:picLocks noGrp="1" noChangeAspect="1"/>
          </p:cNvPicPr>
          <p:nvPr>
            <p:ph idx="1"/>
            <p:custDataLst>
              <p:tags r:id="rId3"/>
            </p:custDataLst>
          </p:nvPr>
        </p:nvPicPr>
        <p:blipFill>
          <a:blip r:embed="rId6">
            <a:extLst>
              <a:ext uri="{28A0092B-C50C-407E-A947-70E740481C1C}">
                <a14:useLocalDpi xmlns:a14="http://schemas.microsoft.com/office/drawing/2010/main" val="0"/>
              </a:ext>
            </a:extLst>
          </a:blip>
          <a:stretch>
            <a:fillRect/>
          </a:stretch>
        </p:blipFill>
        <p:spPr>
          <a:xfrm>
            <a:off x="739787" y="1143000"/>
            <a:ext cx="7664425" cy="4983163"/>
          </a:xfrm>
        </p:spPr>
      </p:pic>
      <p:sp>
        <p:nvSpPr>
          <p:cNvPr id="4" name="Slide Number Placeholder 3"/>
          <p:cNvSpPr>
            <a:spLocks noGrp="1"/>
          </p:cNvSpPr>
          <p:nvPr>
            <p:ph type="sldNum" sz="quarter" idx="12"/>
            <p:custDataLst>
              <p:tags r:id="rId4"/>
            </p:custDataLst>
          </p:nvPr>
        </p:nvSpPr>
        <p:spPr/>
        <p:txBody>
          <a:bodyPr/>
          <a:lstStyle/>
          <a:p>
            <a:fld id="{68FBD721-3271-4DF0-B17E-844E969EC90E}" type="slidenum">
              <a:rPr lang="en-US" smtClean="0"/>
              <a:t>57</a:t>
            </a:fld>
            <a:endParaRPr lang="en-US" dirty="0"/>
          </a:p>
        </p:txBody>
      </p:sp>
    </p:spTree>
    <p:custDataLst>
      <p:tags r:id="rId1"/>
    </p:custDataLst>
    <p:extLst>
      <p:ext uri="{BB962C8B-B14F-4D97-AF65-F5344CB8AC3E}">
        <p14:creationId xmlns:p14="http://schemas.microsoft.com/office/powerpoint/2010/main" val="356037483"/>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2"/>
            </p:custDataLst>
          </p:nvPr>
        </p:nvSpPr>
        <p:spPr>
          <a:xfrm>
            <a:off x="457200" y="274638"/>
            <a:ext cx="8534400" cy="792162"/>
          </a:xfrm>
        </p:spPr>
        <p:txBody>
          <a:bodyPr>
            <a:noAutofit/>
          </a:bodyPr>
          <a:lstStyle/>
          <a:p>
            <a:r>
              <a:rPr lang="en-US" sz="3800" spc="-150" dirty="0" smtClean="0"/>
              <a:t>How much can a Master recover in 1 s?</a:t>
            </a:r>
            <a:endParaRPr lang="en-US" sz="3800" spc="-150" dirty="0"/>
          </a:p>
        </p:txBody>
      </p:sp>
      <p:sp>
        <p:nvSpPr>
          <p:cNvPr id="4" name="Slide Number Placeholder 3"/>
          <p:cNvSpPr>
            <a:spLocks noGrp="1"/>
          </p:cNvSpPr>
          <p:nvPr>
            <p:ph type="sldNum" sz="quarter" idx="12"/>
            <p:custDataLst>
              <p:tags r:id="rId3"/>
            </p:custDataLst>
          </p:nvPr>
        </p:nvSpPr>
        <p:spPr/>
        <p:txBody>
          <a:bodyPr/>
          <a:lstStyle/>
          <a:p>
            <a:fld id="{E7A5B8A6-A355-495E-943D-2625EB1675EB}" type="slidenum">
              <a:rPr lang="en-US" smtClean="0"/>
              <a:t>58</a:t>
            </a:fld>
            <a:endParaRPr lang="en-US" dirty="0"/>
          </a:p>
        </p:txBody>
      </p:sp>
      <p:pic>
        <p:nvPicPr>
          <p:cNvPr id="11" name="Content Placeholder 10"/>
          <p:cNvPicPr>
            <a:picLocks noGrp="1" noChangeAspect="1"/>
          </p:cNvPicPr>
          <p:nvPr>
            <p:ph idx="1"/>
            <p:custDataLst>
              <p:tags r:id="rId4"/>
            </p:custDataLst>
          </p:nvPr>
        </p:nvPicPr>
        <p:blipFill>
          <a:blip r:embed="rId15">
            <a:extLst>
              <a:ext uri="{28A0092B-C50C-407E-A947-70E740481C1C}">
                <a14:useLocalDpi xmlns:a14="http://schemas.microsoft.com/office/drawing/2010/main" val="0"/>
              </a:ext>
            </a:extLst>
          </a:blip>
          <a:stretch>
            <a:fillRect/>
          </a:stretch>
        </p:blipFill>
        <p:spPr>
          <a:xfrm>
            <a:off x="1300691" y="1219200"/>
            <a:ext cx="6542616" cy="4906962"/>
          </a:xfrm>
        </p:spPr>
      </p:pic>
      <p:sp>
        <p:nvSpPr>
          <p:cNvPr id="7" name="Rectangle 6"/>
          <p:cNvSpPr/>
          <p:nvPr>
            <p:custDataLst>
              <p:tags r:id="rId5"/>
            </p:custDataLst>
          </p:nvPr>
        </p:nvSpPr>
        <p:spPr>
          <a:xfrm>
            <a:off x="3102984" y="2590800"/>
            <a:ext cx="1447800" cy="619496"/>
          </a:xfrm>
          <a:prstGeom prst="rect">
            <a:avLst/>
          </a:prstGeom>
          <a:ln w="12700"/>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lang="en-US" sz="2800" b="1" dirty="0" smtClean="0">
                <a:solidFill>
                  <a:schemeClr val="accent2">
                    <a:lumMod val="75000"/>
                  </a:schemeClr>
                </a:solidFill>
              </a:rPr>
              <a:t>400 MB</a:t>
            </a:r>
            <a:endParaRPr lang="en-US" sz="2800" dirty="0"/>
          </a:p>
        </p:txBody>
      </p:sp>
      <p:cxnSp>
        <p:nvCxnSpPr>
          <p:cNvPr id="5" name="Straight Connector 4"/>
          <p:cNvCxnSpPr/>
          <p:nvPr>
            <p:custDataLst>
              <p:tags r:id="rId6"/>
            </p:custDataLst>
          </p:nvPr>
        </p:nvCxnSpPr>
        <p:spPr>
          <a:xfrm>
            <a:off x="2438400" y="3810000"/>
            <a:ext cx="5181600" cy="0"/>
          </a:xfrm>
          <a:prstGeom prst="line">
            <a:avLst/>
          </a:prstGeom>
          <a:ln w="50800">
            <a:solidFill>
              <a:srgbClr val="FF0000"/>
            </a:solidFill>
          </a:ln>
        </p:spPr>
        <p:style>
          <a:lnRef idx="1">
            <a:schemeClr val="accent1"/>
          </a:lnRef>
          <a:fillRef idx="0">
            <a:schemeClr val="accent1"/>
          </a:fillRef>
          <a:effectRef idx="0">
            <a:schemeClr val="accent1"/>
          </a:effectRef>
          <a:fontRef idx="minor">
            <a:schemeClr val="tx1"/>
          </a:fontRef>
        </p:style>
      </p:cxnSp>
      <p:sp>
        <p:nvSpPr>
          <p:cNvPr id="8" name="Oval 7"/>
          <p:cNvSpPr/>
          <p:nvPr>
            <p:custDataLst>
              <p:tags r:id="rId7"/>
            </p:custDataLst>
          </p:nvPr>
        </p:nvSpPr>
        <p:spPr>
          <a:xfrm>
            <a:off x="4343400" y="3689268"/>
            <a:ext cx="228600" cy="228600"/>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Oval 9"/>
          <p:cNvSpPr/>
          <p:nvPr>
            <p:custDataLst>
              <p:tags r:id="rId8"/>
            </p:custDataLst>
          </p:nvPr>
        </p:nvSpPr>
        <p:spPr>
          <a:xfrm>
            <a:off x="5398711" y="3689268"/>
            <a:ext cx="228600" cy="228600"/>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Oval 11"/>
          <p:cNvSpPr/>
          <p:nvPr>
            <p:custDataLst>
              <p:tags r:id="rId9"/>
            </p:custDataLst>
          </p:nvPr>
        </p:nvSpPr>
        <p:spPr>
          <a:xfrm>
            <a:off x="6605215" y="3695700"/>
            <a:ext cx="228600" cy="228600"/>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p:cNvSpPr/>
          <p:nvPr>
            <p:custDataLst>
              <p:tags r:id="rId10"/>
            </p:custDataLst>
          </p:nvPr>
        </p:nvSpPr>
        <p:spPr>
          <a:xfrm>
            <a:off x="7010400" y="4343400"/>
            <a:ext cx="1447800" cy="619496"/>
          </a:xfrm>
          <a:prstGeom prst="rect">
            <a:avLst/>
          </a:prstGeom>
          <a:ln w="12700"/>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lang="en-US" sz="2800" b="1" dirty="0">
                <a:solidFill>
                  <a:schemeClr val="accent2">
                    <a:lumMod val="75000"/>
                  </a:schemeClr>
                </a:solidFill>
              </a:rPr>
              <a:t>8</a:t>
            </a:r>
            <a:r>
              <a:rPr lang="en-US" sz="2800" b="1" dirty="0" smtClean="0">
                <a:solidFill>
                  <a:schemeClr val="accent2">
                    <a:lumMod val="75000"/>
                  </a:schemeClr>
                </a:solidFill>
              </a:rPr>
              <a:t>00 MB</a:t>
            </a:r>
            <a:endParaRPr lang="en-US" sz="2800" dirty="0"/>
          </a:p>
        </p:txBody>
      </p:sp>
      <p:cxnSp>
        <p:nvCxnSpPr>
          <p:cNvPr id="15" name="Straight Connector 14"/>
          <p:cNvCxnSpPr>
            <a:stCxn id="8" idx="1"/>
            <a:endCxn id="7" idx="2"/>
          </p:cNvCxnSpPr>
          <p:nvPr>
            <p:custDataLst>
              <p:tags r:id="rId11"/>
            </p:custDataLst>
          </p:nvPr>
        </p:nvCxnSpPr>
        <p:spPr>
          <a:xfrm flipH="1" flipV="1">
            <a:off x="3826884" y="3210296"/>
            <a:ext cx="549994" cy="512450"/>
          </a:xfrm>
          <a:prstGeom prst="line">
            <a:avLst/>
          </a:prstGeom>
          <a:ln w="25400" cap="rnd">
            <a:solidFill>
              <a:srgbClr val="633B13"/>
            </a:solidFill>
            <a:prstDash val="sysDot"/>
          </a:ln>
          <a:effectLst>
            <a:outerShdw blurRad="50800" dist="38100" dir="2700000" algn="tl" rotWithShape="0">
              <a:prstClr val="black">
                <a:alpha val="40000"/>
              </a:prstClr>
            </a:outerShdw>
          </a:effectLst>
        </p:spPr>
        <p:style>
          <a:lnRef idx="2">
            <a:schemeClr val="dk1"/>
          </a:lnRef>
          <a:fillRef idx="0">
            <a:schemeClr val="dk1"/>
          </a:fillRef>
          <a:effectRef idx="1">
            <a:schemeClr val="dk1"/>
          </a:effectRef>
          <a:fontRef idx="minor">
            <a:schemeClr val="tx1"/>
          </a:fontRef>
        </p:style>
      </p:cxnSp>
      <p:cxnSp>
        <p:nvCxnSpPr>
          <p:cNvPr id="18" name="Straight Connector 17"/>
          <p:cNvCxnSpPr>
            <a:stCxn id="12" idx="4"/>
            <a:endCxn id="13" idx="1"/>
          </p:cNvCxnSpPr>
          <p:nvPr>
            <p:custDataLst>
              <p:tags r:id="rId12"/>
            </p:custDataLst>
          </p:nvPr>
        </p:nvCxnSpPr>
        <p:spPr>
          <a:xfrm>
            <a:off x="6719515" y="3924300"/>
            <a:ext cx="290885" cy="728848"/>
          </a:xfrm>
          <a:prstGeom prst="line">
            <a:avLst/>
          </a:prstGeom>
          <a:ln w="25400" cap="rnd">
            <a:solidFill>
              <a:srgbClr val="633B13"/>
            </a:solidFill>
            <a:prstDash val="sysDot"/>
          </a:ln>
          <a:effectLst>
            <a:outerShdw blurRad="50800" dist="38100" dir="2700000" algn="tl" rotWithShape="0">
              <a:prstClr val="black">
                <a:alpha val="40000"/>
              </a:prstClr>
            </a:outerShdw>
          </a:effectLst>
        </p:spPr>
        <p:style>
          <a:lnRef idx="2">
            <a:schemeClr val="dk1"/>
          </a:lnRef>
          <a:fillRef idx="0">
            <a:schemeClr val="dk1"/>
          </a:fillRef>
          <a:effectRef idx="1">
            <a:schemeClr val="dk1"/>
          </a:effectRef>
          <a:fontRef idx="minor">
            <a:schemeClr val="tx1"/>
          </a:fontRef>
        </p:style>
      </p:cxnSp>
    </p:spTree>
    <p:custDataLst>
      <p:tags r:id="rId1"/>
    </p:custDataLst>
    <p:extLst>
      <p:ext uri="{BB962C8B-B14F-4D97-AF65-F5344CB8AC3E}">
        <p14:creationId xmlns:p14="http://schemas.microsoft.com/office/powerpoint/2010/main" val="2779819763"/>
      </p:ext>
    </p:extLst>
  </p:cSld>
  <p:clrMapOvr>
    <a:masterClrMapping/>
  </p:clrMapOvr>
  <mc:AlternateContent xmlns:mc="http://schemas.openxmlformats.org/markup-compatibility/2006" xmlns:p14="http://schemas.microsoft.com/office/powerpoint/2010/main">
    <mc:Choice Requires="p14">
      <p:transition spd="slow" p14:dur="2000" advTm="2199"/>
    </mc:Choice>
    <mc:Fallback xmlns="">
      <p:transition spd="slow" advTm="2199"/>
    </mc:Fallback>
  </mc:AlternateContent>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2"/>
            </p:custDataLst>
          </p:nvPr>
        </p:nvSpPr>
        <p:spPr/>
        <p:txBody>
          <a:bodyPr>
            <a:normAutofit/>
          </a:bodyPr>
          <a:lstStyle/>
          <a:p>
            <a:r>
              <a:rPr lang="en-US" spc="-100" dirty="0" smtClean="0"/>
              <a:t>Fast Recovery Improves Durability</a:t>
            </a:r>
            <a:endParaRPr lang="en-US" spc="-100" dirty="0"/>
          </a:p>
        </p:txBody>
      </p:sp>
      <p:pic>
        <p:nvPicPr>
          <p:cNvPr id="5" name="Content Placeholder 4"/>
          <p:cNvPicPr>
            <a:picLocks noGrp="1" noChangeAspect="1"/>
          </p:cNvPicPr>
          <p:nvPr>
            <p:ph idx="1"/>
            <p:custDataLst>
              <p:tags r:id="rId3"/>
            </p:custDataLst>
          </p:nvPr>
        </p:nvPicPr>
        <p:blipFill>
          <a:blip r:embed="rId13">
            <a:extLst>
              <a:ext uri="{28A0092B-C50C-407E-A947-70E740481C1C}">
                <a14:useLocalDpi xmlns:a14="http://schemas.microsoft.com/office/drawing/2010/main" val="0"/>
              </a:ext>
            </a:extLst>
          </a:blip>
          <a:stretch>
            <a:fillRect/>
          </a:stretch>
        </p:blipFill>
        <p:spPr>
          <a:xfrm>
            <a:off x="431800" y="939800"/>
            <a:ext cx="6502400" cy="4064000"/>
          </a:xfrm>
        </p:spPr>
      </p:pic>
      <p:sp>
        <p:nvSpPr>
          <p:cNvPr id="4" name="Slide Number Placeholder 3"/>
          <p:cNvSpPr>
            <a:spLocks noGrp="1"/>
          </p:cNvSpPr>
          <p:nvPr>
            <p:ph type="sldNum" sz="quarter" idx="12"/>
            <p:custDataLst>
              <p:tags r:id="rId4"/>
            </p:custDataLst>
          </p:nvPr>
        </p:nvSpPr>
        <p:spPr/>
        <p:txBody>
          <a:bodyPr/>
          <a:lstStyle/>
          <a:p>
            <a:fld id="{E7A5B8A6-A355-495E-943D-2625EB1675EB}" type="slidenum">
              <a:rPr lang="en-US" smtClean="0"/>
              <a:t>59</a:t>
            </a:fld>
            <a:endParaRPr lang="en-US" dirty="0"/>
          </a:p>
        </p:txBody>
      </p:sp>
      <p:sp>
        <p:nvSpPr>
          <p:cNvPr id="6" name="Content Placeholder 2"/>
          <p:cNvSpPr txBox="1">
            <a:spLocks/>
          </p:cNvSpPr>
          <p:nvPr>
            <p:custDataLst>
              <p:tags r:id="rId5"/>
            </p:custDataLst>
          </p:nvPr>
        </p:nvSpPr>
        <p:spPr>
          <a:xfrm>
            <a:off x="2743200" y="5105400"/>
            <a:ext cx="6019800" cy="1371600"/>
          </a:xfrm>
          <a:prstGeom prst="rect">
            <a:avLst/>
          </a:prstGeom>
        </p:spPr>
        <p:txBody>
          <a:bodyPr vert="horz" lIns="91440" tIns="45720" rIns="91440" bIns="45720" rtlCol="0">
            <a:normAutofit fontScale="70000" lnSpcReduction="20000"/>
          </a:bodyPr>
          <a:lstStyle>
            <a:lvl1pPr marL="342900" indent="-342900" algn="l" defTabSz="914400" rtl="0" eaLnBrk="1" latinLnBrk="0" hangingPunct="1">
              <a:lnSpc>
                <a:spcPct val="100000"/>
              </a:lnSpc>
              <a:spcBef>
                <a:spcPct val="20000"/>
              </a:spcBef>
              <a:spcAft>
                <a:spcPts val="600"/>
              </a:spcAft>
              <a:buFont typeface="Arial" pitchFamily="34" charset="0"/>
              <a:buChar char="•"/>
              <a:defRPr sz="2400" b="1" kern="1200">
                <a:solidFill>
                  <a:schemeClr val="tx1"/>
                </a:solidFill>
                <a:latin typeface="+mn-lt"/>
                <a:ea typeface="+mn-ea"/>
                <a:cs typeface="+mn-cs"/>
              </a:defRPr>
            </a:lvl1pPr>
            <a:lvl2pPr marL="742950" indent="-285750" algn="l" defTabSz="914400" rtl="0" eaLnBrk="1" latinLnBrk="0" hangingPunct="1">
              <a:lnSpc>
                <a:spcPct val="100000"/>
              </a:lnSpc>
              <a:spcBef>
                <a:spcPct val="20000"/>
              </a:spcBef>
              <a:spcAft>
                <a:spcPts val="600"/>
              </a:spcAft>
              <a:buSzPct val="90000"/>
              <a:buFont typeface="Arial"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100000"/>
              </a:lnSpc>
              <a:spcBef>
                <a:spcPct val="20000"/>
              </a:spcBef>
              <a:spcAft>
                <a:spcPts val="600"/>
              </a:spcAft>
              <a:buSzPct val="80000"/>
              <a:buFont typeface="Arial" pitchFamily="34" charset="0"/>
              <a:buChar char="•"/>
              <a:defRPr sz="2200" kern="1200">
                <a:solidFill>
                  <a:schemeClr val="tx1"/>
                </a:solidFill>
                <a:latin typeface="+mn-lt"/>
                <a:ea typeface="+mn-ea"/>
                <a:cs typeface="+mn-cs"/>
              </a:defRPr>
            </a:lvl3pPr>
            <a:lvl4pPr marL="1600200" indent="-228600" algn="l" defTabSz="914400" rtl="0" eaLnBrk="1" latinLnBrk="0" hangingPunct="1">
              <a:lnSpc>
                <a:spcPct val="100000"/>
              </a:lnSpc>
              <a:spcBef>
                <a:spcPct val="20000"/>
              </a:spcBef>
              <a:spcAft>
                <a:spcPts val="600"/>
              </a:spcAft>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lnSpc>
                <a:spcPct val="100000"/>
              </a:lnSpc>
              <a:spcBef>
                <a:spcPct val="20000"/>
              </a:spcBef>
              <a:spcAft>
                <a:spcPts val="600"/>
              </a:spcAft>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b="0" dirty="0" smtClean="0"/>
              <a:t>2 failures/server/year</a:t>
            </a:r>
          </a:p>
          <a:p>
            <a:r>
              <a:rPr lang="en-US" b="0" dirty="0"/>
              <a:t>F</a:t>
            </a:r>
            <a:r>
              <a:rPr lang="en-US" b="0" dirty="0" smtClean="0"/>
              <a:t>ailures are independent</a:t>
            </a:r>
          </a:p>
          <a:p>
            <a:r>
              <a:rPr lang="en-US" b="0" dirty="0"/>
              <a:t>F</a:t>
            </a:r>
            <a:r>
              <a:rPr lang="en-US" b="0" dirty="0" smtClean="0"/>
              <a:t>ailures </a:t>
            </a:r>
            <a:r>
              <a:rPr lang="en-US" b="0" dirty="0"/>
              <a:t>lose all contents of both RAM and disk</a:t>
            </a:r>
          </a:p>
          <a:p>
            <a:r>
              <a:rPr lang="en-US" b="0" dirty="0" smtClean="0"/>
              <a:t>Replication factor 3</a:t>
            </a:r>
          </a:p>
        </p:txBody>
      </p:sp>
      <p:sp>
        <p:nvSpPr>
          <p:cNvPr id="7" name="TextBox 6"/>
          <p:cNvSpPr txBox="1"/>
          <p:nvPr>
            <p:custDataLst>
              <p:tags r:id="rId6"/>
            </p:custDataLst>
          </p:nvPr>
        </p:nvSpPr>
        <p:spPr>
          <a:xfrm>
            <a:off x="6934200" y="2286000"/>
            <a:ext cx="1941557" cy="923330"/>
          </a:xfrm>
          <a:prstGeom prst="rect">
            <a:avLst/>
          </a:prstGeom>
          <a:solidFill>
            <a:schemeClr val="bg1"/>
          </a:solidFill>
          <a:ln w="19050">
            <a:solidFill>
              <a:srgbClr val="633B13"/>
            </a:solidFill>
          </a:ln>
          <a:effectLst>
            <a:outerShdw blurRad="50800" dist="38100" dir="2700000" algn="tl" rotWithShape="0">
              <a:prstClr val="black">
                <a:alpha val="40000"/>
              </a:prstClr>
            </a:outerShdw>
          </a:effectLst>
        </p:spPr>
        <p:txBody>
          <a:bodyPr wrap="none" rtlCol="0">
            <a:spAutoFit/>
          </a:bodyPr>
          <a:lstStyle/>
          <a:p>
            <a:pPr algn="l"/>
            <a:r>
              <a:rPr lang="en-US" dirty="0" smtClean="0">
                <a:solidFill>
                  <a:schemeClr val="tx2"/>
                </a:solidFill>
              </a:rPr>
              <a:t>RAMCloud with</a:t>
            </a:r>
          </a:p>
          <a:p>
            <a:pPr algn="l"/>
            <a:r>
              <a:rPr lang="en-US" dirty="0" smtClean="0">
                <a:solidFill>
                  <a:schemeClr val="tx2"/>
                </a:solidFill>
              </a:rPr>
              <a:t>1-Copy in RAM</a:t>
            </a:r>
          </a:p>
          <a:p>
            <a:pPr algn="l"/>
            <a:r>
              <a:rPr lang="en-US" dirty="0" smtClean="0">
                <a:solidFill>
                  <a:schemeClr val="tx2"/>
                </a:solidFill>
              </a:rPr>
              <a:t>2-Copies on Disk</a:t>
            </a:r>
            <a:endParaRPr lang="en-US" dirty="0">
              <a:solidFill>
                <a:schemeClr val="tx2"/>
              </a:solidFill>
            </a:endParaRPr>
          </a:p>
        </p:txBody>
      </p:sp>
      <p:sp>
        <p:nvSpPr>
          <p:cNvPr id="8" name="TextBox 7"/>
          <p:cNvSpPr txBox="1"/>
          <p:nvPr>
            <p:custDataLst>
              <p:tags r:id="rId7"/>
            </p:custDataLst>
          </p:nvPr>
        </p:nvSpPr>
        <p:spPr>
          <a:xfrm>
            <a:off x="6936828" y="1066800"/>
            <a:ext cx="1941557" cy="646331"/>
          </a:xfrm>
          <a:prstGeom prst="rect">
            <a:avLst/>
          </a:prstGeom>
          <a:solidFill>
            <a:schemeClr val="bg1"/>
          </a:solidFill>
          <a:ln w="19050">
            <a:solidFill>
              <a:srgbClr val="633B13"/>
            </a:solidFill>
          </a:ln>
          <a:effectLst>
            <a:outerShdw blurRad="50800" dist="38100" dir="2700000" algn="tl" rotWithShape="0">
              <a:prstClr val="black">
                <a:alpha val="40000"/>
              </a:prstClr>
            </a:outerShdw>
          </a:effectLst>
        </p:spPr>
        <p:txBody>
          <a:bodyPr wrap="none" rtlCol="0">
            <a:spAutoFit/>
          </a:bodyPr>
          <a:lstStyle/>
          <a:p>
            <a:pPr algn="l"/>
            <a:r>
              <a:rPr lang="en-US" dirty="0" smtClean="0">
                <a:solidFill>
                  <a:schemeClr val="tx2"/>
                </a:solidFill>
              </a:rPr>
              <a:t>GFS (SOSP ‘03)</a:t>
            </a:r>
          </a:p>
          <a:p>
            <a:pPr algn="l"/>
            <a:r>
              <a:rPr lang="en-US" dirty="0">
                <a:solidFill>
                  <a:schemeClr val="tx2"/>
                </a:solidFill>
              </a:rPr>
              <a:t>3</a:t>
            </a:r>
            <a:r>
              <a:rPr lang="en-US" dirty="0" smtClean="0">
                <a:solidFill>
                  <a:schemeClr val="tx2"/>
                </a:solidFill>
              </a:rPr>
              <a:t>-Copies on Disk</a:t>
            </a:r>
            <a:endParaRPr lang="en-US" dirty="0">
              <a:solidFill>
                <a:schemeClr val="tx2"/>
              </a:solidFill>
            </a:endParaRPr>
          </a:p>
        </p:txBody>
      </p:sp>
      <p:cxnSp>
        <p:nvCxnSpPr>
          <p:cNvPr id="9" name="Straight Connector 8"/>
          <p:cNvCxnSpPr>
            <a:endCxn id="8" idx="1"/>
          </p:cNvCxnSpPr>
          <p:nvPr>
            <p:custDataLst>
              <p:tags r:id="rId8"/>
            </p:custDataLst>
          </p:nvPr>
        </p:nvCxnSpPr>
        <p:spPr>
          <a:xfrm>
            <a:off x="6705600" y="1389966"/>
            <a:ext cx="231228" cy="0"/>
          </a:xfrm>
          <a:prstGeom prst="line">
            <a:avLst/>
          </a:prstGeom>
          <a:ln w="25400" cap="rnd">
            <a:solidFill>
              <a:srgbClr val="633B13"/>
            </a:solidFill>
            <a:prstDash val="sysDot"/>
          </a:ln>
          <a:effectLst>
            <a:outerShdw blurRad="50800" dist="38100" dir="2700000" algn="tl" rotWithShape="0">
              <a:prstClr val="black">
                <a:alpha val="40000"/>
              </a:prstClr>
            </a:outerShdw>
          </a:effectLst>
        </p:spPr>
        <p:style>
          <a:lnRef idx="2">
            <a:schemeClr val="dk1"/>
          </a:lnRef>
          <a:fillRef idx="0">
            <a:schemeClr val="dk1"/>
          </a:fillRef>
          <a:effectRef idx="1">
            <a:schemeClr val="dk1"/>
          </a:effectRef>
          <a:fontRef idx="minor">
            <a:schemeClr val="tx1"/>
          </a:fontRef>
        </p:style>
      </p:cxnSp>
      <p:cxnSp>
        <p:nvCxnSpPr>
          <p:cNvPr id="12" name="Straight Connector 11"/>
          <p:cNvCxnSpPr>
            <a:endCxn id="7" idx="1"/>
          </p:cNvCxnSpPr>
          <p:nvPr>
            <p:custDataLst>
              <p:tags r:id="rId9"/>
            </p:custDataLst>
          </p:nvPr>
        </p:nvCxnSpPr>
        <p:spPr>
          <a:xfrm>
            <a:off x="6705600" y="2747665"/>
            <a:ext cx="228600" cy="0"/>
          </a:xfrm>
          <a:prstGeom prst="line">
            <a:avLst/>
          </a:prstGeom>
          <a:ln w="25400" cap="rnd">
            <a:solidFill>
              <a:srgbClr val="633B13"/>
            </a:solidFill>
            <a:prstDash val="sysDot"/>
          </a:ln>
          <a:effectLst>
            <a:outerShdw blurRad="50800" dist="38100" dir="2700000" algn="tl" rotWithShape="0">
              <a:prstClr val="black">
                <a:alpha val="40000"/>
              </a:prstClr>
            </a:outerShdw>
          </a:effectLst>
        </p:spPr>
        <p:style>
          <a:lnRef idx="2">
            <a:schemeClr val="dk1"/>
          </a:lnRef>
          <a:fillRef idx="0">
            <a:schemeClr val="dk1"/>
          </a:fillRef>
          <a:effectRef idx="1">
            <a:schemeClr val="dk1"/>
          </a:effectRef>
          <a:fontRef idx="minor">
            <a:schemeClr val="tx1"/>
          </a:fontRef>
        </p:style>
      </p:cxnSp>
      <p:sp>
        <p:nvSpPr>
          <p:cNvPr id="11" name="Content Placeholder 2"/>
          <p:cNvSpPr txBox="1">
            <a:spLocks/>
          </p:cNvSpPr>
          <p:nvPr>
            <p:custDataLst>
              <p:tags r:id="rId10"/>
            </p:custDataLst>
          </p:nvPr>
        </p:nvSpPr>
        <p:spPr>
          <a:xfrm>
            <a:off x="228600" y="5029200"/>
            <a:ext cx="2362200" cy="1371600"/>
          </a:xfrm>
          <a:prstGeom prst="rect">
            <a:avLst/>
          </a:prstGeom>
        </p:spPr>
        <p:txBody>
          <a:bodyPr vert="horz" lIns="91440" tIns="45720" rIns="91440" bIns="45720" rtlCol="0">
            <a:normAutofit/>
          </a:bodyPr>
          <a:lstStyle>
            <a:lvl1pPr marL="342900" indent="-342900" algn="l" defTabSz="914400" rtl="0" eaLnBrk="1" latinLnBrk="0" hangingPunct="1">
              <a:lnSpc>
                <a:spcPct val="100000"/>
              </a:lnSpc>
              <a:spcBef>
                <a:spcPct val="20000"/>
              </a:spcBef>
              <a:spcAft>
                <a:spcPts val="600"/>
              </a:spcAft>
              <a:buFont typeface="Arial" pitchFamily="34" charset="0"/>
              <a:buChar char="•"/>
              <a:defRPr sz="2400" b="1" kern="1200">
                <a:solidFill>
                  <a:schemeClr val="tx1"/>
                </a:solidFill>
                <a:latin typeface="+mn-lt"/>
                <a:ea typeface="+mn-ea"/>
                <a:cs typeface="+mn-cs"/>
              </a:defRPr>
            </a:lvl1pPr>
            <a:lvl2pPr marL="742950" indent="-285750" algn="l" defTabSz="914400" rtl="0" eaLnBrk="1" latinLnBrk="0" hangingPunct="1">
              <a:lnSpc>
                <a:spcPct val="100000"/>
              </a:lnSpc>
              <a:spcBef>
                <a:spcPct val="20000"/>
              </a:spcBef>
              <a:spcAft>
                <a:spcPts val="600"/>
              </a:spcAft>
              <a:buSzPct val="90000"/>
              <a:buFont typeface="Arial"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100000"/>
              </a:lnSpc>
              <a:spcBef>
                <a:spcPct val="20000"/>
              </a:spcBef>
              <a:spcAft>
                <a:spcPts val="600"/>
              </a:spcAft>
              <a:buSzPct val="80000"/>
              <a:buFont typeface="Arial" pitchFamily="34" charset="0"/>
              <a:buChar char="•"/>
              <a:defRPr sz="2200" kern="1200">
                <a:solidFill>
                  <a:schemeClr val="tx1"/>
                </a:solidFill>
                <a:latin typeface="+mn-lt"/>
                <a:ea typeface="+mn-ea"/>
                <a:cs typeface="+mn-cs"/>
              </a:defRPr>
            </a:lvl3pPr>
            <a:lvl4pPr marL="1600200" indent="-228600" algn="l" defTabSz="914400" rtl="0" eaLnBrk="1" latinLnBrk="0" hangingPunct="1">
              <a:lnSpc>
                <a:spcPct val="100000"/>
              </a:lnSpc>
              <a:spcBef>
                <a:spcPct val="20000"/>
              </a:spcBef>
              <a:spcAft>
                <a:spcPts val="600"/>
              </a:spcAft>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lnSpc>
                <a:spcPct val="100000"/>
              </a:lnSpc>
              <a:spcBef>
                <a:spcPct val="20000"/>
              </a:spcBef>
              <a:spcAft>
                <a:spcPts val="600"/>
              </a:spcAft>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b="0" dirty="0" smtClean="0"/>
              <a:t>Assumptions:</a:t>
            </a:r>
          </a:p>
        </p:txBody>
      </p:sp>
    </p:spTree>
    <p:custDataLst>
      <p:tags r:id="rId1"/>
    </p:custDataLst>
    <p:extLst>
      <p:ext uri="{BB962C8B-B14F-4D97-AF65-F5344CB8AC3E}">
        <p14:creationId xmlns:p14="http://schemas.microsoft.com/office/powerpoint/2010/main" val="2247833911"/>
      </p:ext>
    </p:extLst>
  </p:cSld>
  <p:clrMapOvr>
    <a:masterClrMapping/>
  </p:clrMapOvr>
  <mc:AlternateContent xmlns:mc="http://schemas.openxmlformats.org/markup-compatibility/2006" xmlns:p14="http://schemas.microsoft.com/office/powerpoint/2010/main">
    <mc:Choice Requires="p14">
      <p:transition spd="slow" p14:dur="2000" advTm="111"/>
    </mc:Choice>
    <mc:Fallback xmlns="">
      <p:transition spd="slow" advTm="111"/>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2"/>
            </p:custDataLst>
          </p:nvPr>
        </p:nvSpPr>
        <p:spPr/>
        <p:txBody>
          <a:bodyPr/>
          <a:lstStyle/>
          <a:p>
            <a:r>
              <a:rPr lang="en-US" dirty="0" smtClean="0"/>
              <a:t>Outline</a:t>
            </a:r>
            <a:endParaRPr lang="en-US" dirty="0"/>
          </a:p>
        </p:txBody>
      </p:sp>
      <p:sp>
        <p:nvSpPr>
          <p:cNvPr id="3" name="Content Placeholder 2"/>
          <p:cNvSpPr>
            <a:spLocks noGrp="1"/>
          </p:cNvSpPr>
          <p:nvPr>
            <p:ph idx="1"/>
            <p:custDataLst>
              <p:tags r:id="rId3"/>
            </p:custDataLst>
          </p:nvPr>
        </p:nvSpPr>
        <p:spPr/>
        <p:txBody>
          <a:bodyPr/>
          <a:lstStyle/>
          <a:p>
            <a:r>
              <a:rPr lang="en-US" dirty="0" smtClean="0">
                <a:solidFill>
                  <a:schemeClr val="tx1">
                    <a:lumMod val="50000"/>
                    <a:lumOff val="50000"/>
                  </a:schemeClr>
                </a:solidFill>
              </a:rPr>
              <a:t>Introduction</a:t>
            </a:r>
          </a:p>
          <a:p>
            <a:r>
              <a:rPr lang="en-US" dirty="0" smtClean="0">
                <a:solidFill>
                  <a:schemeClr val="tx1">
                    <a:lumMod val="50000"/>
                    <a:lumOff val="50000"/>
                  </a:schemeClr>
                </a:solidFill>
              </a:rPr>
              <a:t>Contributions</a:t>
            </a:r>
          </a:p>
          <a:p>
            <a:r>
              <a:rPr lang="en-US" dirty="0">
                <a:solidFill>
                  <a:schemeClr val="tx1">
                    <a:lumMod val="50000"/>
                    <a:lumOff val="50000"/>
                  </a:schemeClr>
                </a:solidFill>
              </a:rPr>
              <a:t>RAMCloud Overview</a:t>
            </a:r>
          </a:p>
          <a:p>
            <a:r>
              <a:rPr lang="en-US" dirty="0"/>
              <a:t>Fast Crash Recovery</a:t>
            </a:r>
          </a:p>
          <a:p>
            <a:pPr lvl="1"/>
            <a:r>
              <a:rPr lang="en-US" dirty="0" smtClean="0">
                <a:solidFill>
                  <a:schemeClr val="tx1">
                    <a:lumMod val="50000"/>
                    <a:lumOff val="50000"/>
                  </a:schemeClr>
                </a:solidFill>
              </a:rPr>
              <a:t>Evaluation</a:t>
            </a:r>
          </a:p>
          <a:p>
            <a:r>
              <a:rPr lang="en-US" dirty="0" smtClean="0">
                <a:solidFill>
                  <a:schemeClr val="tx1">
                    <a:lumMod val="50000"/>
                    <a:lumOff val="50000"/>
                  </a:schemeClr>
                </a:solidFill>
              </a:rPr>
              <a:t>Distributed Fault-Tolerant Log</a:t>
            </a:r>
          </a:p>
          <a:p>
            <a:r>
              <a:rPr lang="en-US" dirty="0" smtClean="0">
                <a:solidFill>
                  <a:schemeClr val="tx1">
                    <a:lumMod val="50000"/>
                    <a:lumOff val="50000"/>
                  </a:schemeClr>
                </a:solidFill>
              </a:rPr>
              <a:t>Surviving Massive Failures</a:t>
            </a:r>
          </a:p>
          <a:p>
            <a:r>
              <a:rPr lang="en-US" dirty="0" smtClean="0">
                <a:solidFill>
                  <a:schemeClr val="tx1">
                    <a:lumMod val="50000"/>
                    <a:lumOff val="50000"/>
                  </a:schemeClr>
                </a:solidFill>
              </a:rPr>
              <a:t>Conclusion</a:t>
            </a:r>
            <a:endParaRPr lang="en-US" dirty="0" smtClean="0"/>
          </a:p>
          <a:p>
            <a:endParaRPr lang="en-US" dirty="0"/>
          </a:p>
        </p:txBody>
      </p:sp>
      <p:sp>
        <p:nvSpPr>
          <p:cNvPr id="4" name="Slide Number Placeholder 3"/>
          <p:cNvSpPr>
            <a:spLocks noGrp="1"/>
          </p:cNvSpPr>
          <p:nvPr>
            <p:ph type="sldNum" sz="quarter" idx="12"/>
            <p:custDataLst>
              <p:tags r:id="rId4"/>
            </p:custDataLst>
          </p:nvPr>
        </p:nvSpPr>
        <p:spPr/>
        <p:txBody>
          <a:bodyPr/>
          <a:lstStyle/>
          <a:p>
            <a:fld id="{68FBD721-3271-4DF0-B17E-844E969EC90E}" type="slidenum">
              <a:rPr lang="en-US" smtClean="0"/>
              <a:t>6</a:t>
            </a:fld>
            <a:endParaRPr lang="en-US" dirty="0"/>
          </a:p>
        </p:txBody>
      </p:sp>
    </p:spTree>
    <p:custDataLst>
      <p:tags r:id="rId1"/>
    </p:custDataLst>
    <p:extLst>
      <p:ext uri="{BB962C8B-B14F-4D97-AF65-F5344CB8AC3E}">
        <p14:creationId xmlns:p14="http://schemas.microsoft.com/office/powerpoint/2010/main" val="3452456669"/>
      </p:ext>
    </p:extLst>
  </p:cSld>
  <p:clrMapOvr>
    <a:masterClrMapping/>
  </p:clrMapOvr>
  <mc:AlternateContent xmlns:mc="http://schemas.openxmlformats.org/markup-compatibility/2006" xmlns:p14="http://schemas.microsoft.com/office/powerpoint/2010/main">
    <mc:Choice Requires="p14">
      <p:transition spd="slow" p14:dur="2000" advTm="3103"/>
    </mc:Choice>
    <mc:Fallback xmlns="">
      <p:transition spd="slow" advTm="3103"/>
    </mc:Fallback>
  </mc:AlternateContent>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custDataLst>
              <p:tags r:id="rId2"/>
            </p:custDataLst>
          </p:nvPr>
        </p:nvSpPr>
        <p:spPr/>
        <p:txBody>
          <a:bodyPr/>
          <a:lstStyle/>
          <a:p>
            <a:r>
              <a:rPr lang="en-US" dirty="0" smtClean="0"/>
              <a:t>Greatest drivers for software and hardware systems over last 30 years:</a:t>
            </a:r>
          </a:p>
          <a:p>
            <a:pPr lvl="1"/>
            <a:r>
              <a:rPr lang="en-US" dirty="0" smtClean="0"/>
              <a:t>Moore’s Law</a:t>
            </a:r>
          </a:p>
          <a:p>
            <a:pPr lvl="1"/>
            <a:r>
              <a:rPr lang="en-US" dirty="0" smtClean="0"/>
              <a:t>Locality (caching, de-dup, rack organization, etc. etc.)</a:t>
            </a:r>
          </a:p>
          <a:p>
            <a:r>
              <a:rPr lang="en-US" dirty="0" smtClean="0"/>
              <a:t>Large-scale Web applications have huge datasets but less locality</a:t>
            </a:r>
          </a:p>
          <a:p>
            <a:pPr lvl="1"/>
            <a:r>
              <a:rPr lang="en-US" dirty="0" smtClean="0"/>
              <a:t>Long tail</a:t>
            </a:r>
          </a:p>
          <a:p>
            <a:pPr lvl="1"/>
            <a:r>
              <a:rPr lang="en-US" dirty="0" smtClean="0"/>
              <a:t>Highly interconnected</a:t>
            </a:r>
            <a:br>
              <a:rPr lang="en-US" dirty="0" smtClean="0"/>
            </a:br>
            <a:r>
              <a:rPr lang="en-US" dirty="0" smtClean="0"/>
              <a:t>(social graphs)</a:t>
            </a:r>
          </a:p>
          <a:p>
            <a:pPr lvl="1"/>
            <a:endParaRPr lang="en-US" dirty="0" smtClean="0"/>
          </a:p>
          <a:p>
            <a:endParaRPr lang="en-US" dirty="0"/>
          </a:p>
        </p:txBody>
      </p:sp>
      <p:sp>
        <p:nvSpPr>
          <p:cNvPr id="6" name="Title 5"/>
          <p:cNvSpPr>
            <a:spLocks noGrp="1"/>
          </p:cNvSpPr>
          <p:nvPr>
            <p:ph type="title"/>
            <p:custDataLst>
              <p:tags r:id="rId3"/>
            </p:custDataLst>
          </p:nvPr>
        </p:nvSpPr>
        <p:spPr/>
        <p:txBody>
          <a:bodyPr/>
          <a:lstStyle/>
          <a:p>
            <a:r>
              <a:rPr lang="en-US" dirty="0" smtClean="0"/>
              <a:t>Don’t Count On Locality</a:t>
            </a:r>
            <a:endParaRPr lang="en-US" dirty="0"/>
          </a:p>
        </p:txBody>
      </p:sp>
      <p:grpSp>
        <p:nvGrpSpPr>
          <p:cNvPr id="16" name="Group 15"/>
          <p:cNvGrpSpPr/>
          <p:nvPr>
            <p:custDataLst>
              <p:tags r:id="rId4"/>
            </p:custDataLst>
          </p:nvPr>
        </p:nvGrpSpPr>
        <p:grpSpPr>
          <a:xfrm>
            <a:off x="4038600" y="3654700"/>
            <a:ext cx="4560427" cy="2669900"/>
            <a:chOff x="2678573" y="3429000"/>
            <a:chExt cx="4560427" cy="2669900"/>
          </a:xfrm>
        </p:grpSpPr>
        <p:sp>
          <p:nvSpPr>
            <p:cNvPr id="8" name="Freeform 7"/>
            <p:cNvSpPr/>
            <p:nvPr/>
          </p:nvSpPr>
          <p:spPr>
            <a:xfrm>
              <a:off x="3102620" y="3581400"/>
              <a:ext cx="2915367" cy="2129568"/>
            </a:xfrm>
            <a:custGeom>
              <a:avLst/>
              <a:gdLst>
                <a:gd name="connsiteX0" fmla="*/ 0 w 4858719"/>
                <a:gd name="connsiteY0" fmla="*/ 0 h 3549111"/>
                <a:gd name="connsiteX1" fmla="*/ 0 w 4858719"/>
                <a:gd name="connsiteY1" fmla="*/ 3549111 h 3549111"/>
                <a:gd name="connsiteX2" fmla="*/ 4858719 w 4858719"/>
                <a:gd name="connsiteY2" fmla="*/ 3549111 h 3549111"/>
              </a:gdLst>
              <a:ahLst/>
              <a:cxnLst>
                <a:cxn ang="0">
                  <a:pos x="connsiteX0" y="connsiteY0"/>
                </a:cxn>
                <a:cxn ang="0">
                  <a:pos x="connsiteX1" y="connsiteY1"/>
                </a:cxn>
                <a:cxn ang="0">
                  <a:pos x="connsiteX2" y="connsiteY2"/>
                </a:cxn>
              </a:cxnLst>
              <a:rect l="l" t="t" r="r" b="b"/>
              <a:pathLst>
                <a:path w="4858719" h="3549111">
                  <a:moveTo>
                    <a:pt x="0" y="0"/>
                  </a:moveTo>
                  <a:lnTo>
                    <a:pt x="0" y="3549111"/>
                  </a:lnTo>
                  <a:lnTo>
                    <a:pt x="4858719" y="3549111"/>
                  </a:lnTo>
                </a:path>
              </a:pathLst>
            </a:custGeom>
            <a:noFill/>
            <a:ln w="28575"/>
          </p:spPr>
          <p:style>
            <a:lnRef idx="2">
              <a:schemeClr val="dk1"/>
            </a:lnRef>
            <a:fillRef idx="1">
              <a:schemeClr val="lt1"/>
            </a:fillRef>
            <a:effectRef idx="0">
              <a:schemeClr val="dk1"/>
            </a:effectRef>
            <a:fontRef idx="minor">
              <a:schemeClr val="dk1"/>
            </a:fontRef>
          </p:style>
          <p:txBody>
            <a:bodyPr rtlCol="0" anchor="ctr"/>
            <a:lstStyle/>
            <a:p>
              <a:pPr algn="ctr"/>
              <a:endParaRPr lang="en-US" dirty="0"/>
            </a:p>
          </p:txBody>
        </p:sp>
        <p:sp>
          <p:nvSpPr>
            <p:cNvPr id="9" name="Freeform 8"/>
            <p:cNvSpPr/>
            <p:nvPr/>
          </p:nvSpPr>
          <p:spPr>
            <a:xfrm>
              <a:off x="3214213" y="3613948"/>
              <a:ext cx="2729378" cy="1976128"/>
            </a:xfrm>
            <a:custGeom>
              <a:avLst/>
              <a:gdLst>
                <a:gd name="connsiteX0" fmla="*/ 0 w 4548752"/>
                <a:gd name="connsiteY0" fmla="*/ 0 h 3293389"/>
                <a:gd name="connsiteX1" fmla="*/ 4548752 w 4548752"/>
                <a:gd name="connsiteY1" fmla="*/ 3293389 h 3293389"/>
                <a:gd name="connsiteX0" fmla="*/ 0 w 4548752"/>
                <a:gd name="connsiteY0" fmla="*/ 0 h 3293389"/>
                <a:gd name="connsiteX1" fmla="*/ 4548752 w 4548752"/>
                <a:gd name="connsiteY1" fmla="*/ 3293389 h 3293389"/>
                <a:gd name="connsiteX0" fmla="*/ 0 w 4548752"/>
                <a:gd name="connsiteY0" fmla="*/ 0 h 3293389"/>
                <a:gd name="connsiteX1" fmla="*/ 4548752 w 4548752"/>
                <a:gd name="connsiteY1" fmla="*/ 3293389 h 3293389"/>
              </a:gdLst>
              <a:ahLst/>
              <a:cxnLst>
                <a:cxn ang="0">
                  <a:pos x="connsiteX0" y="connsiteY0"/>
                </a:cxn>
                <a:cxn ang="0">
                  <a:pos x="connsiteX1" y="connsiteY1"/>
                </a:cxn>
              </a:cxnLst>
              <a:rect l="l" t="t" r="r" b="b"/>
              <a:pathLst>
                <a:path w="4548752" h="3293389">
                  <a:moveTo>
                    <a:pt x="0" y="0"/>
                  </a:moveTo>
                  <a:cubicBezTo>
                    <a:pt x="222143" y="3089328"/>
                    <a:pt x="2893016" y="3241729"/>
                    <a:pt x="4548752" y="3293389"/>
                  </a:cubicBezTo>
                </a:path>
              </a:pathLst>
            </a:custGeom>
            <a:noFill/>
            <a:ln w="50800">
              <a:solidFill>
                <a:schemeClr val="accent1">
                  <a:lumMod val="90000"/>
                  <a:lumOff val="10000"/>
                </a:schemeClr>
              </a:solidFill>
              <a:prstDash val="solid"/>
              <a:tailEnd type="triangle" w="med" len="lg"/>
            </a:ln>
          </p:spPr>
          <p:style>
            <a:lnRef idx="2">
              <a:schemeClr val="dk1"/>
            </a:lnRef>
            <a:fillRef idx="1">
              <a:schemeClr val="lt1"/>
            </a:fillRef>
            <a:effectRef idx="0">
              <a:schemeClr val="dk1"/>
            </a:effectRef>
            <a:fontRef idx="minor">
              <a:schemeClr val="dk1"/>
            </a:fontRef>
          </p:style>
          <p:txBody>
            <a:bodyPr rtlCol="0" anchor="ctr"/>
            <a:lstStyle/>
            <a:p>
              <a:pPr algn="ctr"/>
              <a:endParaRPr lang="en-US" dirty="0"/>
            </a:p>
          </p:txBody>
        </p:sp>
        <p:sp>
          <p:nvSpPr>
            <p:cNvPr id="10" name="TextBox 9"/>
            <p:cNvSpPr txBox="1"/>
            <p:nvPr/>
          </p:nvSpPr>
          <p:spPr>
            <a:xfrm rot="16200000">
              <a:off x="2187412" y="4322673"/>
              <a:ext cx="1351653" cy="369332"/>
            </a:xfrm>
            <a:prstGeom prst="rect">
              <a:avLst/>
            </a:prstGeom>
            <a:noFill/>
          </p:spPr>
          <p:txBody>
            <a:bodyPr wrap="none" rtlCol="0">
              <a:spAutoFit/>
            </a:bodyPr>
            <a:lstStyle/>
            <a:p>
              <a:r>
                <a:rPr lang="en-US" b="1" dirty="0" smtClean="0"/>
                <a:t>Frequency</a:t>
              </a:r>
              <a:endParaRPr lang="en-US" b="1" dirty="0"/>
            </a:p>
          </p:txBody>
        </p:sp>
        <p:sp>
          <p:nvSpPr>
            <p:cNvPr id="11" name="TextBox 10"/>
            <p:cNvSpPr txBox="1"/>
            <p:nvPr/>
          </p:nvSpPr>
          <p:spPr>
            <a:xfrm>
              <a:off x="4116796" y="5729568"/>
              <a:ext cx="787395" cy="369332"/>
            </a:xfrm>
            <a:prstGeom prst="rect">
              <a:avLst/>
            </a:prstGeom>
            <a:noFill/>
          </p:spPr>
          <p:txBody>
            <a:bodyPr wrap="none" rtlCol="0">
              <a:spAutoFit/>
            </a:bodyPr>
            <a:lstStyle/>
            <a:p>
              <a:r>
                <a:rPr lang="en-US" b="1" dirty="0" smtClean="0"/>
                <a:t>Items</a:t>
              </a:r>
              <a:endParaRPr lang="en-US" b="1" dirty="0"/>
            </a:p>
          </p:txBody>
        </p:sp>
        <p:sp>
          <p:nvSpPr>
            <p:cNvPr id="12" name="Oval 11"/>
            <p:cNvSpPr/>
            <p:nvPr/>
          </p:nvSpPr>
          <p:spPr>
            <a:xfrm>
              <a:off x="3048000" y="3429000"/>
              <a:ext cx="533400" cy="1295400"/>
            </a:xfrm>
            <a:prstGeom prst="ellipse">
              <a:avLst/>
            </a:prstGeom>
            <a:noFill/>
            <a:ln>
              <a:solidFill>
                <a:schemeClr val="accent4"/>
              </a:solidFill>
              <a:prstDash val="sysDot"/>
            </a:ln>
          </p:spPr>
          <p:style>
            <a:lnRef idx="2">
              <a:schemeClr val="dk1"/>
            </a:lnRef>
            <a:fillRef idx="1">
              <a:schemeClr val="lt1"/>
            </a:fillRef>
            <a:effectRef idx="0">
              <a:schemeClr val="dk1"/>
            </a:effectRef>
            <a:fontRef idx="minor">
              <a:schemeClr val="dk1"/>
            </a:fontRef>
          </p:style>
          <p:txBody>
            <a:bodyPr rtlCol="0" anchor="ctr"/>
            <a:lstStyle/>
            <a:p>
              <a:pPr algn="ctr"/>
              <a:endParaRPr lang="en-US" dirty="0"/>
            </a:p>
          </p:txBody>
        </p:sp>
        <p:sp>
          <p:nvSpPr>
            <p:cNvPr id="13" name="Oval 12"/>
            <p:cNvSpPr/>
            <p:nvPr/>
          </p:nvSpPr>
          <p:spPr>
            <a:xfrm>
              <a:off x="5029200" y="5334000"/>
              <a:ext cx="2209800" cy="457200"/>
            </a:xfrm>
            <a:prstGeom prst="ellipse">
              <a:avLst/>
            </a:prstGeom>
            <a:noFill/>
            <a:ln>
              <a:solidFill>
                <a:schemeClr val="accent4"/>
              </a:solidFill>
              <a:prstDash val="sysDot"/>
            </a:ln>
          </p:spPr>
          <p:style>
            <a:lnRef idx="2">
              <a:schemeClr val="dk1"/>
            </a:lnRef>
            <a:fillRef idx="1">
              <a:schemeClr val="lt1"/>
            </a:fillRef>
            <a:effectRef idx="0">
              <a:schemeClr val="dk1"/>
            </a:effectRef>
            <a:fontRef idx="minor">
              <a:schemeClr val="dk1"/>
            </a:fontRef>
          </p:style>
          <p:txBody>
            <a:bodyPr rtlCol="0" anchor="ctr"/>
            <a:lstStyle/>
            <a:p>
              <a:pPr algn="ctr"/>
              <a:endParaRPr lang="en-US" dirty="0"/>
            </a:p>
          </p:txBody>
        </p:sp>
        <p:sp>
          <p:nvSpPr>
            <p:cNvPr id="14" name="TextBox 13"/>
            <p:cNvSpPr txBox="1"/>
            <p:nvPr/>
          </p:nvSpPr>
          <p:spPr>
            <a:xfrm>
              <a:off x="3581400" y="3429000"/>
              <a:ext cx="1402948" cy="646331"/>
            </a:xfrm>
            <a:prstGeom prst="rect">
              <a:avLst/>
            </a:prstGeom>
            <a:noFill/>
          </p:spPr>
          <p:txBody>
            <a:bodyPr wrap="none" rtlCol="0">
              <a:spAutoFit/>
            </a:bodyPr>
            <a:lstStyle/>
            <a:p>
              <a:pPr algn="l"/>
              <a:r>
                <a:rPr lang="en-US" dirty="0" smtClean="0">
                  <a:solidFill>
                    <a:schemeClr val="accent4"/>
                  </a:solidFill>
                </a:rPr>
                <a:t>Traditional</a:t>
              </a:r>
              <a:br>
                <a:rPr lang="en-US" dirty="0" smtClean="0">
                  <a:solidFill>
                    <a:schemeClr val="accent4"/>
                  </a:solidFill>
                </a:rPr>
              </a:br>
              <a:r>
                <a:rPr lang="en-US" dirty="0" smtClean="0">
                  <a:solidFill>
                    <a:schemeClr val="accent4"/>
                  </a:solidFill>
                </a:rPr>
                <a:t>applications</a:t>
              </a:r>
              <a:endParaRPr lang="en-US" dirty="0">
                <a:solidFill>
                  <a:schemeClr val="accent4"/>
                </a:solidFill>
              </a:endParaRPr>
            </a:p>
          </p:txBody>
        </p:sp>
        <p:sp>
          <p:nvSpPr>
            <p:cNvPr id="15" name="TextBox 14"/>
            <p:cNvSpPr txBox="1"/>
            <p:nvPr/>
          </p:nvSpPr>
          <p:spPr>
            <a:xfrm>
              <a:off x="5193173" y="4967568"/>
              <a:ext cx="1937390" cy="369332"/>
            </a:xfrm>
            <a:prstGeom prst="rect">
              <a:avLst/>
            </a:prstGeom>
            <a:noFill/>
          </p:spPr>
          <p:txBody>
            <a:bodyPr wrap="none" rtlCol="0">
              <a:spAutoFit/>
            </a:bodyPr>
            <a:lstStyle/>
            <a:p>
              <a:pPr algn="l"/>
              <a:r>
                <a:rPr lang="en-US" dirty="0" smtClean="0">
                  <a:solidFill>
                    <a:schemeClr val="accent4"/>
                  </a:solidFill>
                </a:rPr>
                <a:t>Web applications</a:t>
              </a:r>
              <a:endParaRPr lang="en-US" dirty="0">
                <a:solidFill>
                  <a:schemeClr val="accent4"/>
                </a:solidFill>
              </a:endParaRPr>
            </a:p>
          </p:txBody>
        </p:sp>
      </p:grpSp>
      <p:sp>
        <p:nvSpPr>
          <p:cNvPr id="7" name="Slide Number Placeholder 6"/>
          <p:cNvSpPr>
            <a:spLocks noGrp="1"/>
          </p:cNvSpPr>
          <p:nvPr>
            <p:ph type="sldNum" sz="quarter" idx="12"/>
            <p:custDataLst>
              <p:tags r:id="rId5"/>
            </p:custDataLst>
          </p:nvPr>
        </p:nvSpPr>
        <p:spPr/>
        <p:txBody>
          <a:bodyPr/>
          <a:lstStyle/>
          <a:p>
            <a:fld id="{68FBD721-3271-4DF0-B17E-844E969EC90E}" type="slidenum">
              <a:rPr lang="en-US" smtClean="0"/>
              <a:t>60</a:t>
            </a:fld>
            <a:endParaRPr lang="en-US" dirty="0"/>
          </a:p>
        </p:txBody>
      </p:sp>
    </p:spTree>
    <p:custDataLst>
      <p:tags r:id="rId1"/>
    </p:custDataLst>
    <p:extLst>
      <p:ext uri="{BB962C8B-B14F-4D97-AF65-F5344CB8AC3E}">
        <p14:creationId xmlns:p14="http://schemas.microsoft.com/office/powerpoint/2010/main" val="2485411466"/>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7" name="AutoShape 2"/>
          <p:cNvSpPr>
            <a:spLocks noChangeArrowheads="1"/>
          </p:cNvSpPr>
          <p:nvPr>
            <p:custDataLst>
              <p:tags r:id="rId2"/>
            </p:custDataLst>
          </p:nvPr>
        </p:nvSpPr>
        <p:spPr bwMode="auto">
          <a:xfrm>
            <a:off x="4191000" y="1371600"/>
            <a:ext cx="4572000" cy="2362200"/>
          </a:xfrm>
          <a:prstGeom prst="roundRect">
            <a:avLst>
              <a:gd name="adj" fmla="val 4167"/>
            </a:avLst>
          </a:prstGeom>
          <a:solidFill>
            <a:srgbClr val="F8F8F8"/>
          </a:solidFill>
          <a:ln w="254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8198" name="AutoShape 3"/>
          <p:cNvSpPr>
            <a:spLocks noChangeArrowheads="1"/>
          </p:cNvSpPr>
          <p:nvPr>
            <p:custDataLst>
              <p:tags r:id="rId3"/>
            </p:custDataLst>
          </p:nvPr>
        </p:nvSpPr>
        <p:spPr bwMode="auto">
          <a:xfrm>
            <a:off x="7239000" y="1733550"/>
            <a:ext cx="1143000" cy="1676400"/>
          </a:xfrm>
          <a:prstGeom prst="roundRect">
            <a:avLst>
              <a:gd name="adj" fmla="val 9134"/>
            </a:avLst>
          </a:prstGeom>
          <a:solidFill>
            <a:srgbClr val="DFFFDF"/>
          </a:solidFill>
          <a:ln w="25400">
            <a:solidFill>
              <a:srgbClr val="43A343"/>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8199" name="AutoShape 4"/>
          <p:cNvSpPr>
            <a:spLocks noChangeArrowheads="1"/>
          </p:cNvSpPr>
          <p:nvPr>
            <p:custDataLst>
              <p:tags r:id="rId4"/>
            </p:custDataLst>
          </p:nvPr>
        </p:nvSpPr>
        <p:spPr bwMode="auto">
          <a:xfrm>
            <a:off x="7162800" y="1657350"/>
            <a:ext cx="1143000" cy="1676400"/>
          </a:xfrm>
          <a:prstGeom prst="roundRect">
            <a:avLst>
              <a:gd name="adj" fmla="val 9134"/>
            </a:avLst>
          </a:prstGeom>
          <a:solidFill>
            <a:srgbClr val="DFFFDF"/>
          </a:solidFill>
          <a:ln w="25400">
            <a:solidFill>
              <a:srgbClr val="43A343"/>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8200" name="AutoShape 5"/>
          <p:cNvSpPr>
            <a:spLocks noChangeArrowheads="1"/>
          </p:cNvSpPr>
          <p:nvPr>
            <p:custDataLst>
              <p:tags r:id="rId5"/>
            </p:custDataLst>
          </p:nvPr>
        </p:nvSpPr>
        <p:spPr bwMode="auto">
          <a:xfrm>
            <a:off x="4724400" y="1733550"/>
            <a:ext cx="1219200" cy="1676400"/>
          </a:xfrm>
          <a:prstGeom prst="roundRect">
            <a:avLst>
              <a:gd name="adj" fmla="val 9134"/>
            </a:avLst>
          </a:prstGeom>
          <a:solidFill>
            <a:srgbClr val="DFFFDF"/>
          </a:solidFill>
          <a:ln w="25400">
            <a:solidFill>
              <a:srgbClr val="43A343"/>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8201" name="AutoShape 6"/>
          <p:cNvSpPr>
            <a:spLocks noChangeArrowheads="1"/>
          </p:cNvSpPr>
          <p:nvPr>
            <p:custDataLst>
              <p:tags r:id="rId6"/>
            </p:custDataLst>
          </p:nvPr>
        </p:nvSpPr>
        <p:spPr bwMode="auto">
          <a:xfrm>
            <a:off x="4648200" y="1657350"/>
            <a:ext cx="1219200" cy="1676400"/>
          </a:xfrm>
          <a:prstGeom prst="roundRect">
            <a:avLst>
              <a:gd name="adj" fmla="val 9134"/>
            </a:avLst>
          </a:prstGeom>
          <a:solidFill>
            <a:srgbClr val="DFFFDF"/>
          </a:solidFill>
          <a:ln w="25400">
            <a:solidFill>
              <a:srgbClr val="43A343"/>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8202" name="Rectangle 7"/>
          <p:cNvSpPr>
            <a:spLocks noGrp="1" noChangeArrowheads="1"/>
          </p:cNvSpPr>
          <p:nvPr>
            <p:ph type="title"/>
            <p:custDataLst>
              <p:tags r:id="rId7"/>
            </p:custDataLst>
          </p:nvPr>
        </p:nvSpPr>
        <p:spPr>
          <a:xfrm>
            <a:off x="457200" y="304800"/>
            <a:ext cx="8229600" cy="609600"/>
          </a:xfrm>
        </p:spPr>
        <p:txBody>
          <a:bodyPr>
            <a:normAutofit fontScale="90000"/>
          </a:bodyPr>
          <a:lstStyle/>
          <a:p>
            <a:pPr eaLnBrk="1" hangingPunct="1"/>
            <a:r>
              <a:rPr lang="en-US" dirty="0" smtClean="0"/>
              <a:t>Why Does Latency Matter?</a:t>
            </a:r>
          </a:p>
        </p:txBody>
      </p:sp>
      <p:sp>
        <p:nvSpPr>
          <p:cNvPr id="8203" name="Rectangle 8"/>
          <p:cNvSpPr>
            <a:spLocks noGrp="1" noChangeArrowheads="1"/>
          </p:cNvSpPr>
          <p:nvPr>
            <p:ph type="body" idx="1"/>
            <p:custDataLst>
              <p:tags r:id="rId8"/>
            </p:custDataLst>
          </p:nvPr>
        </p:nvSpPr>
        <p:spPr>
          <a:xfrm>
            <a:off x="457200" y="4648200"/>
            <a:ext cx="8229600" cy="1477963"/>
          </a:xfrm>
        </p:spPr>
        <p:txBody>
          <a:bodyPr>
            <a:normAutofit fontScale="92500"/>
          </a:bodyPr>
          <a:lstStyle/>
          <a:p>
            <a:pPr eaLnBrk="1" hangingPunct="1"/>
            <a:r>
              <a:rPr lang="en-US" dirty="0" smtClean="0"/>
              <a:t>Large-scale apps struggle with high latency</a:t>
            </a:r>
          </a:p>
          <a:p>
            <a:pPr lvl="1" eaLnBrk="1" hangingPunct="1"/>
            <a:r>
              <a:rPr lang="en-US" dirty="0" smtClean="0"/>
              <a:t>Random access data rate has not scaled!</a:t>
            </a:r>
          </a:p>
          <a:p>
            <a:pPr lvl="1" eaLnBrk="1" hangingPunct="1"/>
            <a:r>
              <a:rPr lang="en-US" dirty="0" smtClean="0"/>
              <a:t>Facebook: can only make 100-150 internal requests per page</a:t>
            </a:r>
          </a:p>
        </p:txBody>
      </p:sp>
      <p:sp>
        <p:nvSpPr>
          <p:cNvPr id="8204" name="AutoShape 9"/>
          <p:cNvSpPr>
            <a:spLocks noChangeArrowheads="1"/>
          </p:cNvSpPr>
          <p:nvPr>
            <p:custDataLst>
              <p:tags r:id="rId9"/>
            </p:custDataLst>
          </p:nvPr>
        </p:nvSpPr>
        <p:spPr bwMode="auto">
          <a:xfrm>
            <a:off x="838200" y="1504950"/>
            <a:ext cx="2362200" cy="2076450"/>
          </a:xfrm>
          <a:prstGeom prst="roundRect">
            <a:avLst>
              <a:gd name="adj" fmla="val 9134"/>
            </a:avLst>
          </a:prstGeom>
          <a:solidFill>
            <a:srgbClr val="E3EAF9"/>
          </a:solidFill>
          <a:ln w="25400">
            <a:solidFill>
              <a:srgbClr val="4974CB"/>
            </a:solidFill>
            <a:round/>
            <a:headEnd/>
            <a:tailEnd/>
          </a:ln>
          <a:effectLst/>
          <a:extLst/>
        </p:spPr>
        <p:txBody>
          <a:bodyPr wrap="none" anchor="ctr"/>
          <a:lstStyle/>
          <a:p>
            <a:endParaRPr lang="en-US" dirty="0"/>
          </a:p>
        </p:txBody>
      </p:sp>
      <p:sp>
        <p:nvSpPr>
          <p:cNvPr id="8205" name="Rectangle 10"/>
          <p:cNvSpPr>
            <a:spLocks noChangeArrowheads="1"/>
          </p:cNvSpPr>
          <p:nvPr>
            <p:custDataLst>
              <p:tags r:id="rId10"/>
            </p:custDataLst>
          </p:nvPr>
        </p:nvSpPr>
        <p:spPr bwMode="auto">
          <a:xfrm>
            <a:off x="1143000" y="1885950"/>
            <a:ext cx="762000" cy="381000"/>
          </a:xfrm>
          <a:prstGeom prst="rect">
            <a:avLst/>
          </a:prstGeom>
          <a:solidFill>
            <a:schemeClr val="bg1"/>
          </a:solidFill>
          <a:ln w="254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en-US" dirty="0"/>
              <a:t>UI</a:t>
            </a:r>
          </a:p>
        </p:txBody>
      </p:sp>
      <p:sp>
        <p:nvSpPr>
          <p:cNvPr id="8206" name="Rectangle 11"/>
          <p:cNvSpPr>
            <a:spLocks noChangeArrowheads="1"/>
          </p:cNvSpPr>
          <p:nvPr>
            <p:custDataLst>
              <p:tags r:id="rId11"/>
            </p:custDataLst>
          </p:nvPr>
        </p:nvSpPr>
        <p:spPr bwMode="auto">
          <a:xfrm>
            <a:off x="1143000" y="2343150"/>
            <a:ext cx="762000" cy="609600"/>
          </a:xfrm>
          <a:prstGeom prst="rect">
            <a:avLst/>
          </a:prstGeom>
          <a:solidFill>
            <a:schemeClr val="bg1"/>
          </a:solidFill>
          <a:ln w="254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en-US" dirty="0"/>
              <a:t>App.</a:t>
            </a:r>
            <a:br>
              <a:rPr lang="en-US" dirty="0"/>
            </a:br>
            <a:r>
              <a:rPr lang="en-US" dirty="0"/>
              <a:t>Logic</a:t>
            </a:r>
          </a:p>
        </p:txBody>
      </p:sp>
      <p:sp>
        <p:nvSpPr>
          <p:cNvPr id="8207" name="Line 12"/>
          <p:cNvSpPr>
            <a:spLocks noChangeShapeType="1"/>
          </p:cNvSpPr>
          <p:nvPr>
            <p:custDataLst>
              <p:tags r:id="rId12"/>
            </p:custDataLst>
          </p:nvPr>
        </p:nvSpPr>
        <p:spPr bwMode="auto">
          <a:xfrm>
            <a:off x="2590800" y="1809750"/>
            <a:ext cx="152400" cy="152400"/>
          </a:xfrm>
          <a:prstGeom prst="line">
            <a:avLst/>
          </a:prstGeom>
          <a:noFill/>
          <a:ln w="12700">
            <a:solidFill>
              <a:schemeClr val="tx1"/>
            </a:solidFill>
            <a:round/>
            <a:headEnd type="oval" w="med" len="med"/>
            <a:tailEnd type="oval"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8208" name="Line 13"/>
          <p:cNvSpPr>
            <a:spLocks noChangeShapeType="1"/>
          </p:cNvSpPr>
          <p:nvPr>
            <p:custDataLst>
              <p:tags r:id="rId13"/>
            </p:custDataLst>
          </p:nvPr>
        </p:nvSpPr>
        <p:spPr bwMode="auto">
          <a:xfrm>
            <a:off x="2743200" y="1962150"/>
            <a:ext cx="152400" cy="152400"/>
          </a:xfrm>
          <a:prstGeom prst="line">
            <a:avLst/>
          </a:prstGeom>
          <a:noFill/>
          <a:ln w="12700">
            <a:solidFill>
              <a:schemeClr val="tx1"/>
            </a:solidFill>
            <a:round/>
            <a:headEnd type="oval" w="med" len="med"/>
            <a:tailEnd type="oval"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8209" name="Line 14"/>
          <p:cNvSpPr>
            <a:spLocks noChangeShapeType="1"/>
          </p:cNvSpPr>
          <p:nvPr>
            <p:custDataLst>
              <p:tags r:id="rId14"/>
            </p:custDataLst>
          </p:nvPr>
        </p:nvSpPr>
        <p:spPr bwMode="auto">
          <a:xfrm flipH="1">
            <a:off x="2438400" y="1809750"/>
            <a:ext cx="152400" cy="152400"/>
          </a:xfrm>
          <a:prstGeom prst="line">
            <a:avLst/>
          </a:prstGeom>
          <a:noFill/>
          <a:ln w="12700">
            <a:solidFill>
              <a:schemeClr val="tx1"/>
            </a:solidFill>
            <a:round/>
            <a:headEnd type="oval" w="med" len="med"/>
            <a:tailEnd type="oval"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8210" name="Line 15"/>
          <p:cNvSpPr>
            <a:spLocks noChangeShapeType="1"/>
          </p:cNvSpPr>
          <p:nvPr>
            <p:custDataLst>
              <p:tags r:id="rId15"/>
            </p:custDataLst>
          </p:nvPr>
        </p:nvSpPr>
        <p:spPr bwMode="auto">
          <a:xfrm>
            <a:off x="2743200" y="1962150"/>
            <a:ext cx="0" cy="152400"/>
          </a:xfrm>
          <a:prstGeom prst="line">
            <a:avLst/>
          </a:prstGeom>
          <a:noFill/>
          <a:ln w="12700">
            <a:solidFill>
              <a:schemeClr val="tx1"/>
            </a:solidFill>
            <a:round/>
            <a:headEnd type="oval" w="med" len="med"/>
            <a:tailEnd type="oval"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8211" name="Line 16"/>
          <p:cNvSpPr>
            <a:spLocks noChangeShapeType="1"/>
          </p:cNvSpPr>
          <p:nvPr>
            <p:custDataLst>
              <p:tags r:id="rId16"/>
            </p:custDataLst>
          </p:nvPr>
        </p:nvSpPr>
        <p:spPr bwMode="auto">
          <a:xfrm>
            <a:off x="2438400" y="2114550"/>
            <a:ext cx="152400" cy="152400"/>
          </a:xfrm>
          <a:prstGeom prst="line">
            <a:avLst/>
          </a:prstGeom>
          <a:noFill/>
          <a:ln w="12700">
            <a:solidFill>
              <a:schemeClr val="tx1"/>
            </a:solidFill>
            <a:round/>
            <a:headEnd type="oval" w="med" len="med"/>
            <a:tailEnd type="oval"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8212" name="Line 17"/>
          <p:cNvSpPr>
            <a:spLocks noChangeShapeType="1"/>
          </p:cNvSpPr>
          <p:nvPr>
            <p:custDataLst>
              <p:tags r:id="rId17"/>
            </p:custDataLst>
          </p:nvPr>
        </p:nvSpPr>
        <p:spPr bwMode="auto">
          <a:xfrm>
            <a:off x="2743200" y="2114550"/>
            <a:ext cx="152400" cy="152400"/>
          </a:xfrm>
          <a:prstGeom prst="line">
            <a:avLst/>
          </a:prstGeom>
          <a:noFill/>
          <a:ln w="12700">
            <a:solidFill>
              <a:schemeClr val="tx1"/>
            </a:solidFill>
            <a:round/>
            <a:headEnd type="oval" w="med" len="med"/>
            <a:tailEnd type="oval"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8213" name="Line 18"/>
          <p:cNvSpPr>
            <a:spLocks noChangeShapeType="1"/>
          </p:cNvSpPr>
          <p:nvPr>
            <p:custDataLst>
              <p:tags r:id="rId18"/>
            </p:custDataLst>
          </p:nvPr>
        </p:nvSpPr>
        <p:spPr bwMode="auto">
          <a:xfrm>
            <a:off x="2362200" y="2647950"/>
            <a:ext cx="152400" cy="0"/>
          </a:xfrm>
          <a:prstGeom prst="line">
            <a:avLst/>
          </a:prstGeom>
          <a:noFill/>
          <a:ln w="12700">
            <a:solidFill>
              <a:schemeClr val="tx1"/>
            </a:solidFill>
            <a:round/>
            <a:headEnd type="oval" w="med" len="med"/>
            <a:tailEnd type="oval"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8214" name="Line 19"/>
          <p:cNvSpPr>
            <a:spLocks noChangeShapeType="1"/>
          </p:cNvSpPr>
          <p:nvPr>
            <p:custDataLst>
              <p:tags r:id="rId19"/>
            </p:custDataLst>
          </p:nvPr>
        </p:nvSpPr>
        <p:spPr bwMode="auto">
          <a:xfrm>
            <a:off x="2362200" y="2647950"/>
            <a:ext cx="0" cy="152400"/>
          </a:xfrm>
          <a:prstGeom prst="line">
            <a:avLst/>
          </a:prstGeom>
          <a:noFill/>
          <a:ln w="12700">
            <a:solidFill>
              <a:schemeClr val="tx1"/>
            </a:solidFill>
            <a:round/>
            <a:headEnd type="oval" w="med" len="med"/>
            <a:tailEnd type="oval"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8215" name="Line 20"/>
          <p:cNvSpPr>
            <a:spLocks noChangeShapeType="1"/>
          </p:cNvSpPr>
          <p:nvPr>
            <p:custDataLst>
              <p:tags r:id="rId20"/>
            </p:custDataLst>
          </p:nvPr>
        </p:nvSpPr>
        <p:spPr bwMode="auto">
          <a:xfrm>
            <a:off x="2438400" y="1962150"/>
            <a:ext cx="0" cy="152400"/>
          </a:xfrm>
          <a:prstGeom prst="line">
            <a:avLst/>
          </a:prstGeom>
          <a:noFill/>
          <a:ln w="12700">
            <a:solidFill>
              <a:schemeClr val="tx1"/>
            </a:solidFill>
            <a:round/>
            <a:headEnd type="oval" w="med" len="med"/>
            <a:tailEnd type="oval"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8216" name="Line 21"/>
          <p:cNvSpPr>
            <a:spLocks noChangeShapeType="1"/>
          </p:cNvSpPr>
          <p:nvPr>
            <p:custDataLst>
              <p:tags r:id="rId21"/>
            </p:custDataLst>
          </p:nvPr>
        </p:nvSpPr>
        <p:spPr bwMode="auto">
          <a:xfrm>
            <a:off x="2438400" y="2114550"/>
            <a:ext cx="0" cy="152400"/>
          </a:xfrm>
          <a:prstGeom prst="line">
            <a:avLst/>
          </a:prstGeom>
          <a:noFill/>
          <a:ln w="12700">
            <a:solidFill>
              <a:schemeClr val="tx1"/>
            </a:solidFill>
            <a:round/>
            <a:headEnd type="oval" w="med" len="med"/>
            <a:tailEnd type="oval"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8217" name="Line 22"/>
          <p:cNvSpPr>
            <a:spLocks noChangeShapeType="1"/>
          </p:cNvSpPr>
          <p:nvPr>
            <p:custDataLst>
              <p:tags r:id="rId22"/>
            </p:custDataLst>
          </p:nvPr>
        </p:nvSpPr>
        <p:spPr bwMode="auto">
          <a:xfrm flipH="1">
            <a:off x="2286000" y="2114550"/>
            <a:ext cx="152400" cy="152400"/>
          </a:xfrm>
          <a:prstGeom prst="line">
            <a:avLst/>
          </a:prstGeom>
          <a:noFill/>
          <a:ln w="12700">
            <a:solidFill>
              <a:schemeClr val="tx1"/>
            </a:solidFill>
            <a:round/>
            <a:headEnd type="oval" w="med" len="med"/>
            <a:tailEnd type="oval"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8218" name="Line 23"/>
          <p:cNvSpPr>
            <a:spLocks noChangeShapeType="1"/>
          </p:cNvSpPr>
          <p:nvPr>
            <p:custDataLst>
              <p:tags r:id="rId23"/>
            </p:custDataLst>
          </p:nvPr>
        </p:nvSpPr>
        <p:spPr bwMode="auto">
          <a:xfrm flipH="1">
            <a:off x="2438400" y="2266950"/>
            <a:ext cx="152400" cy="152400"/>
          </a:xfrm>
          <a:prstGeom prst="line">
            <a:avLst/>
          </a:prstGeom>
          <a:noFill/>
          <a:ln w="12700">
            <a:solidFill>
              <a:schemeClr val="tx1"/>
            </a:solidFill>
            <a:round/>
            <a:headEnd type="oval" w="med" len="med"/>
            <a:tailEnd type="oval"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8219" name="Line 24"/>
          <p:cNvSpPr>
            <a:spLocks noChangeShapeType="1"/>
          </p:cNvSpPr>
          <p:nvPr>
            <p:custDataLst>
              <p:tags r:id="rId24"/>
            </p:custDataLst>
          </p:nvPr>
        </p:nvSpPr>
        <p:spPr bwMode="auto">
          <a:xfrm>
            <a:off x="2590800" y="2266950"/>
            <a:ext cx="0" cy="152400"/>
          </a:xfrm>
          <a:prstGeom prst="line">
            <a:avLst/>
          </a:prstGeom>
          <a:noFill/>
          <a:ln w="12700">
            <a:solidFill>
              <a:schemeClr val="tx1"/>
            </a:solidFill>
            <a:round/>
            <a:headEnd type="oval" w="med" len="med"/>
            <a:tailEnd type="oval"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8220" name="Line 25"/>
          <p:cNvSpPr>
            <a:spLocks noChangeShapeType="1"/>
          </p:cNvSpPr>
          <p:nvPr>
            <p:custDataLst>
              <p:tags r:id="rId25"/>
            </p:custDataLst>
          </p:nvPr>
        </p:nvSpPr>
        <p:spPr bwMode="auto">
          <a:xfrm>
            <a:off x="2743200" y="2114550"/>
            <a:ext cx="0" cy="152400"/>
          </a:xfrm>
          <a:prstGeom prst="line">
            <a:avLst/>
          </a:prstGeom>
          <a:noFill/>
          <a:ln w="12700">
            <a:solidFill>
              <a:schemeClr val="tx1"/>
            </a:solidFill>
            <a:round/>
            <a:headEnd type="oval" w="med" len="med"/>
            <a:tailEnd type="oval"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8221" name="Line 26"/>
          <p:cNvSpPr>
            <a:spLocks noChangeShapeType="1"/>
          </p:cNvSpPr>
          <p:nvPr>
            <p:custDataLst>
              <p:tags r:id="rId26"/>
            </p:custDataLst>
          </p:nvPr>
        </p:nvSpPr>
        <p:spPr bwMode="auto">
          <a:xfrm>
            <a:off x="2514600" y="2647950"/>
            <a:ext cx="0" cy="152400"/>
          </a:xfrm>
          <a:prstGeom prst="line">
            <a:avLst/>
          </a:prstGeom>
          <a:noFill/>
          <a:ln w="12700">
            <a:solidFill>
              <a:schemeClr val="tx1"/>
            </a:solidFill>
            <a:round/>
            <a:headEnd type="oval" w="med" len="med"/>
            <a:tailEnd type="oval"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8222" name="Line 27"/>
          <p:cNvSpPr>
            <a:spLocks noChangeShapeType="1"/>
          </p:cNvSpPr>
          <p:nvPr>
            <p:custDataLst>
              <p:tags r:id="rId27"/>
            </p:custDataLst>
          </p:nvPr>
        </p:nvSpPr>
        <p:spPr bwMode="auto">
          <a:xfrm>
            <a:off x="2362200" y="2800350"/>
            <a:ext cx="152400" cy="0"/>
          </a:xfrm>
          <a:prstGeom prst="line">
            <a:avLst/>
          </a:prstGeom>
          <a:noFill/>
          <a:ln w="12700">
            <a:solidFill>
              <a:schemeClr val="tx1"/>
            </a:solidFill>
            <a:round/>
            <a:headEnd type="oval" w="med" len="med"/>
            <a:tailEnd type="oval"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8223" name="Line 28"/>
          <p:cNvSpPr>
            <a:spLocks noChangeShapeType="1"/>
          </p:cNvSpPr>
          <p:nvPr>
            <p:custDataLst>
              <p:tags r:id="rId28"/>
            </p:custDataLst>
          </p:nvPr>
        </p:nvSpPr>
        <p:spPr bwMode="auto">
          <a:xfrm>
            <a:off x="2667000" y="2647950"/>
            <a:ext cx="152400" cy="0"/>
          </a:xfrm>
          <a:prstGeom prst="line">
            <a:avLst/>
          </a:prstGeom>
          <a:noFill/>
          <a:ln w="12700">
            <a:solidFill>
              <a:schemeClr val="tx1"/>
            </a:solidFill>
            <a:round/>
            <a:headEnd type="oval" w="med" len="med"/>
            <a:tailEnd type="oval"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8224" name="Line 29"/>
          <p:cNvSpPr>
            <a:spLocks noChangeShapeType="1"/>
          </p:cNvSpPr>
          <p:nvPr>
            <p:custDataLst>
              <p:tags r:id="rId29"/>
            </p:custDataLst>
          </p:nvPr>
        </p:nvSpPr>
        <p:spPr bwMode="auto">
          <a:xfrm>
            <a:off x="2667000" y="2647950"/>
            <a:ext cx="0" cy="152400"/>
          </a:xfrm>
          <a:prstGeom prst="line">
            <a:avLst/>
          </a:prstGeom>
          <a:noFill/>
          <a:ln w="12700">
            <a:solidFill>
              <a:schemeClr val="tx1"/>
            </a:solidFill>
            <a:round/>
            <a:headEnd type="oval" w="med" len="med"/>
            <a:tailEnd type="oval"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8225" name="Line 30"/>
          <p:cNvSpPr>
            <a:spLocks noChangeShapeType="1"/>
          </p:cNvSpPr>
          <p:nvPr>
            <p:custDataLst>
              <p:tags r:id="rId30"/>
            </p:custDataLst>
          </p:nvPr>
        </p:nvSpPr>
        <p:spPr bwMode="auto">
          <a:xfrm>
            <a:off x="2819400" y="2647950"/>
            <a:ext cx="0" cy="152400"/>
          </a:xfrm>
          <a:prstGeom prst="line">
            <a:avLst/>
          </a:prstGeom>
          <a:noFill/>
          <a:ln w="12700">
            <a:solidFill>
              <a:schemeClr val="tx1"/>
            </a:solidFill>
            <a:round/>
            <a:headEnd type="oval" w="med" len="med"/>
            <a:tailEnd type="oval"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8226" name="Line 31"/>
          <p:cNvSpPr>
            <a:spLocks noChangeShapeType="1"/>
          </p:cNvSpPr>
          <p:nvPr>
            <p:custDataLst>
              <p:tags r:id="rId31"/>
            </p:custDataLst>
          </p:nvPr>
        </p:nvSpPr>
        <p:spPr bwMode="auto">
          <a:xfrm>
            <a:off x="2667000" y="2800350"/>
            <a:ext cx="152400" cy="0"/>
          </a:xfrm>
          <a:prstGeom prst="line">
            <a:avLst/>
          </a:prstGeom>
          <a:noFill/>
          <a:ln w="12700">
            <a:solidFill>
              <a:schemeClr val="tx1"/>
            </a:solidFill>
            <a:round/>
            <a:headEnd type="oval" w="med" len="med"/>
            <a:tailEnd type="oval"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8227" name="Line 32"/>
          <p:cNvSpPr>
            <a:spLocks noChangeShapeType="1"/>
          </p:cNvSpPr>
          <p:nvPr>
            <p:custDataLst>
              <p:tags r:id="rId32"/>
            </p:custDataLst>
          </p:nvPr>
        </p:nvSpPr>
        <p:spPr bwMode="auto">
          <a:xfrm>
            <a:off x="2667000" y="2952750"/>
            <a:ext cx="152400" cy="0"/>
          </a:xfrm>
          <a:prstGeom prst="line">
            <a:avLst/>
          </a:prstGeom>
          <a:noFill/>
          <a:ln w="12700">
            <a:solidFill>
              <a:schemeClr val="tx1"/>
            </a:solidFill>
            <a:round/>
            <a:headEnd type="oval" w="med" len="med"/>
            <a:tailEnd type="oval"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8228" name="Line 33"/>
          <p:cNvSpPr>
            <a:spLocks noChangeShapeType="1"/>
          </p:cNvSpPr>
          <p:nvPr>
            <p:custDataLst>
              <p:tags r:id="rId33"/>
            </p:custDataLst>
          </p:nvPr>
        </p:nvSpPr>
        <p:spPr bwMode="auto">
          <a:xfrm>
            <a:off x="2667000" y="2800350"/>
            <a:ext cx="0" cy="152400"/>
          </a:xfrm>
          <a:prstGeom prst="line">
            <a:avLst/>
          </a:prstGeom>
          <a:noFill/>
          <a:ln w="12700">
            <a:solidFill>
              <a:schemeClr val="tx1"/>
            </a:solidFill>
            <a:round/>
            <a:headEnd type="oval" w="med" len="med"/>
            <a:tailEnd type="oval"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8229" name="Line 34"/>
          <p:cNvSpPr>
            <a:spLocks noChangeShapeType="1"/>
          </p:cNvSpPr>
          <p:nvPr>
            <p:custDataLst>
              <p:tags r:id="rId34"/>
            </p:custDataLst>
          </p:nvPr>
        </p:nvSpPr>
        <p:spPr bwMode="auto">
          <a:xfrm>
            <a:off x="2819400" y="2800350"/>
            <a:ext cx="0" cy="152400"/>
          </a:xfrm>
          <a:prstGeom prst="line">
            <a:avLst/>
          </a:prstGeom>
          <a:noFill/>
          <a:ln w="12700">
            <a:solidFill>
              <a:schemeClr val="tx1"/>
            </a:solidFill>
            <a:round/>
            <a:headEnd type="oval" w="med" len="med"/>
            <a:tailEnd type="oval"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8230" name="Line 35"/>
          <p:cNvSpPr>
            <a:spLocks noChangeShapeType="1"/>
          </p:cNvSpPr>
          <p:nvPr>
            <p:custDataLst>
              <p:tags r:id="rId35"/>
            </p:custDataLst>
          </p:nvPr>
        </p:nvSpPr>
        <p:spPr bwMode="auto">
          <a:xfrm>
            <a:off x="2514600" y="2952750"/>
            <a:ext cx="152400" cy="0"/>
          </a:xfrm>
          <a:prstGeom prst="line">
            <a:avLst/>
          </a:prstGeom>
          <a:noFill/>
          <a:ln w="12700">
            <a:solidFill>
              <a:schemeClr val="tx1"/>
            </a:solidFill>
            <a:round/>
            <a:headEnd type="oval" w="med" len="med"/>
            <a:tailEnd type="oval"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8231" name="Line 36"/>
          <p:cNvSpPr>
            <a:spLocks noChangeShapeType="1"/>
          </p:cNvSpPr>
          <p:nvPr>
            <p:custDataLst>
              <p:tags r:id="rId36"/>
            </p:custDataLst>
          </p:nvPr>
        </p:nvSpPr>
        <p:spPr bwMode="auto">
          <a:xfrm>
            <a:off x="2362200" y="2952750"/>
            <a:ext cx="152400" cy="0"/>
          </a:xfrm>
          <a:prstGeom prst="line">
            <a:avLst/>
          </a:prstGeom>
          <a:noFill/>
          <a:ln w="12700">
            <a:solidFill>
              <a:schemeClr val="tx1"/>
            </a:solidFill>
            <a:round/>
            <a:headEnd type="oval" w="med" len="med"/>
            <a:tailEnd type="oval"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8232" name="Line 37"/>
          <p:cNvSpPr>
            <a:spLocks noChangeShapeType="1"/>
          </p:cNvSpPr>
          <p:nvPr>
            <p:custDataLst>
              <p:tags r:id="rId37"/>
            </p:custDataLst>
          </p:nvPr>
        </p:nvSpPr>
        <p:spPr bwMode="auto">
          <a:xfrm>
            <a:off x="2514600" y="2800350"/>
            <a:ext cx="0" cy="152400"/>
          </a:xfrm>
          <a:prstGeom prst="line">
            <a:avLst/>
          </a:prstGeom>
          <a:noFill/>
          <a:ln w="12700">
            <a:solidFill>
              <a:schemeClr val="tx1"/>
            </a:solidFill>
            <a:round/>
            <a:headEnd type="oval" w="med" len="med"/>
            <a:tailEnd type="oval"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8233" name="Line 38"/>
          <p:cNvSpPr>
            <a:spLocks noChangeShapeType="1"/>
          </p:cNvSpPr>
          <p:nvPr>
            <p:custDataLst>
              <p:tags r:id="rId38"/>
            </p:custDataLst>
          </p:nvPr>
        </p:nvSpPr>
        <p:spPr bwMode="auto">
          <a:xfrm>
            <a:off x="2362200" y="2800350"/>
            <a:ext cx="0" cy="152400"/>
          </a:xfrm>
          <a:prstGeom prst="line">
            <a:avLst/>
          </a:prstGeom>
          <a:noFill/>
          <a:ln w="12700">
            <a:solidFill>
              <a:schemeClr val="tx1"/>
            </a:solidFill>
            <a:round/>
            <a:headEnd type="oval" w="med" len="med"/>
            <a:tailEnd type="oval"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8234" name="Line 39"/>
          <p:cNvSpPr>
            <a:spLocks noChangeShapeType="1"/>
          </p:cNvSpPr>
          <p:nvPr>
            <p:custDataLst>
              <p:tags r:id="rId39"/>
            </p:custDataLst>
          </p:nvPr>
        </p:nvSpPr>
        <p:spPr bwMode="auto">
          <a:xfrm>
            <a:off x="2514600" y="2647950"/>
            <a:ext cx="152400" cy="0"/>
          </a:xfrm>
          <a:prstGeom prst="line">
            <a:avLst/>
          </a:prstGeom>
          <a:noFill/>
          <a:ln w="12700">
            <a:solidFill>
              <a:schemeClr val="tx1"/>
            </a:solidFill>
            <a:round/>
            <a:headEnd type="oval" w="med" len="med"/>
            <a:tailEnd type="oval"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8235" name="Line 40"/>
          <p:cNvSpPr>
            <a:spLocks noChangeShapeType="1"/>
          </p:cNvSpPr>
          <p:nvPr>
            <p:custDataLst>
              <p:tags r:id="rId40"/>
            </p:custDataLst>
          </p:nvPr>
        </p:nvSpPr>
        <p:spPr bwMode="auto">
          <a:xfrm>
            <a:off x="2514600" y="2800350"/>
            <a:ext cx="152400" cy="0"/>
          </a:xfrm>
          <a:prstGeom prst="line">
            <a:avLst/>
          </a:prstGeom>
          <a:noFill/>
          <a:ln w="12700">
            <a:solidFill>
              <a:schemeClr val="tx1"/>
            </a:solidFill>
            <a:round/>
            <a:headEnd type="oval" w="med" len="med"/>
            <a:tailEnd type="oval"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8236" name="Text Box 41"/>
          <p:cNvSpPr txBox="1">
            <a:spLocks noChangeArrowheads="1"/>
          </p:cNvSpPr>
          <p:nvPr>
            <p:custDataLst>
              <p:tags r:id="rId41"/>
            </p:custDataLst>
          </p:nvPr>
        </p:nvSpPr>
        <p:spPr bwMode="auto">
          <a:xfrm>
            <a:off x="2114550" y="2976563"/>
            <a:ext cx="902876" cy="4247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algn="ctr" eaLnBrk="0" fontAlgn="base" hangingPunct="0">
              <a:spcBef>
                <a:spcPct val="0"/>
              </a:spcBef>
              <a:spcAft>
                <a:spcPct val="0"/>
              </a:spcAft>
              <a:defRPr>
                <a:solidFill>
                  <a:schemeClr val="tx1"/>
                </a:solidFill>
                <a:latin typeface="Arial" charset="0"/>
              </a:defRPr>
            </a:lvl6pPr>
            <a:lvl7pPr marL="2971800" indent="-228600" algn="ctr" eaLnBrk="0" fontAlgn="base" hangingPunct="0">
              <a:spcBef>
                <a:spcPct val="0"/>
              </a:spcBef>
              <a:spcAft>
                <a:spcPct val="0"/>
              </a:spcAft>
              <a:defRPr>
                <a:solidFill>
                  <a:schemeClr val="tx1"/>
                </a:solidFill>
                <a:latin typeface="Arial" charset="0"/>
              </a:defRPr>
            </a:lvl7pPr>
            <a:lvl8pPr marL="3429000" indent="-228600" algn="ctr" eaLnBrk="0" fontAlgn="base" hangingPunct="0">
              <a:spcBef>
                <a:spcPct val="0"/>
              </a:spcBef>
              <a:spcAft>
                <a:spcPct val="0"/>
              </a:spcAft>
              <a:defRPr>
                <a:solidFill>
                  <a:schemeClr val="tx1"/>
                </a:solidFill>
                <a:latin typeface="Arial" charset="0"/>
              </a:defRPr>
            </a:lvl8pPr>
            <a:lvl9pPr marL="3886200" indent="-228600" algn="ctr" eaLnBrk="0" fontAlgn="base" hangingPunct="0">
              <a:spcBef>
                <a:spcPct val="0"/>
              </a:spcBef>
              <a:spcAft>
                <a:spcPct val="0"/>
              </a:spcAft>
              <a:defRPr>
                <a:solidFill>
                  <a:schemeClr val="tx1"/>
                </a:solidFill>
                <a:latin typeface="Arial" charset="0"/>
              </a:defRPr>
            </a:lvl9pPr>
          </a:lstStyle>
          <a:p>
            <a:pPr eaLnBrk="1" hangingPunct="1">
              <a:lnSpc>
                <a:spcPct val="90000"/>
              </a:lnSpc>
            </a:pPr>
            <a:r>
              <a:rPr lang="en-US" sz="1200" b="1" dirty="0">
                <a:latin typeface="+mn-lt"/>
              </a:rPr>
              <a:t>Data</a:t>
            </a:r>
            <a:br>
              <a:rPr lang="en-US" sz="1200" b="1" dirty="0">
                <a:latin typeface="+mn-lt"/>
              </a:rPr>
            </a:br>
            <a:r>
              <a:rPr lang="en-US" sz="1200" b="1" dirty="0">
                <a:latin typeface="+mn-lt"/>
              </a:rPr>
              <a:t>Structures</a:t>
            </a:r>
          </a:p>
        </p:txBody>
      </p:sp>
      <p:sp>
        <p:nvSpPr>
          <p:cNvPr id="8237" name="Text Box 42"/>
          <p:cNvSpPr txBox="1">
            <a:spLocks noChangeArrowheads="1"/>
          </p:cNvSpPr>
          <p:nvPr>
            <p:custDataLst>
              <p:tags r:id="rId42"/>
            </p:custDataLst>
          </p:nvPr>
        </p:nvSpPr>
        <p:spPr bwMode="auto">
          <a:xfrm>
            <a:off x="685800" y="990600"/>
            <a:ext cx="26670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algn="ctr" eaLnBrk="0" fontAlgn="base" hangingPunct="0">
              <a:spcBef>
                <a:spcPct val="0"/>
              </a:spcBef>
              <a:spcAft>
                <a:spcPct val="0"/>
              </a:spcAft>
              <a:defRPr>
                <a:solidFill>
                  <a:schemeClr val="tx1"/>
                </a:solidFill>
                <a:latin typeface="Arial" charset="0"/>
              </a:defRPr>
            </a:lvl6pPr>
            <a:lvl7pPr marL="2971800" indent="-228600" algn="ctr" eaLnBrk="0" fontAlgn="base" hangingPunct="0">
              <a:spcBef>
                <a:spcPct val="0"/>
              </a:spcBef>
              <a:spcAft>
                <a:spcPct val="0"/>
              </a:spcAft>
              <a:defRPr>
                <a:solidFill>
                  <a:schemeClr val="tx1"/>
                </a:solidFill>
                <a:latin typeface="Arial" charset="0"/>
              </a:defRPr>
            </a:lvl7pPr>
            <a:lvl8pPr marL="3429000" indent="-228600" algn="ctr" eaLnBrk="0" fontAlgn="base" hangingPunct="0">
              <a:spcBef>
                <a:spcPct val="0"/>
              </a:spcBef>
              <a:spcAft>
                <a:spcPct val="0"/>
              </a:spcAft>
              <a:defRPr>
                <a:solidFill>
                  <a:schemeClr val="tx1"/>
                </a:solidFill>
                <a:latin typeface="Arial" charset="0"/>
              </a:defRPr>
            </a:lvl8pPr>
            <a:lvl9pPr marL="3886200" indent="-228600" algn="ctr" eaLnBrk="0" fontAlgn="base" hangingPunct="0">
              <a:spcBef>
                <a:spcPct val="0"/>
              </a:spcBef>
              <a:spcAft>
                <a:spcPct val="0"/>
              </a:spcAft>
              <a:defRPr>
                <a:solidFill>
                  <a:schemeClr val="tx1"/>
                </a:solidFill>
                <a:latin typeface="Arial" charset="0"/>
              </a:defRPr>
            </a:lvl9pPr>
          </a:lstStyle>
          <a:p>
            <a:pPr eaLnBrk="1" hangingPunct="1"/>
            <a:r>
              <a:rPr lang="en-US" b="1" dirty="0">
                <a:latin typeface="+mn-lt"/>
              </a:rPr>
              <a:t>Traditional Application</a:t>
            </a:r>
          </a:p>
        </p:txBody>
      </p:sp>
      <p:grpSp>
        <p:nvGrpSpPr>
          <p:cNvPr id="8238" name="Group 43"/>
          <p:cNvGrpSpPr>
            <a:grpSpLocks/>
          </p:cNvGrpSpPr>
          <p:nvPr>
            <p:custDataLst>
              <p:tags r:id="rId43"/>
            </p:custDataLst>
          </p:nvPr>
        </p:nvGrpSpPr>
        <p:grpSpPr bwMode="auto">
          <a:xfrm>
            <a:off x="4572000" y="1562100"/>
            <a:ext cx="1219200" cy="1695450"/>
            <a:chOff x="2880" y="948"/>
            <a:chExt cx="768" cy="1068"/>
          </a:xfrm>
        </p:grpSpPr>
        <p:sp>
          <p:nvSpPr>
            <p:cNvPr id="8275" name="AutoShape 44"/>
            <p:cNvSpPr>
              <a:spLocks noChangeArrowheads="1"/>
            </p:cNvSpPr>
            <p:nvPr/>
          </p:nvSpPr>
          <p:spPr bwMode="auto">
            <a:xfrm>
              <a:off x="2880" y="948"/>
              <a:ext cx="768" cy="1068"/>
            </a:xfrm>
            <a:prstGeom prst="roundRect">
              <a:avLst>
                <a:gd name="adj" fmla="val 9134"/>
              </a:avLst>
            </a:prstGeom>
            <a:solidFill>
              <a:srgbClr val="DFFFDF"/>
            </a:solidFill>
            <a:ln w="25400">
              <a:solidFill>
                <a:srgbClr val="43A343"/>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8276" name="Rectangle 45"/>
            <p:cNvSpPr>
              <a:spLocks noChangeArrowheads="1"/>
            </p:cNvSpPr>
            <p:nvPr/>
          </p:nvSpPr>
          <p:spPr bwMode="auto">
            <a:xfrm>
              <a:off x="3024" y="1152"/>
              <a:ext cx="480" cy="240"/>
            </a:xfrm>
            <a:prstGeom prst="rect">
              <a:avLst/>
            </a:prstGeom>
            <a:solidFill>
              <a:schemeClr val="bg1"/>
            </a:solidFill>
            <a:ln w="254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en-US" dirty="0"/>
                <a:t>UI</a:t>
              </a:r>
            </a:p>
          </p:txBody>
        </p:sp>
        <p:sp>
          <p:nvSpPr>
            <p:cNvPr id="8277" name="Rectangle 46"/>
            <p:cNvSpPr>
              <a:spLocks noChangeArrowheads="1"/>
            </p:cNvSpPr>
            <p:nvPr/>
          </p:nvSpPr>
          <p:spPr bwMode="auto">
            <a:xfrm>
              <a:off x="3024" y="1440"/>
              <a:ext cx="480" cy="384"/>
            </a:xfrm>
            <a:prstGeom prst="rect">
              <a:avLst/>
            </a:prstGeom>
            <a:solidFill>
              <a:schemeClr val="bg1"/>
            </a:solidFill>
            <a:ln w="254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en-US" dirty="0" smtClean="0"/>
                <a:t>App.</a:t>
              </a:r>
              <a:r>
                <a:rPr lang="en-US" dirty="0"/>
                <a:t/>
              </a:r>
              <a:br>
                <a:rPr lang="en-US" dirty="0"/>
              </a:br>
              <a:r>
                <a:rPr lang="en-US" dirty="0"/>
                <a:t>Logic</a:t>
              </a:r>
            </a:p>
          </p:txBody>
        </p:sp>
      </p:grpSp>
      <p:grpSp>
        <p:nvGrpSpPr>
          <p:cNvPr id="2" name="Group 1"/>
          <p:cNvGrpSpPr/>
          <p:nvPr>
            <p:custDataLst>
              <p:tags r:id="rId44"/>
            </p:custDataLst>
          </p:nvPr>
        </p:nvGrpSpPr>
        <p:grpSpPr>
          <a:xfrm>
            <a:off x="7086600" y="1562100"/>
            <a:ext cx="1143000" cy="1695450"/>
            <a:chOff x="7086600" y="1562100"/>
            <a:chExt cx="1143000" cy="1695450"/>
          </a:xfrm>
        </p:grpSpPr>
        <p:sp>
          <p:nvSpPr>
            <p:cNvPr id="8248" name="AutoShape 48"/>
            <p:cNvSpPr>
              <a:spLocks noChangeArrowheads="1"/>
            </p:cNvSpPr>
            <p:nvPr/>
          </p:nvSpPr>
          <p:spPr bwMode="auto">
            <a:xfrm>
              <a:off x="7086600" y="1562100"/>
              <a:ext cx="1143000" cy="1695450"/>
            </a:xfrm>
            <a:prstGeom prst="roundRect">
              <a:avLst>
                <a:gd name="adj" fmla="val 9134"/>
              </a:avLst>
            </a:prstGeom>
            <a:solidFill>
              <a:srgbClr val="DFFFDF"/>
            </a:solidFill>
            <a:ln w="25400">
              <a:solidFill>
                <a:srgbClr val="43A343"/>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grpSp>
          <p:nvGrpSpPr>
            <p:cNvPr id="8249" name="Group 49"/>
            <p:cNvGrpSpPr>
              <a:grpSpLocks noChangeAspect="1"/>
            </p:cNvGrpSpPr>
            <p:nvPr/>
          </p:nvGrpSpPr>
          <p:grpSpPr bwMode="auto">
            <a:xfrm>
              <a:off x="7239000" y="1660525"/>
              <a:ext cx="838200" cy="381000"/>
              <a:chOff x="4224" y="1008"/>
              <a:chExt cx="1056" cy="480"/>
            </a:xfrm>
          </p:grpSpPr>
          <p:sp>
            <p:nvSpPr>
              <p:cNvPr id="8267" name="Rectangle 50"/>
              <p:cNvSpPr>
                <a:spLocks noChangeAspect="1" noChangeArrowheads="1"/>
              </p:cNvSpPr>
              <p:nvPr/>
            </p:nvSpPr>
            <p:spPr bwMode="auto">
              <a:xfrm>
                <a:off x="4224" y="1008"/>
                <a:ext cx="1056" cy="480"/>
              </a:xfrm>
              <a:prstGeom prst="rect">
                <a:avLst/>
              </a:prstGeom>
              <a:solidFill>
                <a:schemeClr val="bg1"/>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8268" name="Line 51"/>
              <p:cNvSpPr>
                <a:spLocks noChangeAspect="1" noChangeShapeType="1"/>
              </p:cNvSpPr>
              <p:nvPr/>
            </p:nvSpPr>
            <p:spPr bwMode="auto">
              <a:xfrm>
                <a:off x="4608" y="1008"/>
                <a:ext cx="0" cy="48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8269" name="Line 52"/>
              <p:cNvSpPr>
                <a:spLocks noChangeAspect="1" noChangeShapeType="1"/>
              </p:cNvSpPr>
              <p:nvPr/>
            </p:nvSpPr>
            <p:spPr bwMode="auto">
              <a:xfrm>
                <a:off x="4752" y="1008"/>
                <a:ext cx="0" cy="48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8270" name="Line 53"/>
              <p:cNvSpPr>
                <a:spLocks noChangeAspect="1" noChangeShapeType="1"/>
              </p:cNvSpPr>
              <p:nvPr/>
            </p:nvSpPr>
            <p:spPr bwMode="auto">
              <a:xfrm>
                <a:off x="4992" y="1008"/>
                <a:ext cx="0" cy="48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8271" name="Line 54"/>
              <p:cNvSpPr>
                <a:spLocks noChangeAspect="1" noChangeShapeType="1"/>
              </p:cNvSpPr>
              <p:nvPr/>
            </p:nvSpPr>
            <p:spPr bwMode="auto">
              <a:xfrm>
                <a:off x="4224" y="1104"/>
                <a:ext cx="1056"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8272" name="Line 55"/>
              <p:cNvSpPr>
                <a:spLocks noChangeAspect="1" noChangeShapeType="1"/>
              </p:cNvSpPr>
              <p:nvPr/>
            </p:nvSpPr>
            <p:spPr bwMode="auto">
              <a:xfrm>
                <a:off x="4224" y="1200"/>
                <a:ext cx="1056"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8273" name="Line 56"/>
              <p:cNvSpPr>
                <a:spLocks noChangeAspect="1" noChangeShapeType="1"/>
              </p:cNvSpPr>
              <p:nvPr/>
            </p:nvSpPr>
            <p:spPr bwMode="auto">
              <a:xfrm>
                <a:off x="4224" y="1296"/>
                <a:ext cx="1056"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8274" name="Line 57"/>
              <p:cNvSpPr>
                <a:spLocks noChangeAspect="1" noChangeShapeType="1"/>
              </p:cNvSpPr>
              <p:nvPr/>
            </p:nvSpPr>
            <p:spPr bwMode="auto">
              <a:xfrm>
                <a:off x="4224" y="1392"/>
                <a:ext cx="1056"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grpSp>
        <p:grpSp>
          <p:nvGrpSpPr>
            <p:cNvPr id="8250" name="Group 58"/>
            <p:cNvGrpSpPr>
              <a:grpSpLocks noChangeAspect="1"/>
            </p:cNvGrpSpPr>
            <p:nvPr/>
          </p:nvGrpSpPr>
          <p:grpSpPr bwMode="auto">
            <a:xfrm>
              <a:off x="7505700" y="2133600"/>
              <a:ext cx="304800" cy="533400"/>
              <a:chOff x="4224" y="1824"/>
              <a:chExt cx="384" cy="672"/>
            </a:xfrm>
          </p:grpSpPr>
          <p:sp>
            <p:nvSpPr>
              <p:cNvPr id="8259" name="Rectangle 59"/>
              <p:cNvSpPr>
                <a:spLocks noChangeAspect="1" noChangeArrowheads="1"/>
              </p:cNvSpPr>
              <p:nvPr/>
            </p:nvSpPr>
            <p:spPr bwMode="auto">
              <a:xfrm>
                <a:off x="4224" y="1824"/>
                <a:ext cx="384" cy="672"/>
              </a:xfrm>
              <a:prstGeom prst="rect">
                <a:avLst/>
              </a:prstGeom>
              <a:solidFill>
                <a:schemeClr val="bg1"/>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8260" name="Line 60"/>
              <p:cNvSpPr>
                <a:spLocks noChangeAspect="1" noChangeShapeType="1"/>
              </p:cNvSpPr>
              <p:nvPr/>
            </p:nvSpPr>
            <p:spPr bwMode="auto">
              <a:xfrm>
                <a:off x="4416" y="1824"/>
                <a:ext cx="0" cy="672"/>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8261" name="Line 61"/>
              <p:cNvSpPr>
                <a:spLocks noChangeAspect="1" noChangeShapeType="1"/>
              </p:cNvSpPr>
              <p:nvPr/>
            </p:nvSpPr>
            <p:spPr bwMode="auto">
              <a:xfrm>
                <a:off x="4224" y="1920"/>
                <a:ext cx="384"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8262" name="Line 62"/>
              <p:cNvSpPr>
                <a:spLocks noChangeAspect="1" noChangeShapeType="1"/>
              </p:cNvSpPr>
              <p:nvPr/>
            </p:nvSpPr>
            <p:spPr bwMode="auto">
              <a:xfrm>
                <a:off x="4224" y="2016"/>
                <a:ext cx="384"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8263" name="Line 63"/>
              <p:cNvSpPr>
                <a:spLocks noChangeAspect="1" noChangeShapeType="1"/>
              </p:cNvSpPr>
              <p:nvPr/>
            </p:nvSpPr>
            <p:spPr bwMode="auto">
              <a:xfrm>
                <a:off x="4224" y="2112"/>
                <a:ext cx="384"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8264" name="Line 64"/>
              <p:cNvSpPr>
                <a:spLocks noChangeAspect="1" noChangeShapeType="1"/>
              </p:cNvSpPr>
              <p:nvPr/>
            </p:nvSpPr>
            <p:spPr bwMode="auto">
              <a:xfrm>
                <a:off x="4224" y="2208"/>
                <a:ext cx="384"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8265" name="Line 65"/>
              <p:cNvSpPr>
                <a:spLocks noChangeAspect="1" noChangeShapeType="1"/>
              </p:cNvSpPr>
              <p:nvPr/>
            </p:nvSpPr>
            <p:spPr bwMode="auto">
              <a:xfrm>
                <a:off x="4224" y="2304"/>
                <a:ext cx="384"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8266" name="Line 66"/>
              <p:cNvSpPr>
                <a:spLocks noChangeAspect="1" noChangeShapeType="1"/>
              </p:cNvSpPr>
              <p:nvPr/>
            </p:nvSpPr>
            <p:spPr bwMode="auto">
              <a:xfrm>
                <a:off x="4224" y="2400"/>
                <a:ext cx="384"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grpSp>
        <p:grpSp>
          <p:nvGrpSpPr>
            <p:cNvPr id="8251" name="Group 67"/>
            <p:cNvGrpSpPr>
              <a:grpSpLocks noChangeAspect="1"/>
            </p:cNvGrpSpPr>
            <p:nvPr/>
          </p:nvGrpSpPr>
          <p:grpSpPr bwMode="auto">
            <a:xfrm>
              <a:off x="7372350" y="2763838"/>
              <a:ext cx="571500" cy="381000"/>
              <a:chOff x="4080" y="2592"/>
              <a:chExt cx="720" cy="480"/>
            </a:xfrm>
          </p:grpSpPr>
          <p:sp>
            <p:nvSpPr>
              <p:cNvPr id="8252" name="Rectangle 68"/>
              <p:cNvSpPr>
                <a:spLocks noChangeAspect="1" noChangeArrowheads="1"/>
              </p:cNvSpPr>
              <p:nvPr/>
            </p:nvSpPr>
            <p:spPr bwMode="auto">
              <a:xfrm>
                <a:off x="4080" y="2592"/>
                <a:ext cx="720" cy="480"/>
              </a:xfrm>
              <a:prstGeom prst="rect">
                <a:avLst/>
              </a:prstGeom>
              <a:solidFill>
                <a:schemeClr val="bg1"/>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8253" name="Line 69"/>
              <p:cNvSpPr>
                <a:spLocks noChangeAspect="1" noChangeShapeType="1"/>
              </p:cNvSpPr>
              <p:nvPr/>
            </p:nvSpPr>
            <p:spPr bwMode="auto">
              <a:xfrm>
                <a:off x="4320" y="2592"/>
                <a:ext cx="0" cy="48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8254" name="Line 70"/>
              <p:cNvSpPr>
                <a:spLocks noChangeAspect="1" noChangeShapeType="1"/>
              </p:cNvSpPr>
              <p:nvPr/>
            </p:nvSpPr>
            <p:spPr bwMode="auto">
              <a:xfrm>
                <a:off x="4560" y="2592"/>
                <a:ext cx="0" cy="48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8255" name="Line 71"/>
              <p:cNvSpPr>
                <a:spLocks noChangeAspect="1" noChangeShapeType="1"/>
              </p:cNvSpPr>
              <p:nvPr/>
            </p:nvSpPr>
            <p:spPr bwMode="auto">
              <a:xfrm>
                <a:off x="4080" y="2688"/>
                <a:ext cx="720"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8256" name="Line 72"/>
              <p:cNvSpPr>
                <a:spLocks noChangeAspect="1" noChangeShapeType="1"/>
              </p:cNvSpPr>
              <p:nvPr/>
            </p:nvSpPr>
            <p:spPr bwMode="auto">
              <a:xfrm>
                <a:off x="4080" y="2784"/>
                <a:ext cx="720"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8257" name="Line 73"/>
              <p:cNvSpPr>
                <a:spLocks noChangeAspect="1" noChangeShapeType="1"/>
              </p:cNvSpPr>
              <p:nvPr/>
            </p:nvSpPr>
            <p:spPr bwMode="auto">
              <a:xfrm>
                <a:off x="4080" y="2880"/>
                <a:ext cx="720"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8258" name="Line 74"/>
              <p:cNvSpPr>
                <a:spLocks noChangeAspect="1" noChangeShapeType="1"/>
              </p:cNvSpPr>
              <p:nvPr/>
            </p:nvSpPr>
            <p:spPr bwMode="auto">
              <a:xfrm>
                <a:off x="4080" y="2976"/>
                <a:ext cx="720"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grpSp>
      </p:grpSp>
      <p:sp>
        <p:nvSpPr>
          <p:cNvPr id="8240" name="Text Box 75"/>
          <p:cNvSpPr txBox="1">
            <a:spLocks noChangeArrowheads="1"/>
          </p:cNvSpPr>
          <p:nvPr>
            <p:custDataLst>
              <p:tags r:id="rId45"/>
            </p:custDataLst>
          </p:nvPr>
        </p:nvSpPr>
        <p:spPr bwMode="auto">
          <a:xfrm rot="-5400000">
            <a:off x="3405187" y="2306638"/>
            <a:ext cx="2060575"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algn="ctr" eaLnBrk="0" fontAlgn="base" hangingPunct="0">
              <a:spcBef>
                <a:spcPct val="0"/>
              </a:spcBef>
              <a:spcAft>
                <a:spcPct val="0"/>
              </a:spcAft>
              <a:defRPr>
                <a:solidFill>
                  <a:schemeClr val="tx1"/>
                </a:solidFill>
                <a:latin typeface="Arial" charset="0"/>
              </a:defRPr>
            </a:lvl6pPr>
            <a:lvl7pPr marL="2971800" indent="-228600" algn="ctr" eaLnBrk="0" fontAlgn="base" hangingPunct="0">
              <a:spcBef>
                <a:spcPct val="0"/>
              </a:spcBef>
              <a:spcAft>
                <a:spcPct val="0"/>
              </a:spcAft>
              <a:defRPr>
                <a:solidFill>
                  <a:schemeClr val="tx1"/>
                </a:solidFill>
                <a:latin typeface="Arial" charset="0"/>
              </a:defRPr>
            </a:lvl7pPr>
            <a:lvl8pPr marL="3429000" indent="-228600" algn="ctr" eaLnBrk="0" fontAlgn="base" hangingPunct="0">
              <a:spcBef>
                <a:spcPct val="0"/>
              </a:spcBef>
              <a:spcAft>
                <a:spcPct val="0"/>
              </a:spcAft>
              <a:defRPr>
                <a:solidFill>
                  <a:schemeClr val="tx1"/>
                </a:solidFill>
                <a:latin typeface="Arial" charset="0"/>
              </a:defRPr>
            </a:lvl8pPr>
            <a:lvl9pPr marL="3886200" indent="-228600" algn="ctr" eaLnBrk="0" fontAlgn="base" hangingPunct="0">
              <a:spcBef>
                <a:spcPct val="0"/>
              </a:spcBef>
              <a:spcAft>
                <a:spcPct val="0"/>
              </a:spcAft>
              <a:defRPr>
                <a:solidFill>
                  <a:schemeClr val="tx1"/>
                </a:solidFill>
                <a:latin typeface="Arial" charset="0"/>
              </a:defRPr>
            </a:lvl9pPr>
          </a:lstStyle>
          <a:p>
            <a:pPr eaLnBrk="1" hangingPunct="1"/>
            <a:r>
              <a:rPr lang="en-US" sz="1600" dirty="0">
                <a:latin typeface="+mn-lt"/>
              </a:rPr>
              <a:t>Application Servers</a:t>
            </a:r>
          </a:p>
        </p:txBody>
      </p:sp>
      <p:sp>
        <p:nvSpPr>
          <p:cNvPr id="8241" name="Text Box 76"/>
          <p:cNvSpPr txBox="1">
            <a:spLocks noChangeArrowheads="1"/>
          </p:cNvSpPr>
          <p:nvPr>
            <p:custDataLst>
              <p:tags r:id="rId46"/>
            </p:custDataLst>
          </p:nvPr>
        </p:nvSpPr>
        <p:spPr bwMode="auto">
          <a:xfrm rot="5400000">
            <a:off x="7566025" y="2365375"/>
            <a:ext cx="190500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algn="ctr" eaLnBrk="0" fontAlgn="base" hangingPunct="0">
              <a:spcBef>
                <a:spcPct val="0"/>
              </a:spcBef>
              <a:spcAft>
                <a:spcPct val="0"/>
              </a:spcAft>
              <a:defRPr>
                <a:solidFill>
                  <a:schemeClr val="tx1"/>
                </a:solidFill>
                <a:latin typeface="Arial" charset="0"/>
              </a:defRPr>
            </a:lvl6pPr>
            <a:lvl7pPr marL="2971800" indent="-228600" algn="ctr" eaLnBrk="0" fontAlgn="base" hangingPunct="0">
              <a:spcBef>
                <a:spcPct val="0"/>
              </a:spcBef>
              <a:spcAft>
                <a:spcPct val="0"/>
              </a:spcAft>
              <a:defRPr>
                <a:solidFill>
                  <a:schemeClr val="tx1"/>
                </a:solidFill>
                <a:latin typeface="Arial" charset="0"/>
              </a:defRPr>
            </a:lvl7pPr>
            <a:lvl8pPr marL="3429000" indent="-228600" algn="ctr" eaLnBrk="0" fontAlgn="base" hangingPunct="0">
              <a:spcBef>
                <a:spcPct val="0"/>
              </a:spcBef>
              <a:spcAft>
                <a:spcPct val="0"/>
              </a:spcAft>
              <a:defRPr>
                <a:solidFill>
                  <a:schemeClr val="tx1"/>
                </a:solidFill>
                <a:latin typeface="Arial" charset="0"/>
              </a:defRPr>
            </a:lvl8pPr>
            <a:lvl9pPr marL="3886200" indent="-228600" algn="ctr" eaLnBrk="0" fontAlgn="base" hangingPunct="0">
              <a:spcBef>
                <a:spcPct val="0"/>
              </a:spcBef>
              <a:spcAft>
                <a:spcPct val="0"/>
              </a:spcAft>
              <a:defRPr>
                <a:solidFill>
                  <a:schemeClr val="tx1"/>
                </a:solidFill>
                <a:latin typeface="Arial" charset="0"/>
              </a:defRPr>
            </a:lvl9pPr>
          </a:lstStyle>
          <a:p>
            <a:pPr eaLnBrk="1" hangingPunct="1"/>
            <a:r>
              <a:rPr lang="en-US" sz="1600" dirty="0">
                <a:latin typeface="+mn-lt"/>
              </a:rPr>
              <a:t>Storage Servers</a:t>
            </a:r>
          </a:p>
        </p:txBody>
      </p:sp>
      <p:sp>
        <p:nvSpPr>
          <p:cNvPr id="8242" name="AutoShape 77"/>
          <p:cNvSpPr>
            <a:spLocks noChangeArrowheads="1"/>
          </p:cNvSpPr>
          <p:nvPr>
            <p:custDataLst>
              <p:tags r:id="rId47"/>
            </p:custDataLst>
          </p:nvPr>
        </p:nvSpPr>
        <p:spPr bwMode="auto">
          <a:xfrm>
            <a:off x="6019800" y="2266950"/>
            <a:ext cx="990600" cy="533400"/>
          </a:xfrm>
          <a:prstGeom prst="leftRightArrow">
            <a:avLst>
              <a:gd name="adj1" fmla="val 57139"/>
              <a:gd name="adj2" fmla="val 52679"/>
            </a:avLst>
          </a:prstGeom>
          <a:solidFill>
            <a:srgbClr val="DDDDDD"/>
          </a:solidFill>
          <a:ln w="1905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8243" name="Text Box 78"/>
          <p:cNvSpPr txBox="1">
            <a:spLocks noChangeArrowheads="1"/>
          </p:cNvSpPr>
          <p:nvPr>
            <p:custDataLst>
              <p:tags r:id="rId48"/>
            </p:custDataLst>
          </p:nvPr>
        </p:nvSpPr>
        <p:spPr bwMode="auto">
          <a:xfrm>
            <a:off x="5264150" y="990600"/>
            <a:ext cx="25082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algn="ctr" eaLnBrk="0" fontAlgn="base" hangingPunct="0">
              <a:spcBef>
                <a:spcPct val="0"/>
              </a:spcBef>
              <a:spcAft>
                <a:spcPct val="0"/>
              </a:spcAft>
              <a:defRPr>
                <a:solidFill>
                  <a:schemeClr val="tx1"/>
                </a:solidFill>
                <a:latin typeface="Arial" charset="0"/>
              </a:defRPr>
            </a:lvl6pPr>
            <a:lvl7pPr marL="2971800" indent="-228600" algn="ctr" eaLnBrk="0" fontAlgn="base" hangingPunct="0">
              <a:spcBef>
                <a:spcPct val="0"/>
              </a:spcBef>
              <a:spcAft>
                <a:spcPct val="0"/>
              </a:spcAft>
              <a:defRPr>
                <a:solidFill>
                  <a:schemeClr val="tx1"/>
                </a:solidFill>
                <a:latin typeface="Arial" charset="0"/>
              </a:defRPr>
            </a:lvl7pPr>
            <a:lvl8pPr marL="3429000" indent="-228600" algn="ctr" eaLnBrk="0" fontAlgn="base" hangingPunct="0">
              <a:spcBef>
                <a:spcPct val="0"/>
              </a:spcBef>
              <a:spcAft>
                <a:spcPct val="0"/>
              </a:spcAft>
              <a:defRPr>
                <a:solidFill>
                  <a:schemeClr val="tx1"/>
                </a:solidFill>
                <a:latin typeface="Arial" charset="0"/>
              </a:defRPr>
            </a:lvl8pPr>
            <a:lvl9pPr marL="3886200" indent="-228600" algn="ctr" eaLnBrk="0" fontAlgn="base" hangingPunct="0">
              <a:spcBef>
                <a:spcPct val="0"/>
              </a:spcBef>
              <a:spcAft>
                <a:spcPct val="0"/>
              </a:spcAft>
              <a:defRPr>
                <a:solidFill>
                  <a:schemeClr val="tx1"/>
                </a:solidFill>
                <a:latin typeface="Arial" charset="0"/>
              </a:defRPr>
            </a:lvl9pPr>
          </a:lstStyle>
          <a:p>
            <a:pPr eaLnBrk="1" hangingPunct="1"/>
            <a:r>
              <a:rPr lang="en-US" b="1" dirty="0">
                <a:latin typeface="+mn-lt"/>
              </a:rPr>
              <a:t>Web Application</a:t>
            </a:r>
          </a:p>
        </p:txBody>
      </p:sp>
      <p:sp>
        <p:nvSpPr>
          <p:cNvPr id="8244" name="Text Box 79"/>
          <p:cNvSpPr txBox="1">
            <a:spLocks noChangeArrowheads="1"/>
          </p:cNvSpPr>
          <p:nvPr>
            <p:custDataLst>
              <p:tags r:id="rId49"/>
            </p:custDataLst>
          </p:nvPr>
        </p:nvSpPr>
        <p:spPr bwMode="auto">
          <a:xfrm>
            <a:off x="914400" y="3810000"/>
            <a:ext cx="2183739"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algn="ctr" eaLnBrk="0" fontAlgn="base" hangingPunct="0">
              <a:spcBef>
                <a:spcPct val="0"/>
              </a:spcBef>
              <a:spcAft>
                <a:spcPct val="0"/>
              </a:spcAft>
              <a:defRPr>
                <a:solidFill>
                  <a:schemeClr val="tx1"/>
                </a:solidFill>
                <a:latin typeface="Arial" charset="0"/>
              </a:defRPr>
            </a:lvl6pPr>
            <a:lvl7pPr marL="2971800" indent="-228600" algn="ctr" eaLnBrk="0" fontAlgn="base" hangingPunct="0">
              <a:spcBef>
                <a:spcPct val="0"/>
              </a:spcBef>
              <a:spcAft>
                <a:spcPct val="0"/>
              </a:spcAft>
              <a:defRPr>
                <a:solidFill>
                  <a:schemeClr val="tx1"/>
                </a:solidFill>
                <a:latin typeface="Arial" charset="0"/>
              </a:defRPr>
            </a:lvl7pPr>
            <a:lvl8pPr marL="3429000" indent="-228600" algn="ctr" eaLnBrk="0" fontAlgn="base" hangingPunct="0">
              <a:spcBef>
                <a:spcPct val="0"/>
              </a:spcBef>
              <a:spcAft>
                <a:spcPct val="0"/>
              </a:spcAft>
              <a:defRPr>
                <a:solidFill>
                  <a:schemeClr val="tx1"/>
                </a:solidFill>
                <a:latin typeface="Arial" charset="0"/>
              </a:defRPr>
            </a:lvl8pPr>
            <a:lvl9pPr marL="3886200" indent="-228600" algn="ctr" eaLnBrk="0" fontAlgn="base" hangingPunct="0">
              <a:spcBef>
                <a:spcPct val="0"/>
              </a:spcBef>
              <a:spcAft>
                <a:spcPct val="0"/>
              </a:spcAft>
              <a:defRPr>
                <a:solidFill>
                  <a:schemeClr val="tx1"/>
                </a:solidFill>
                <a:latin typeface="Arial" charset="0"/>
              </a:defRPr>
            </a:lvl9pPr>
          </a:lstStyle>
          <a:p>
            <a:pPr algn="l" eaLnBrk="1" hangingPunct="1"/>
            <a:r>
              <a:rPr lang="en-US" sz="2400" b="1" dirty="0">
                <a:solidFill>
                  <a:schemeClr val="accent4"/>
                </a:solidFill>
                <a:latin typeface="+mn-lt"/>
              </a:rPr>
              <a:t>&lt;&lt; </a:t>
            </a:r>
            <a:r>
              <a:rPr lang="en-US" sz="2400" b="1" dirty="0" smtClean="0">
                <a:solidFill>
                  <a:schemeClr val="accent4"/>
                </a:solidFill>
                <a:latin typeface="+mn-lt"/>
              </a:rPr>
              <a:t>1 </a:t>
            </a:r>
            <a:r>
              <a:rPr lang="en-US" sz="2400" b="1" dirty="0" smtClean="0">
                <a:solidFill>
                  <a:schemeClr val="accent4"/>
                </a:solidFill>
                <a:latin typeface="+mn-lt"/>
                <a:cs typeface="Arial" charset="0"/>
              </a:rPr>
              <a:t>µs latency</a:t>
            </a:r>
          </a:p>
        </p:txBody>
      </p:sp>
      <p:sp>
        <p:nvSpPr>
          <p:cNvPr id="8245" name="Text Box 80"/>
          <p:cNvSpPr txBox="1">
            <a:spLocks noChangeArrowheads="1"/>
          </p:cNvSpPr>
          <p:nvPr>
            <p:custDataLst>
              <p:tags r:id="rId50"/>
            </p:custDataLst>
          </p:nvPr>
        </p:nvSpPr>
        <p:spPr bwMode="auto">
          <a:xfrm>
            <a:off x="5181600" y="3810000"/>
            <a:ext cx="304800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algn="ctr" eaLnBrk="0" fontAlgn="base" hangingPunct="0">
              <a:spcBef>
                <a:spcPct val="0"/>
              </a:spcBef>
              <a:spcAft>
                <a:spcPct val="0"/>
              </a:spcAft>
              <a:defRPr>
                <a:solidFill>
                  <a:schemeClr val="tx1"/>
                </a:solidFill>
                <a:latin typeface="Arial" charset="0"/>
              </a:defRPr>
            </a:lvl6pPr>
            <a:lvl7pPr marL="2971800" indent="-228600" algn="ctr" eaLnBrk="0" fontAlgn="base" hangingPunct="0">
              <a:spcBef>
                <a:spcPct val="0"/>
              </a:spcBef>
              <a:spcAft>
                <a:spcPct val="0"/>
              </a:spcAft>
              <a:defRPr>
                <a:solidFill>
                  <a:schemeClr val="tx1"/>
                </a:solidFill>
                <a:latin typeface="Arial" charset="0"/>
              </a:defRPr>
            </a:lvl7pPr>
            <a:lvl8pPr marL="3429000" indent="-228600" algn="ctr" eaLnBrk="0" fontAlgn="base" hangingPunct="0">
              <a:spcBef>
                <a:spcPct val="0"/>
              </a:spcBef>
              <a:spcAft>
                <a:spcPct val="0"/>
              </a:spcAft>
              <a:defRPr>
                <a:solidFill>
                  <a:schemeClr val="tx1"/>
                </a:solidFill>
                <a:latin typeface="Arial" charset="0"/>
              </a:defRPr>
            </a:lvl8pPr>
            <a:lvl9pPr marL="3886200" indent="-228600" algn="ctr" eaLnBrk="0" fontAlgn="base" hangingPunct="0">
              <a:spcBef>
                <a:spcPct val="0"/>
              </a:spcBef>
              <a:spcAft>
                <a:spcPct val="0"/>
              </a:spcAft>
              <a:defRPr>
                <a:solidFill>
                  <a:schemeClr val="tx1"/>
                </a:solidFill>
                <a:latin typeface="Arial" charset="0"/>
              </a:defRPr>
            </a:lvl9pPr>
          </a:lstStyle>
          <a:p>
            <a:pPr eaLnBrk="1" hangingPunct="1"/>
            <a:r>
              <a:rPr lang="en-US" sz="2400" b="1" dirty="0" smtClean="0">
                <a:solidFill>
                  <a:schemeClr val="accent4"/>
                </a:solidFill>
                <a:latin typeface="+mn-lt"/>
              </a:rPr>
              <a:t>10-100 ms</a:t>
            </a:r>
            <a:r>
              <a:rPr lang="en-US" sz="2400" b="1" dirty="0" smtClean="0">
                <a:solidFill>
                  <a:schemeClr val="accent4"/>
                </a:solidFill>
                <a:latin typeface="+mn-lt"/>
                <a:cs typeface="Arial" charset="0"/>
              </a:rPr>
              <a:t> latency</a:t>
            </a:r>
          </a:p>
        </p:txBody>
      </p:sp>
      <p:sp>
        <p:nvSpPr>
          <p:cNvPr id="8246" name="Text Box 81"/>
          <p:cNvSpPr txBox="1">
            <a:spLocks noChangeArrowheads="1"/>
          </p:cNvSpPr>
          <p:nvPr>
            <p:custDataLst>
              <p:tags r:id="rId51"/>
            </p:custDataLst>
          </p:nvPr>
        </p:nvSpPr>
        <p:spPr bwMode="auto">
          <a:xfrm>
            <a:off x="838200" y="3352800"/>
            <a:ext cx="1394934"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tIns="0" bIns="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algn="ctr" eaLnBrk="0" fontAlgn="base" hangingPunct="0">
              <a:spcBef>
                <a:spcPct val="0"/>
              </a:spcBef>
              <a:spcAft>
                <a:spcPct val="0"/>
              </a:spcAft>
              <a:defRPr>
                <a:solidFill>
                  <a:schemeClr val="tx1"/>
                </a:solidFill>
                <a:latin typeface="Arial" charset="0"/>
              </a:defRPr>
            </a:lvl6pPr>
            <a:lvl7pPr marL="2971800" indent="-228600" algn="ctr" eaLnBrk="0" fontAlgn="base" hangingPunct="0">
              <a:spcBef>
                <a:spcPct val="0"/>
              </a:spcBef>
              <a:spcAft>
                <a:spcPct val="0"/>
              </a:spcAft>
              <a:defRPr>
                <a:solidFill>
                  <a:schemeClr val="tx1"/>
                </a:solidFill>
                <a:latin typeface="Arial" charset="0"/>
              </a:defRPr>
            </a:lvl7pPr>
            <a:lvl8pPr marL="3429000" indent="-228600" algn="ctr" eaLnBrk="0" fontAlgn="base" hangingPunct="0">
              <a:spcBef>
                <a:spcPct val="0"/>
              </a:spcBef>
              <a:spcAft>
                <a:spcPct val="0"/>
              </a:spcAft>
              <a:defRPr>
                <a:solidFill>
                  <a:schemeClr val="tx1"/>
                </a:solidFill>
                <a:latin typeface="Arial" charset="0"/>
              </a:defRPr>
            </a:lvl8pPr>
            <a:lvl9pPr marL="3886200" indent="-228600" algn="ctr" eaLnBrk="0" fontAlgn="base" hangingPunct="0">
              <a:spcBef>
                <a:spcPct val="0"/>
              </a:spcBef>
              <a:spcAft>
                <a:spcPct val="0"/>
              </a:spcAft>
              <a:defRPr>
                <a:solidFill>
                  <a:schemeClr val="tx1"/>
                </a:solidFill>
                <a:latin typeface="Arial" charset="0"/>
              </a:defRPr>
            </a:lvl9pPr>
          </a:lstStyle>
          <a:p>
            <a:pPr algn="l" eaLnBrk="1" hangingPunct="1"/>
            <a:r>
              <a:rPr lang="en-US" sz="1400" b="1" dirty="0">
                <a:solidFill>
                  <a:schemeClr val="tx2"/>
                </a:solidFill>
                <a:latin typeface="+mn-lt"/>
              </a:rPr>
              <a:t>Single machine</a:t>
            </a:r>
          </a:p>
        </p:txBody>
      </p:sp>
      <p:sp>
        <p:nvSpPr>
          <p:cNvPr id="8247" name="Text Box 82"/>
          <p:cNvSpPr txBox="1">
            <a:spLocks noChangeArrowheads="1"/>
          </p:cNvSpPr>
          <p:nvPr>
            <p:custDataLst>
              <p:tags r:id="rId52"/>
            </p:custDataLst>
          </p:nvPr>
        </p:nvSpPr>
        <p:spPr bwMode="auto">
          <a:xfrm>
            <a:off x="4191000" y="3505200"/>
            <a:ext cx="1062278"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tIns="0" bIns="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algn="ctr" eaLnBrk="0" fontAlgn="base" hangingPunct="0">
              <a:spcBef>
                <a:spcPct val="0"/>
              </a:spcBef>
              <a:spcAft>
                <a:spcPct val="0"/>
              </a:spcAft>
              <a:defRPr>
                <a:solidFill>
                  <a:schemeClr val="tx1"/>
                </a:solidFill>
                <a:latin typeface="Arial" charset="0"/>
              </a:defRPr>
            </a:lvl6pPr>
            <a:lvl7pPr marL="2971800" indent="-228600" algn="ctr" eaLnBrk="0" fontAlgn="base" hangingPunct="0">
              <a:spcBef>
                <a:spcPct val="0"/>
              </a:spcBef>
              <a:spcAft>
                <a:spcPct val="0"/>
              </a:spcAft>
              <a:defRPr>
                <a:solidFill>
                  <a:schemeClr val="tx1"/>
                </a:solidFill>
                <a:latin typeface="Arial" charset="0"/>
              </a:defRPr>
            </a:lvl7pPr>
            <a:lvl8pPr marL="3429000" indent="-228600" algn="ctr" eaLnBrk="0" fontAlgn="base" hangingPunct="0">
              <a:spcBef>
                <a:spcPct val="0"/>
              </a:spcBef>
              <a:spcAft>
                <a:spcPct val="0"/>
              </a:spcAft>
              <a:defRPr>
                <a:solidFill>
                  <a:schemeClr val="tx1"/>
                </a:solidFill>
                <a:latin typeface="Arial" charset="0"/>
              </a:defRPr>
            </a:lvl8pPr>
            <a:lvl9pPr marL="3886200" indent="-228600" algn="ctr" eaLnBrk="0" fontAlgn="base" hangingPunct="0">
              <a:spcBef>
                <a:spcPct val="0"/>
              </a:spcBef>
              <a:spcAft>
                <a:spcPct val="0"/>
              </a:spcAft>
              <a:defRPr>
                <a:solidFill>
                  <a:schemeClr val="tx1"/>
                </a:solidFill>
                <a:latin typeface="Arial" charset="0"/>
              </a:defRPr>
            </a:lvl9pPr>
          </a:lstStyle>
          <a:p>
            <a:pPr algn="l" eaLnBrk="1" hangingPunct="1"/>
            <a:r>
              <a:rPr lang="en-US" sz="1400" b="1" dirty="0">
                <a:latin typeface="+mn-lt"/>
              </a:rPr>
              <a:t>Datacenter</a:t>
            </a:r>
          </a:p>
        </p:txBody>
      </p:sp>
      <p:sp>
        <p:nvSpPr>
          <p:cNvPr id="3" name="Slide Number Placeholder 2"/>
          <p:cNvSpPr>
            <a:spLocks noGrp="1"/>
          </p:cNvSpPr>
          <p:nvPr>
            <p:ph type="sldNum" sz="quarter" idx="12"/>
            <p:custDataLst>
              <p:tags r:id="rId53"/>
            </p:custDataLst>
          </p:nvPr>
        </p:nvSpPr>
        <p:spPr/>
        <p:txBody>
          <a:bodyPr/>
          <a:lstStyle/>
          <a:p>
            <a:fld id="{68FBD721-3271-4DF0-B17E-844E969EC90E}" type="slidenum">
              <a:rPr lang="en-US" smtClean="0"/>
              <a:t>61</a:t>
            </a:fld>
            <a:endParaRPr lang="en-US" dirty="0"/>
          </a:p>
        </p:txBody>
      </p:sp>
    </p:spTree>
    <p:custDataLst>
      <p:tags r:id="rId1"/>
    </p:custDataLst>
    <p:extLst>
      <p:ext uri="{BB962C8B-B14F-4D97-AF65-F5344CB8AC3E}">
        <p14:creationId xmlns:p14="http://schemas.microsoft.com/office/powerpoint/2010/main" val="1850113363"/>
      </p:ext>
    </p:extLst>
  </p:cSld>
  <p:clrMapOvr>
    <a:masterClrMapping/>
  </p:clrMapOvr>
  <mc:AlternateContent xmlns:mc="http://schemas.openxmlformats.org/markup-compatibility/2006" xmlns:p14="http://schemas.microsoft.com/office/powerpoint/2010/main">
    <mc:Choice Requires="p14">
      <p:transition spd="slow" p14:dur="2000" advTm="1164"/>
    </mc:Choice>
    <mc:Fallback xmlns="">
      <p:transition spd="slow" advTm="1164"/>
    </mc:Fallback>
  </mc:AlternateContent>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8" name="Rectangle 7"/>
          <p:cNvSpPr>
            <a:spLocks noGrp="1" noChangeArrowheads="1"/>
          </p:cNvSpPr>
          <p:nvPr>
            <p:ph type="title"/>
            <p:custDataLst>
              <p:tags r:id="rId2"/>
            </p:custDataLst>
          </p:nvPr>
        </p:nvSpPr>
        <p:spPr>
          <a:xfrm>
            <a:off x="457200" y="304800"/>
            <a:ext cx="8229600" cy="609600"/>
          </a:xfrm>
        </p:spPr>
        <p:txBody>
          <a:bodyPr>
            <a:normAutofit fontScale="90000"/>
          </a:bodyPr>
          <a:lstStyle/>
          <a:p>
            <a:pPr eaLnBrk="1" hangingPunct="1"/>
            <a:r>
              <a:rPr lang="en-US" dirty="0" smtClean="0"/>
              <a:t>Goal: Scale </a:t>
            </a:r>
            <a:r>
              <a:rPr lang="en-US" dirty="0" smtClean="0">
                <a:solidFill>
                  <a:schemeClr val="accent4"/>
                </a:solidFill>
              </a:rPr>
              <a:t>and</a:t>
            </a:r>
            <a:r>
              <a:rPr lang="en-US" dirty="0" smtClean="0"/>
              <a:t> </a:t>
            </a:r>
            <a:r>
              <a:rPr lang="en-US" dirty="0" smtClean="0">
                <a:solidFill>
                  <a:schemeClr val="accent4"/>
                </a:solidFill>
              </a:rPr>
              <a:t>Latency</a:t>
            </a:r>
          </a:p>
        </p:txBody>
      </p:sp>
      <p:sp>
        <p:nvSpPr>
          <p:cNvPr id="12299" name="Rectangle 8"/>
          <p:cNvSpPr>
            <a:spLocks noGrp="1" noChangeArrowheads="1"/>
          </p:cNvSpPr>
          <p:nvPr>
            <p:ph type="body" idx="1"/>
            <p:custDataLst>
              <p:tags r:id="rId3"/>
            </p:custDataLst>
          </p:nvPr>
        </p:nvSpPr>
        <p:spPr>
          <a:xfrm>
            <a:off x="457200" y="4648200"/>
            <a:ext cx="8229600" cy="1997075"/>
          </a:xfrm>
        </p:spPr>
        <p:txBody>
          <a:bodyPr/>
          <a:lstStyle/>
          <a:p>
            <a:pPr eaLnBrk="1" hangingPunct="1">
              <a:spcBef>
                <a:spcPct val="25000"/>
              </a:spcBef>
            </a:pPr>
            <a:r>
              <a:rPr lang="en-US" dirty="0" smtClean="0"/>
              <a:t>Enable new class of applications:</a:t>
            </a:r>
          </a:p>
          <a:p>
            <a:pPr lvl="1" eaLnBrk="1" hangingPunct="1">
              <a:spcBef>
                <a:spcPts val="200"/>
              </a:spcBef>
            </a:pPr>
            <a:r>
              <a:rPr lang="en-US" dirty="0" smtClean="0"/>
              <a:t>Crowd-level collaboration</a:t>
            </a:r>
          </a:p>
          <a:p>
            <a:pPr lvl="1" eaLnBrk="1" hangingPunct="1">
              <a:spcBef>
                <a:spcPts val="200"/>
              </a:spcBef>
            </a:pPr>
            <a:r>
              <a:rPr lang="en-US" dirty="0" smtClean="0"/>
              <a:t>Large-scale graph algorithms</a:t>
            </a:r>
          </a:p>
          <a:p>
            <a:pPr lvl="1" eaLnBrk="1" hangingPunct="1">
              <a:spcBef>
                <a:spcPts val="200"/>
              </a:spcBef>
            </a:pPr>
            <a:r>
              <a:rPr lang="en-US" dirty="0" smtClean="0"/>
              <a:t>Real-time information-intensive applications</a:t>
            </a:r>
          </a:p>
        </p:txBody>
      </p:sp>
      <p:sp>
        <p:nvSpPr>
          <p:cNvPr id="12333" name="Text Box 42"/>
          <p:cNvSpPr txBox="1">
            <a:spLocks noChangeArrowheads="1"/>
          </p:cNvSpPr>
          <p:nvPr>
            <p:custDataLst>
              <p:tags r:id="rId4"/>
            </p:custDataLst>
          </p:nvPr>
        </p:nvSpPr>
        <p:spPr bwMode="auto">
          <a:xfrm>
            <a:off x="685800" y="990600"/>
            <a:ext cx="26670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algn="ctr" eaLnBrk="0" fontAlgn="base" hangingPunct="0">
              <a:spcBef>
                <a:spcPct val="0"/>
              </a:spcBef>
              <a:spcAft>
                <a:spcPct val="0"/>
              </a:spcAft>
              <a:defRPr>
                <a:solidFill>
                  <a:schemeClr val="tx1"/>
                </a:solidFill>
                <a:latin typeface="Arial" charset="0"/>
              </a:defRPr>
            </a:lvl6pPr>
            <a:lvl7pPr marL="2971800" indent="-228600" algn="ctr" eaLnBrk="0" fontAlgn="base" hangingPunct="0">
              <a:spcBef>
                <a:spcPct val="0"/>
              </a:spcBef>
              <a:spcAft>
                <a:spcPct val="0"/>
              </a:spcAft>
              <a:defRPr>
                <a:solidFill>
                  <a:schemeClr val="tx1"/>
                </a:solidFill>
                <a:latin typeface="Arial" charset="0"/>
              </a:defRPr>
            </a:lvl7pPr>
            <a:lvl8pPr marL="3429000" indent="-228600" algn="ctr" eaLnBrk="0" fontAlgn="base" hangingPunct="0">
              <a:spcBef>
                <a:spcPct val="0"/>
              </a:spcBef>
              <a:spcAft>
                <a:spcPct val="0"/>
              </a:spcAft>
              <a:defRPr>
                <a:solidFill>
                  <a:schemeClr val="tx1"/>
                </a:solidFill>
                <a:latin typeface="Arial" charset="0"/>
              </a:defRPr>
            </a:lvl8pPr>
            <a:lvl9pPr marL="3886200" indent="-228600" algn="ctr" eaLnBrk="0" fontAlgn="base" hangingPunct="0">
              <a:spcBef>
                <a:spcPct val="0"/>
              </a:spcBef>
              <a:spcAft>
                <a:spcPct val="0"/>
              </a:spcAft>
              <a:defRPr>
                <a:solidFill>
                  <a:schemeClr val="tx1"/>
                </a:solidFill>
                <a:latin typeface="Arial" charset="0"/>
              </a:defRPr>
            </a:lvl9pPr>
          </a:lstStyle>
          <a:p>
            <a:pPr eaLnBrk="1" hangingPunct="1"/>
            <a:r>
              <a:rPr lang="en-US" b="1" dirty="0">
                <a:latin typeface="+mn-lt"/>
              </a:rPr>
              <a:t>Traditional Application</a:t>
            </a:r>
          </a:p>
        </p:txBody>
      </p:sp>
      <p:sp>
        <p:nvSpPr>
          <p:cNvPr id="12339" name="Text Box 78"/>
          <p:cNvSpPr txBox="1">
            <a:spLocks noChangeArrowheads="1"/>
          </p:cNvSpPr>
          <p:nvPr>
            <p:custDataLst>
              <p:tags r:id="rId5"/>
            </p:custDataLst>
          </p:nvPr>
        </p:nvSpPr>
        <p:spPr bwMode="auto">
          <a:xfrm>
            <a:off x="5264150" y="990600"/>
            <a:ext cx="25082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algn="ctr" eaLnBrk="0" fontAlgn="base" hangingPunct="0">
              <a:spcBef>
                <a:spcPct val="0"/>
              </a:spcBef>
              <a:spcAft>
                <a:spcPct val="0"/>
              </a:spcAft>
              <a:defRPr>
                <a:solidFill>
                  <a:schemeClr val="tx1"/>
                </a:solidFill>
                <a:latin typeface="Arial" charset="0"/>
              </a:defRPr>
            </a:lvl6pPr>
            <a:lvl7pPr marL="2971800" indent="-228600" algn="ctr" eaLnBrk="0" fontAlgn="base" hangingPunct="0">
              <a:spcBef>
                <a:spcPct val="0"/>
              </a:spcBef>
              <a:spcAft>
                <a:spcPct val="0"/>
              </a:spcAft>
              <a:defRPr>
                <a:solidFill>
                  <a:schemeClr val="tx1"/>
                </a:solidFill>
                <a:latin typeface="Arial" charset="0"/>
              </a:defRPr>
            </a:lvl7pPr>
            <a:lvl8pPr marL="3429000" indent="-228600" algn="ctr" eaLnBrk="0" fontAlgn="base" hangingPunct="0">
              <a:spcBef>
                <a:spcPct val="0"/>
              </a:spcBef>
              <a:spcAft>
                <a:spcPct val="0"/>
              </a:spcAft>
              <a:defRPr>
                <a:solidFill>
                  <a:schemeClr val="tx1"/>
                </a:solidFill>
                <a:latin typeface="Arial" charset="0"/>
              </a:defRPr>
            </a:lvl8pPr>
            <a:lvl9pPr marL="3886200" indent="-228600" algn="ctr" eaLnBrk="0" fontAlgn="base" hangingPunct="0">
              <a:spcBef>
                <a:spcPct val="0"/>
              </a:spcBef>
              <a:spcAft>
                <a:spcPct val="0"/>
              </a:spcAft>
              <a:defRPr>
                <a:solidFill>
                  <a:schemeClr val="tx1"/>
                </a:solidFill>
                <a:latin typeface="Arial" charset="0"/>
              </a:defRPr>
            </a:lvl9pPr>
          </a:lstStyle>
          <a:p>
            <a:pPr eaLnBrk="1" hangingPunct="1"/>
            <a:r>
              <a:rPr lang="en-US" b="1" dirty="0">
                <a:latin typeface="+mn-lt"/>
              </a:rPr>
              <a:t>Web Application</a:t>
            </a:r>
          </a:p>
        </p:txBody>
      </p:sp>
      <p:sp>
        <p:nvSpPr>
          <p:cNvPr id="12340" name="Text Box 79"/>
          <p:cNvSpPr txBox="1">
            <a:spLocks noChangeArrowheads="1"/>
          </p:cNvSpPr>
          <p:nvPr>
            <p:custDataLst>
              <p:tags r:id="rId6"/>
            </p:custDataLst>
          </p:nvPr>
        </p:nvSpPr>
        <p:spPr bwMode="auto">
          <a:xfrm>
            <a:off x="914400" y="3810000"/>
            <a:ext cx="2183739"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algn="ctr" eaLnBrk="0" fontAlgn="base" hangingPunct="0">
              <a:spcBef>
                <a:spcPct val="0"/>
              </a:spcBef>
              <a:spcAft>
                <a:spcPct val="0"/>
              </a:spcAft>
              <a:defRPr>
                <a:solidFill>
                  <a:schemeClr val="tx1"/>
                </a:solidFill>
                <a:latin typeface="Arial" charset="0"/>
              </a:defRPr>
            </a:lvl6pPr>
            <a:lvl7pPr marL="2971800" indent="-228600" algn="ctr" eaLnBrk="0" fontAlgn="base" hangingPunct="0">
              <a:spcBef>
                <a:spcPct val="0"/>
              </a:spcBef>
              <a:spcAft>
                <a:spcPct val="0"/>
              </a:spcAft>
              <a:defRPr>
                <a:solidFill>
                  <a:schemeClr val="tx1"/>
                </a:solidFill>
                <a:latin typeface="Arial" charset="0"/>
              </a:defRPr>
            </a:lvl7pPr>
            <a:lvl8pPr marL="3429000" indent="-228600" algn="ctr" eaLnBrk="0" fontAlgn="base" hangingPunct="0">
              <a:spcBef>
                <a:spcPct val="0"/>
              </a:spcBef>
              <a:spcAft>
                <a:spcPct val="0"/>
              </a:spcAft>
              <a:defRPr>
                <a:solidFill>
                  <a:schemeClr val="tx1"/>
                </a:solidFill>
                <a:latin typeface="Arial" charset="0"/>
              </a:defRPr>
            </a:lvl8pPr>
            <a:lvl9pPr marL="3886200" indent="-228600" algn="ctr" eaLnBrk="0" fontAlgn="base" hangingPunct="0">
              <a:spcBef>
                <a:spcPct val="0"/>
              </a:spcBef>
              <a:spcAft>
                <a:spcPct val="0"/>
              </a:spcAft>
              <a:defRPr>
                <a:solidFill>
                  <a:schemeClr val="tx1"/>
                </a:solidFill>
                <a:latin typeface="Arial" charset="0"/>
              </a:defRPr>
            </a:lvl9pPr>
          </a:lstStyle>
          <a:p>
            <a:pPr algn="l" eaLnBrk="1" hangingPunct="1"/>
            <a:r>
              <a:rPr lang="en-US" sz="2400" b="1" dirty="0">
                <a:solidFill>
                  <a:schemeClr val="accent4"/>
                </a:solidFill>
                <a:latin typeface="+mn-lt"/>
              </a:rPr>
              <a:t>&lt;&lt; </a:t>
            </a:r>
            <a:r>
              <a:rPr lang="en-US" sz="2400" b="1" dirty="0" smtClean="0">
                <a:solidFill>
                  <a:schemeClr val="accent4"/>
                </a:solidFill>
                <a:latin typeface="+mn-lt"/>
              </a:rPr>
              <a:t>1 </a:t>
            </a:r>
            <a:r>
              <a:rPr lang="en-US" sz="2400" b="1" dirty="0" smtClean="0">
                <a:solidFill>
                  <a:schemeClr val="accent4"/>
                </a:solidFill>
                <a:latin typeface="+mn-lt"/>
                <a:cs typeface="Arial" charset="0"/>
              </a:rPr>
              <a:t>µs </a:t>
            </a:r>
            <a:r>
              <a:rPr lang="en-US" sz="2400" b="1" dirty="0">
                <a:solidFill>
                  <a:schemeClr val="accent4"/>
                </a:solidFill>
                <a:latin typeface="+mn-lt"/>
                <a:cs typeface="Arial" charset="0"/>
              </a:rPr>
              <a:t>latency</a:t>
            </a:r>
          </a:p>
        </p:txBody>
      </p:sp>
      <p:sp>
        <p:nvSpPr>
          <p:cNvPr id="12341" name="Text Box 80"/>
          <p:cNvSpPr txBox="1">
            <a:spLocks noChangeArrowheads="1"/>
          </p:cNvSpPr>
          <p:nvPr>
            <p:custDataLst>
              <p:tags r:id="rId7"/>
            </p:custDataLst>
          </p:nvPr>
        </p:nvSpPr>
        <p:spPr bwMode="auto">
          <a:xfrm>
            <a:off x="5181600" y="3806825"/>
            <a:ext cx="276225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algn="ctr" eaLnBrk="0" fontAlgn="base" hangingPunct="0">
              <a:spcBef>
                <a:spcPct val="0"/>
              </a:spcBef>
              <a:spcAft>
                <a:spcPct val="0"/>
              </a:spcAft>
              <a:defRPr>
                <a:solidFill>
                  <a:schemeClr val="tx1"/>
                </a:solidFill>
                <a:latin typeface="Arial" charset="0"/>
              </a:defRPr>
            </a:lvl6pPr>
            <a:lvl7pPr marL="2971800" indent="-228600" algn="ctr" eaLnBrk="0" fontAlgn="base" hangingPunct="0">
              <a:spcBef>
                <a:spcPct val="0"/>
              </a:spcBef>
              <a:spcAft>
                <a:spcPct val="0"/>
              </a:spcAft>
              <a:defRPr>
                <a:solidFill>
                  <a:schemeClr val="tx1"/>
                </a:solidFill>
                <a:latin typeface="Arial" charset="0"/>
              </a:defRPr>
            </a:lvl7pPr>
            <a:lvl8pPr marL="3429000" indent="-228600" algn="ctr" eaLnBrk="0" fontAlgn="base" hangingPunct="0">
              <a:spcBef>
                <a:spcPct val="0"/>
              </a:spcBef>
              <a:spcAft>
                <a:spcPct val="0"/>
              </a:spcAft>
              <a:defRPr>
                <a:solidFill>
                  <a:schemeClr val="tx1"/>
                </a:solidFill>
                <a:latin typeface="Arial" charset="0"/>
              </a:defRPr>
            </a:lvl8pPr>
            <a:lvl9pPr marL="3886200" indent="-228600" algn="ctr" eaLnBrk="0" fontAlgn="base" hangingPunct="0">
              <a:spcBef>
                <a:spcPct val="0"/>
              </a:spcBef>
              <a:spcAft>
                <a:spcPct val="0"/>
              </a:spcAft>
              <a:defRPr>
                <a:solidFill>
                  <a:schemeClr val="tx1"/>
                </a:solidFill>
                <a:latin typeface="Arial" charset="0"/>
              </a:defRPr>
            </a:lvl9pPr>
          </a:lstStyle>
          <a:p>
            <a:pPr eaLnBrk="1" hangingPunct="1"/>
            <a:r>
              <a:rPr lang="en-US" sz="2400" b="1" dirty="0" smtClean="0">
                <a:solidFill>
                  <a:schemeClr val="accent4"/>
                </a:solidFill>
                <a:latin typeface="+mn-lt"/>
              </a:rPr>
              <a:t>10-100 ms</a:t>
            </a:r>
            <a:r>
              <a:rPr lang="en-US" sz="2400" b="1" dirty="0" smtClean="0">
                <a:solidFill>
                  <a:schemeClr val="accent4"/>
                </a:solidFill>
                <a:latin typeface="+mn-lt"/>
                <a:cs typeface="Arial" charset="0"/>
              </a:rPr>
              <a:t> </a:t>
            </a:r>
            <a:r>
              <a:rPr lang="en-US" sz="2400" b="1" dirty="0">
                <a:solidFill>
                  <a:schemeClr val="accent4"/>
                </a:solidFill>
                <a:latin typeface="+mn-lt"/>
                <a:cs typeface="Arial" charset="0"/>
              </a:rPr>
              <a:t>latency</a:t>
            </a:r>
          </a:p>
        </p:txBody>
      </p:sp>
      <p:sp>
        <p:nvSpPr>
          <p:cNvPr id="12344" name="Text Box 83"/>
          <p:cNvSpPr txBox="1">
            <a:spLocks noChangeArrowheads="1"/>
          </p:cNvSpPr>
          <p:nvPr>
            <p:custDataLst>
              <p:tags r:id="rId8"/>
            </p:custDataLst>
          </p:nvPr>
        </p:nvSpPr>
        <p:spPr bwMode="auto">
          <a:xfrm>
            <a:off x="5300751" y="4191000"/>
            <a:ext cx="538609"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algn="ctr" eaLnBrk="0" fontAlgn="base" hangingPunct="0">
              <a:spcBef>
                <a:spcPct val="0"/>
              </a:spcBef>
              <a:spcAft>
                <a:spcPct val="0"/>
              </a:spcAft>
              <a:defRPr>
                <a:solidFill>
                  <a:schemeClr val="tx1"/>
                </a:solidFill>
                <a:latin typeface="Arial" charset="0"/>
              </a:defRPr>
            </a:lvl6pPr>
            <a:lvl7pPr marL="2971800" indent="-228600" algn="ctr" eaLnBrk="0" fontAlgn="base" hangingPunct="0">
              <a:spcBef>
                <a:spcPct val="0"/>
              </a:spcBef>
              <a:spcAft>
                <a:spcPct val="0"/>
              </a:spcAft>
              <a:defRPr>
                <a:solidFill>
                  <a:schemeClr val="tx1"/>
                </a:solidFill>
                <a:latin typeface="Arial" charset="0"/>
              </a:defRPr>
            </a:lvl7pPr>
            <a:lvl8pPr marL="3429000" indent="-228600" algn="ctr" eaLnBrk="0" fontAlgn="base" hangingPunct="0">
              <a:spcBef>
                <a:spcPct val="0"/>
              </a:spcBef>
              <a:spcAft>
                <a:spcPct val="0"/>
              </a:spcAft>
              <a:defRPr>
                <a:solidFill>
                  <a:schemeClr val="tx1"/>
                </a:solidFill>
                <a:latin typeface="Arial" charset="0"/>
              </a:defRPr>
            </a:lvl8pPr>
            <a:lvl9pPr marL="3886200" indent="-228600" algn="ctr" eaLnBrk="0" fontAlgn="base" hangingPunct="0">
              <a:spcBef>
                <a:spcPct val="0"/>
              </a:spcBef>
              <a:spcAft>
                <a:spcPct val="0"/>
              </a:spcAft>
              <a:defRPr>
                <a:solidFill>
                  <a:schemeClr val="tx1"/>
                </a:solidFill>
                <a:latin typeface="Arial" charset="0"/>
              </a:defRPr>
            </a:lvl9pPr>
          </a:lstStyle>
          <a:p>
            <a:pPr eaLnBrk="1" hangingPunct="1"/>
            <a:r>
              <a:rPr lang="en-US" sz="2400" b="1" dirty="0" smtClean="0">
                <a:solidFill>
                  <a:schemeClr val="tx2"/>
                </a:solidFill>
                <a:latin typeface="+mn-lt"/>
              </a:rPr>
              <a:t>5 µs</a:t>
            </a:r>
          </a:p>
        </p:txBody>
      </p:sp>
      <p:sp>
        <p:nvSpPr>
          <p:cNvPr id="12345" name="Line 84"/>
          <p:cNvSpPr>
            <a:spLocks noChangeShapeType="1"/>
          </p:cNvSpPr>
          <p:nvPr>
            <p:custDataLst>
              <p:tags r:id="rId9"/>
            </p:custDataLst>
          </p:nvPr>
        </p:nvSpPr>
        <p:spPr bwMode="auto">
          <a:xfrm>
            <a:off x="5257800" y="4038600"/>
            <a:ext cx="1371600" cy="0"/>
          </a:xfrm>
          <a:prstGeom prst="line">
            <a:avLst/>
          </a:prstGeom>
          <a:noFill/>
          <a:ln w="508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88" name="AutoShape 2"/>
          <p:cNvSpPr>
            <a:spLocks noChangeArrowheads="1"/>
          </p:cNvSpPr>
          <p:nvPr>
            <p:custDataLst>
              <p:tags r:id="rId10"/>
            </p:custDataLst>
          </p:nvPr>
        </p:nvSpPr>
        <p:spPr bwMode="auto">
          <a:xfrm>
            <a:off x="4191000" y="1371600"/>
            <a:ext cx="4572000" cy="2362200"/>
          </a:xfrm>
          <a:prstGeom prst="roundRect">
            <a:avLst>
              <a:gd name="adj" fmla="val 4167"/>
            </a:avLst>
          </a:prstGeom>
          <a:solidFill>
            <a:srgbClr val="F8F8F8"/>
          </a:solidFill>
          <a:ln w="254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89" name="AutoShape 3"/>
          <p:cNvSpPr>
            <a:spLocks noChangeArrowheads="1"/>
          </p:cNvSpPr>
          <p:nvPr>
            <p:custDataLst>
              <p:tags r:id="rId11"/>
            </p:custDataLst>
          </p:nvPr>
        </p:nvSpPr>
        <p:spPr bwMode="auto">
          <a:xfrm>
            <a:off x="7239000" y="1733550"/>
            <a:ext cx="1143000" cy="1676400"/>
          </a:xfrm>
          <a:prstGeom prst="roundRect">
            <a:avLst>
              <a:gd name="adj" fmla="val 9134"/>
            </a:avLst>
          </a:prstGeom>
          <a:solidFill>
            <a:srgbClr val="DFFFDF"/>
          </a:solidFill>
          <a:ln w="25400">
            <a:solidFill>
              <a:srgbClr val="43A343"/>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90" name="AutoShape 4"/>
          <p:cNvSpPr>
            <a:spLocks noChangeArrowheads="1"/>
          </p:cNvSpPr>
          <p:nvPr>
            <p:custDataLst>
              <p:tags r:id="rId12"/>
            </p:custDataLst>
          </p:nvPr>
        </p:nvSpPr>
        <p:spPr bwMode="auto">
          <a:xfrm>
            <a:off x="7162800" y="1657350"/>
            <a:ext cx="1143000" cy="1676400"/>
          </a:xfrm>
          <a:prstGeom prst="roundRect">
            <a:avLst>
              <a:gd name="adj" fmla="val 9134"/>
            </a:avLst>
          </a:prstGeom>
          <a:solidFill>
            <a:srgbClr val="DFFFDF"/>
          </a:solidFill>
          <a:ln w="25400">
            <a:solidFill>
              <a:srgbClr val="43A343"/>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91" name="AutoShape 5"/>
          <p:cNvSpPr>
            <a:spLocks noChangeArrowheads="1"/>
          </p:cNvSpPr>
          <p:nvPr>
            <p:custDataLst>
              <p:tags r:id="rId13"/>
            </p:custDataLst>
          </p:nvPr>
        </p:nvSpPr>
        <p:spPr bwMode="auto">
          <a:xfrm>
            <a:off x="4724400" y="1733550"/>
            <a:ext cx="1219200" cy="1676400"/>
          </a:xfrm>
          <a:prstGeom prst="roundRect">
            <a:avLst>
              <a:gd name="adj" fmla="val 9134"/>
            </a:avLst>
          </a:prstGeom>
          <a:solidFill>
            <a:srgbClr val="DFFFDF"/>
          </a:solidFill>
          <a:ln w="25400">
            <a:solidFill>
              <a:srgbClr val="43A343"/>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92" name="AutoShape 6"/>
          <p:cNvSpPr>
            <a:spLocks noChangeArrowheads="1"/>
          </p:cNvSpPr>
          <p:nvPr>
            <p:custDataLst>
              <p:tags r:id="rId14"/>
            </p:custDataLst>
          </p:nvPr>
        </p:nvSpPr>
        <p:spPr bwMode="auto">
          <a:xfrm>
            <a:off x="4648200" y="1657350"/>
            <a:ext cx="1219200" cy="1676400"/>
          </a:xfrm>
          <a:prstGeom prst="roundRect">
            <a:avLst>
              <a:gd name="adj" fmla="val 9134"/>
            </a:avLst>
          </a:prstGeom>
          <a:solidFill>
            <a:srgbClr val="DFFFDF"/>
          </a:solidFill>
          <a:ln w="25400">
            <a:solidFill>
              <a:srgbClr val="43A343"/>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grpSp>
        <p:nvGrpSpPr>
          <p:cNvPr id="93" name="Group 43"/>
          <p:cNvGrpSpPr>
            <a:grpSpLocks/>
          </p:cNvGrpSpPr>
          <p:nvPr>
            <p:custDataLst>
              <p:tags r:id="rId15"/>
            </p:custDataLst>
          </p:nvPr>
        </p:nvGrpSpPr>
        <p:grpSpPr bwMode="auto">
          <a:xfrm>
            <a:off x="4572000" y="1562100"/>
            <a:ext cx="1219200" cy="1695450"/>
            <a:chOff x="2880" y="948"/>
            <a:chExt cx="768" cy="1068"/>
          </a:xfrm>
        </p:grpSpPr>
        <p:sp>
          <p:nvSpPr>
            <p:cNvPr id="94" name="AutoShape 44"/>
            <p:cNvSpPr>
              <a:spLocks noChangeArrowheads="1"/>
            </p:cNvSpPr>
            <p:nvPr/>
          </p:nvSpPr>
          <p:spPr bwMode="auto">
            <a:xfrm>
              <a:off x="2880" y="948"/>
              <a:ext cx="768" cy="1068"/>
            </a:xfrm>
            <a:prstGeom prst="roundRect">
              <a:avLst>
                <a:gd name="adj" fmla="val 9134"/>
              </a:avLst>
            </a:prstGeom>
            <a:solidFill>
              <a:srgbClr val="DFFFDF"/>
            </a:solidFill>
            <a:ln w="25400">
              <a:solidFill>
                <a:srgbClr val="43A343"/>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95" name="Rectangle 45"/>
            <p:cNvSpPr>
              <a:spLocks noChangeArrowheads="1"/>
            </p:cNvSpPr>
            <p:nvPr/>
          </p:nvSpPr>
          <p:spPr bwMode="auto">
            <a:xfrm>
              <a:off x="3024" y="1152"/>
              <a:ext cx="480" cy="240"/>
            </a:xfrm>
            <a:prstGeom prst="rect">
              <a:avLst/>
            </a:prstGeom>
            <a:solidFill>
              <a:schemeClr val="bg1"/>
            </a:solidFill>
            <a:ln w="254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en-US" dirty="0"/>
                <a:t>UI</a:t>
              </a:r>
            </a:p>
          </p:txBody>
        </p:sp>
        <p:sp>
          <p:nvSpPr>
            <p:cNvPr id="96" name="Rectangle 46"/>
            <p:cNvSpPr>
              <a:spLocks noChangeArrowheads="1"/>
            </p:cNvSpPr>
            <p:nvPr/>
          </p:nvSpPr>
          <p:spPr bwMode="auto">
            <a:xfrm>
              <a:off x="3024" y="1440"/>
              <a:ext cx="480" cy="384"/>
            </a:xfrm>
            <a:prstGeom prst="rect">
              <a:avLst/>
            </a:prstGeom>
            <a:solidFill>
              <a:schemeClr val="bg1"/>
            </a:solidFill>
            <a:ln w="254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en-US" dirty="0" smtClean="0"/>
                <a:t>App.</a:t>
              </a:r>
              <a:r>
                <a:rPr lang="en-US" dirty="0"/>
                <a:t/>
              </a:r>
              <a:br>
                <a:rPr lang="en-US" dirty="0"/>
              </a:br>
              <a:r>
                <a:rPr lang="en-US" dirty="0"/>
                <a:t>Logic</a:t>
              </a:r>
            </a:p>
          </p:txBody>
        </p:sp>
      </p:grpSp>
      <p:grpSp>
        <p:nvGrpSpPr>
          <p:cNvPr id="97" name="Group 96"/>
          <p:cNvGrpSpPr/>
          <p:nvPr>
            <p:custDataLst>
              <p:tags r:id="rId16"/>
            </p:custDataLst>
          </p:nvPr>
        </p:nvGrpSpPr>
        <p:grpSpPr>
          <a:xfrm>
            <a:off x="7086600" y="1562100"/>
            <a:ext cx="1143000" cy="1695450"/>
            <a:chOff x="7086600" y="1562100"/>
            <a:chExt cx="1143000" cy="1695450"/>
          </a:xfrm>
        </p:grpSpPr>
        <p:sp>
          <p:nvSpPr>
            <p:cNvPr id="98" name="AutoShape 48"/>
            <p:cNvSpPr>
              <a:spLocks noChangeArrowheads="1"/>
            </p:cNvSpPr>
            <p:nvPr/>
          </p:nvSpPr>
          <p:spPr bwMode="auto">
            <a:xfrm>
              <a:off x="7086600" y="1562100"/>
              <a:ext cx="1143000" cy="1695450"/>
            </a:xfrm>
            <a:prstGeom prst="roundRect">
              <a:avLst>
                <a:gd name="adj" fmla="val 9134"/>
              </a:avLst>
            </a:prstGeom>
            <a:solidFill>
              <a:srgbClr val="DFFFDF"/>
            </a:solidFill>
            <a:ln w="25400">
              <a:solidFill>
                <a:srgbClr val="43A343"/>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grpSp>
          <p:nvGrpSpPr>
            <p:cNvPr id="99" name="Group 49"/>
            <p:cNvGrpSpPr>
              <a:grpSpLocks noChangeAspect="1"/>
            </p:cNvGrpSpPr>
            <p:nvPr/>
          </p:nvGrpSpPr>
          <p:grpSpPr bwMode="auto">
            <a:xfrm>
              <a:off x="7239000" y="1660525"/>
              <a:ext cx="838200" cy="381000"/>
              <a:chOff x="4224" y="1008"/>
              <a:chExt cx="1056" cy="480"/>
            </a:xfrm>
          </p:grpSpPr>
          <p:sp>
            <p:nvSpPr>
              <p:cNvPr id="117" name="Rectangle 50"/>
              <p:cNvSpPr>
                <a:spLocks noChangeAspect="1" noChangeArrowheads="1"/>
              </p:cNvSpPr>
              <p:nvPr/>
            </p:nvSpPr>
            <p:spPr bwMode="auto">
              <a:xfrm>
                <a:off x="4224" y="1008"/>
                <a:ext cx="1056" cy="480"/>
              </a:xfrm>
              <a:prstGeom prst="rect">
                <a:avLst/>
              </a:prstGeom>
              <a:solidFill>
                <a:schemeClr val="bg1"/>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118" name="Line 51"/>
              <p:cNvSpPr>
                <a:spLocks noChangeAspect="1" noChangeShapeType="1"/>
              </p:cNvSpPr>
              <p:nvPr/>
            </p:nvSpPr>
            <p:spPr bwMode="auto">
              <a:xfrm>
                <a:off x="4608" y="1008"/>
                <a:ext cx="0" cy="48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119" name="Line 52"/>
              <p:cNvSpPr>
                <a:spLocks noChangeAspect="1" noChangeShapeType="1"/>
              </p:cNvSpPr>
              <p:nvPr/>
            </p:nvSpPr>
            <p:spPr bwMode="auto">
              <a:xfrm>
                <a:off x="4752" y="1008"/>
                <a:ext cx="0" cy="48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120" name="Line 53"/>
              <p:cNvSpPr>
                <a:spLocks noChangeAspect="1" noChangeShapeType="1"/>
              </p:cNvSpPr>
              <p:nvPr/>
            </p:nvSpPr>
            <p:spPr bwMode="auto">
              <a:xfrm>
                <a:off x="4992" y="1008"/>
                <a:ext cx="0" cy="48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121" name="Line 54"/>
              <p:cNvSpPr>
                <a:spLocks noChangeAspect="1" noChangeShapeType="1"/>
              </p:cNvSpPr>
              <p:nvPr/>
            </p:nvSpPr>
            <p:spPr bwMode="auto">
              <a:xfrm>
                <a:off x="4224" y="1104"/>
                <a:ext cx="1056"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122" name="Line 55"/>
              <p:cNvSpPr>
                <a:spLocks noChangeAspect="1" noChangeShapeType="1"/>
              </p:cNvSpPr>
              <p:nvPr/>
            </p:nvSpPr>
            <p:spPr bwMode="auto">
              <a:xfrm>
                <a:off x="4224" y="1200"/>
                <a:ext cx="1056"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123" name="Line 56"/>
              <p:cNvSpPr>
                <a:spLocks noChangeAspect="1" noChangeShapeType="1"/>
              </p:cNvSpPr>
              <p:nvPr/>
            </p:nvSpPr>
            <p:spPr bwMode="auto">
              <a:xfrm>
                <a:off x="4224" y="1296"/>
                <a:ext cx="1056"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124" name="Line 57"/>
              <p:cNvSpPr>
                <a:spLocks noChangeAspect="1" noChangeShapeType="1"/>
              </p:cNvSpPr>
              <p:nvPr/>
            </p:nvSpPr>
            <p:spPr bwMode="auto">
              <a:xfrm>
                <a:off x="4224" y="1392"/>
                <a:ext cx="1056"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grpSp>
        <p:grpSp>
          <p:nvGrpSpPr>
            <p:cNvPr id="100" name="Group 58"/>
            <p:cNvGrpSpPr>
              <a:grpSpLocks noChangeAspect="1"/>
            </p:cNvGrpSpPr>
            <p:nvPr/>
          </p:nvGrpSpPr>
          <p:grpSpPr bwMode="auto">
            <a:xfrm>
              <a:off x="7505700" y="2133600"/>
              <a:ext cx="304800" cy="533400"/>
              <a:chOff x="4224" y="1824"/>
              <a:chExt cx="384" cy="672"/>
            </a:xfrm>
          </p:grpSpPr>
          <p:sp>
            <p:nvSpPr>
              <p:cNvPr id="109" name="Rectangle 59"/>
              <p:cNvSpPr>
                <a:spLocks noChangeAspect="1" noChangeArrowheads="1"/>
              </p:cNvSpPr>
              <p:nvPr/>
            </p:nvSpPr>
            <p:spPr bwMode="auto">
              <a:xfrm>
                <a:off x="4224" y="1824"/>
                <a:ext cx="384" cy="672"/>
              </a:xfrm>
              <a:prstGeom prst="rect">
                <a:avLst/>
              </a:prstGeom>
              <a:solidFill>
                <a:schemeClr val="bg1"/>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110" name="Line 60"/>
              <p:cNvSpPr>
                <a:spLocks noChangeAspect="1" noChangeShapeType="1"/>
              </p:cNvSpPr>
              <p:nvPr/>
            </p:nvSpPr>
            <p:spPr bwMode="auto">
              <a:xfrm>
                <a:off x="4416" y="1824"/>
                <a:ext cx="0" cy="672"/>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111" name="Line 61"/>
              <p:cNvSpPr>
                <a:spLocks noChangeAspect="1" noChangeShapeType="1"/>
              </p:cNvSpPr>
              <p:nvPr/>
            </p:nvSpPr>
            <p:spPr bwMode="auto">
              <a:xfrm>
                <a:off x="4224" y="1920"/>
                <a:ext cx="384"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112" name="Line 62"/>
              <p:cNvSpPr>
                <a:spLocks noChangeAspect="1" noChangeShapeType="1"/>
              </p:cNvSpPr>
              <p:nvPr/>
            </p:nvSpPr>
            <p:spPr bwMode="auto">
              <a:xfrm>
                <a:off x="4224" y="2016"/>
                <a:ext cx="384"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113" name="Line 63"/>
              <p:cNvSpPr>
                <a:spLocks noChangeAspect="1" noChangeShapeType="1"/>
              </p:cNvSpPr>
              <p:nvPr/>
            </p:nvSpPr>
            <p:spPr bwMode="auto">
              <a:xfrm>
                <a:off x="4224" y="2112"/>
                <a:ext cx="384"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114" name="Line 64"/>
              <p:cNvSpPr>
                <a:spLocks noChangeAspect="1" noChangeShapeType="1"/>
              </p:cNvSpPr>
              <p:nvPr/>
            </p:nvSpPr>
            <p:spPr bwMode="auto">
              <a:xfrm>
                <a:off x="4224" y="2208"/>
                <a:ext cx="384"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115" name="Line 65"/>
              <p:cNvSpPr>
                <a:spLocks noChangeAspect="1" noChangeShapeType="1"/>
              </p:cNvSpPr>
              <p:nvPr/>
            </p:nvSpPr>
            <p:spPr bwMode="auto">
              <a:xfrm>
                <a:off x="4224" y="2304"/>
                <a:ext cx="384"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116" name="Line 66"/>
              <p:cNvSpPr>
                <a:spLocks noChangeAspect="1" noChangeShapeType="1"/>
              </p:cNvSpPr>
              <p:nvPr/>
            </p:nvSpPr>
            <p:spPr bwMode="auto">
              <a:xfrm>
                <a:off x="4224" y="2400"/>
                <a:ext cx="384"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grpSp>
        <p:grpSp>
          <p:nvGrpSpPr>
            <p:cNvPr id="101" name="Group 67"/>
            <p:cNvGrpSpPr>
              <a:grpSpLocks noChangeAspect="1"/>
            </p:cNvGrpSpPr>
            <p:nvPr/>
          </p:nvGrpSpPr>
          <p:grpSpPr bwMode="auto">
            <a:xfrm>
              <a:off x="7372350" y="2763838"/>
              <a:ext cx="571500" cy="381000"/>
              <a:chOff x="4080" y="2592"/>
              <a:chExt cx="720" cy="480"/>
            </a:xfrm>
          </p:grpSpPr>
          <p:sp>
            <p:nvSpPr>
              <p:cNvPr id="102" name="Rectangle 68"/>
              <p:cNvSpPr>
                <a:spLocks noChangeAspect="1" noChangeArrowheads="1"/>
              </p:cNvSpPr>
              <p:nvPr/>
            </p:nvSpPr>
            <p:spPr bwMode="auto">
              <a:xfrm>
                <a:off x="4080" y="2592"/>
                <a:ext cx="720" cy="480"/>
              </a:xfrm>
              <a:prstGeom prst="rect">
                <a:avLst/>
              </a:prstGeom>
              <a:solidFill>
                <a:schemeClr val="bg1"/>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103" name="Line 69"/>
              <p:cNvSpPr>
                <a:spLocks noChangeAspect="1" noChangeShapeType="1"/>
              </p:cNvSpPr>
              <p:nvPr/>
            </p:nvSpPr>
            <p:spPr bwMode="auto">
              <a:xfrm>
                <a:off x="4320" y="2592"/>
                <a:ext cx="0" cy="48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104" name="Line 70"/>
              <p:cNvSpPr>
                <a:spLocks noChangeAspect="1" noChangeShapeType="1"/>
              </p:cNvSpPr>
              <p:nvPr/>
            </p:nvSpPr>
            <p:spPr bwMode="auto">
              <a:xfrm>
                <a:off x="4560" y="2592"/>
                <a:ext cx="0" cy="48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105" name="Line 71"/>
              <p:cNvSpPr>
                <a:spLocks noChangeAspect="1" noChangeShapeType="1"/>
              </p:cNvSpPr>
              <p:nvPr/>
            </p:nvSpPr>
            <p:spPr bwMode="auto">
              <a:xfrm>
                <a:off x="4080" y="2688"/>
                <a:ext cx="720"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106" name="Line 72"/>
              <p:cNvSpPr>
                <a:spLocks noChangeAspect="1" noChangeShapeType="1"/>
              </p:cNvSpPr>
              <p:nvPr/>
            </p:nvSpPr>
            <p:spPr bwMode="auto">
              <a:xfrm>
                <a:off x="4080" y="2784"/>
                <a:ext cx="720"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107" name="Line 73"/>
              <p:cNvSpPr>
                <a:spLocks noChangeAspect="1" noChangeShapeType="1"/>
              </p:cNvSpPr>
              <p:nvPr/>
            </p:nvSpPr>
            <p:spPr bwMode="auto">
              <a:xfrm>
                <a:off x="4080" y="2880"/>
                <a:ext cx="720"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108" name="Line 74"/>
              <p:cNvSpPr>
                <a:spLocks noChangeAspect="1" noChangeShapeType="1"/>
              </p:cNvSpPr>
              <p:nvPr/>
            </p:nvSpPr>
            <p:spPr bwMode="auto">
              <a:xfrm>
                <a:off x="4080" y="2976"/>
                <a:ext cx="720"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grpSp>
      </p:grpSp>
      <p:sp>
        <p:nvSpPr>
          <p:cNvPr id="125" name="Text Box 75"/>
          <p:cNvSpPr txBox="1">
            <a:spLocks noChangeArrowheads="1"/>
          </p:cNvSpPr>
          <p:nvPr>
            <p:custDataLst>
              <p:tags r:id="rId17"/>
            </p:custDataLst>
          </p:nvPr>
        </p:nvSpPr>
        <p:spPr bwMode="auto">
          <a:xfrm rot="-5400000">
            <a:off x="3405187" y="2306638"/>
            <a:ext cx="2060575"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algn="ctr" eaLnBrk="0" fontAlgn="base" hangingPunct="0">
              <a:spcBef>
                <a:spcPct val="0"/>
              </a:spcBef>
              <a:spcAft>
                <a:spcPct val="0"/>
              </a:spcAft>
              <a:defRPr>
                <a:solidFill>
                  <a:schemeClr val="tx1"/>
                </a:solidFill>
                <a:latin typeface="Arial" charset="0"/>
              </a:defRPr>
            </a:lvl6pPr>
            <a:lvl7pPr marL="2971800" indent="-228600" algn="ctr" eaLnBrk="0" fontAlgn="base" hangingPunct="0">
              <a:spcBef>
                <a:spcPct val="0"/>
              </a:spcBef>
              <a:spcAft>
                <a:spcPct val="0"/>
              </a:spcAft>
              <a:defRPr>
                <a:solidFill>
                  <a:schemeClr val="tx1"/>
                </a:solidFill>
                <a:latin typeface="Arial" charset="0"/>
              </a:defRPr>
            </a:lvl7pPr>
            <a:lvl8pPr marL="3429000" indent="-228600" algn="ctr" eaLnBrk="0" fontAlgn="base" hangingPunct="0">
              <a:spcBef>
                <a:spcPct val="0"/>
              </a:spcBef>
              <a:spcAft>
                <a:spcPct val="0"/>
              </a:spcAft>
              <a:defRPr>
                <a:solidFill>
                  <a:schemeClr val="tx1"/>
                </a:solidFill>
                <a:latin typeface="Arial" charset="0"/>
              </a:defRPr>
            </a:lvl8pPr>
            <a:lvl9pPr marL="3886200" indent="-228600" algn="ctr" eaLnBrk="0" fontAlgn="base" hangingPunct="0">
              <a:spcBef>
                <a:spcPct val="0"/>
              </a:spcBef>
              <a:spcAft>
                <a:spcPct val="0"/>
              </a:spcAft>
              <a:defRPr>
                <a:solidFill>
                  <a:schemeClr val="tx1"/>
                </a:solidFill>
                <a:latin typeface="Arial" charset="0"/>
              </a:defRPr>
            </a:lvl9pPr>
          </a:lstStyle>
          <a:p>
            <a:pPr eaLnBrk="1" hangingPunct="1"/>
            <a:r>
              <a:rPr lang="en-US" sz="1600" dirty="0">
                <a:latin typeface="+mn-lt"/>
              </a:rPr>
              <a:t>Application Servers</a:t>
            </a:r>
          </a:p>
        </p:txBody>
      </p:sp>
      <p:sp>
        <p:nvSpPr>
          <p:cNvPr id="126" name="Text Box 76"/>
          <p:cNvSpPr txBox="1">
            <a:spLocks noChangeArrowheads="1"/>
          </p:cNvSpPr>
          <p:nvPr>
            <p:custDataLst>
              <p:tags r:id="rId18"/>
            </p:custDataLst>
          </p:nvPr>
        </p:nvSpPr>
        <p:spPr bwMode="auto">
          <a:xfrm rot="5400000">
            <a:off x="7566025" y="2365375"/>
            <a:ext cx="190500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algn="ctr" eaLnBrk="0" fontAlgn="base" hangingPunct="0">
              <a:spcBef>
                <a:spcPct val="0"/>
              </a:spcBef>
              <a:spcAft>
                <a:spcPct val="0"/>
              </a:spcAft>
              <a:defRPr>
                <a:solidFill>
                  <a:schemeClr val="tx1"/>
                </a:solidFill>
                <a:latin typeface="Arial" charset="0"/>
              </a:defRPr>
            </a:lvl6pPr>
            <a:lvl7pPr marL="2971800" indent="-228600" algn="ctr" eaLnBrk="0" fontAlgn="base" hangingPunct="0">
              <a:spcBef>
                <a:spcPct val="0"/>
              </a:spcBef>
              <a:spcAft>
                <a:spcPct val="0"/>
              </a:spcAft>
              <a:defRPr>
                <a:solidFill>
                  <a:schemeClr val="tx1"/>
                </a:solidFill>
                <a:latin typeface="Arial" charset="0"/>
              </a:defRPr>
            </a:lvl7pPr>
            <a:lvl8pPr marL="3429000" indent="-228600" algn="ctr" eaLnBrk="0" fontAlgn="base" hangingPunct="0">
              <a:spcBef>
                <a:spcPct val="0"/>
              </a:spcBef>
              <a:spcAft>
                <a:spcPct val="0"/>
              </a:spcAft>
              <a:defRPr>
                <a:solidFill>
                  <a:schemeClr val="tx1"/>
                </a:solidFill>
                <a:latin typeface="Arial" charset="0"/>
              </a:defRPr>
            </a:lvl8pPr>
            <a:lvl9pPr marL="3886200" indent="-228600" algn="ctr" eaLnBrk="0" fontAlgn="base" hangingPunct="0">
              <a:spcBef>
                <a:spcPct val="0"/>
              </a:spcBef>
              <a:spcAft>
                <a:spcPct val="0"/>
              </a:spcAft>
              <a:defRPr>
                <a:solidFill>
                  <a:schemeClr val="tx1"/>
                </a:solidFill>
                <a:latin typeface="Arial" charset="0"/>
              </a:defRPr>
            </a:lvl9pPr>
          </a:lstStyle>
          <a:p>
            <a:pPr eaLnBrk="1" hangingPunct="1"/>
            <a:r>
              <a:rPr lang="en-US" sz="1600" dirty="0">
                <a:latin typeface="+mn-lt"/>
              </a:rPr>
              <a:t>Storage Servers</a:t>
            </a:r>
          </a:p>
        </p:txBody>
      </p:sp>
      <p:sp>
        <p:nvSpPr>
          <p:cNvPr id="127" name="AutoShape 77"/>
          <p:cNvSpPr>
            <a:spLocks noChangeArrowheads="1"/>
          </p:cNvSpPr>
          <p:nvPr>
            <p:custDataLst>
              <p:tags r:id="rId19"/>
            </p:custDataLst>
          </p:nvPr>
        </p:nvSpPr>
        <p:spPr bwMode="auto">
          <a:xfrm>
            <a:off x="6019800" y="2266950"/>
            <a:ext cx="990600" cy="533400"/>
          </a:xfrm>
          <a:prstGeom prst="leftRightArrow">
            <a:avLst>
              <a:gd name="adj1" fmla="val 57139"/>
              <a:gd name="adj2" fmla="val 52679"/>
            </a:avLst>
          </a:prstGeom>
          <a:solidFill>
            <a:srgbClr val="DDDDDD"/>
          </a:solidFill>
          <a:ln w="1905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128" name="Text Box 82"/>
          <p:cNvSpPr txBox="1">
            <a:spLocks noChangeArrowheads="1"/>
          </p:cNvSpPr>
          <p:nvPr>
            <p:custDataLst>
              <p:tags r:id="rId20"/>
            </p:custDataLst>
          </p:nvPr>
        </p:nvSpPr>
        <p:spPr bwMode="auto">
          <a:xfrm>
            <a:off x="4191000" y="3505200"/>
            <a:ext cx="1062278"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tIns="0" bIns="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algn="ctr" eaLnBrk="0" fontAlgn="base" hangingPunct="0">
              <a:spcBef>
                <a:spcPct val="0"/>
              </a:spcBef>
              <a:spcAft>
                <a:spcPct val="0"/>
              </a:spcAft>
              <a:defRPr>
                <a:solidFill>
                  <a:schemeClr val="tx1"/>
                </a:solidFill>
                <a:latin typeface="Arial" charset="0"/>
              </a:defRPr>
            </a:lvl6pPr>
            <a:lvl7pPr marL="2971800" indent="-228600" algn="ctr" eaLnBrk="0" fontAlgn="base" hangingPunct="0">
              <a:spcBef>
                <a:spcPct val="0"/>
              </a:spcBef>
              <a:spcAft>
                <a:spcPct val="0"/>
              </a:spcAft>
              <a:defRPr>
                <a:solidFill>
                  <a:schemeClr val="tx1"/>
                </a:solidFill>
                <a:latin typeface="Arial" charset="0"/>
              </a:defRPr>
            </a:lvl7pPr>
            <a:lvl8pPr marL="3429000" indent="-228600" algn="ctr" eaLnBrk="0" fontAlgn="base" hangingPunct="0">
              <a:spcBef>
                <a:spcPct val="0"/>
              </a:spcBef>
              <a:spcAft>
                <a:spcPct val="0"/>
              </a:spcAft>
              <a:defRPr>
                <a:solidFill>
                  <a:schemeClr val="tx1"/>
                </a:solidFill>
                <a:latin typeface="Arial" charset="0"/>
              </a:defRPr>
            </a:lvl8pPr>
            <a:lvl9pPr marL="3886200" indent="-228600" algn="ctr" eaLnBrk="0" fontAlgn="base" hangingPunct="0">
              <a:spcBef>
                <a:spcPct val="0"/>
              </a:spcBef>
              <a:spcAft>
                <a:spcPct val="0"/>
              </a:spcAft>
              <a:defRPr>
                <a:solidFill>
                  <a:schemeClr val="tx1"/>
                </a:solidFill>
                <a:latin typeface="Arial" charset="0"/>
              </a:defRPr>
            </a:lvl9pPr>
          </a:lstStyle>
          <a:p>
            <a:pPr algn="l" eaLnBrk="1" hangingPunct="1"/>
            <a:r>
              <a:rPr lang="en-US" sz="1400" b="1" dirty="0">
                <a:latin typeface="+mn-lt"/>
              </a:rPr>
              <a:t>Datacenter</a:t>
            </a:r>
          </a:p>
        </p:txBody>
      </p:sp>
      <p:sp>
        <p:nvSpPr>
          <p:cNvPr id="129" name="AutoShape 9"/>
          <p:cNvSpPr>
            <a:spLocks noChangeArrowheads="1"/>
          </p:cNvSpPr>
          <p:nvPr>
            <p:custDataLst>
              <p:tags r:id="rId21"/>
            </p:custDataLst>
          </p:nvPr>
        </p:nvSpPr>
        <p:spPr bwMode="auto">
          <a:xfrm>
            <a:off x="838200" y="1504950"/>
            <a:ext cx="2362200" cy="2076450"/>
          </a:xfrm>
          <a:prstGeom prst="roundRect">
            <a:avLst>
              <a:gd name="adj" fmla="val 9134"/>
            </a:avLst>
          </a:prstGeom>
          <a:solidFill>
            <a:srgbClr val="E3EAF9"/>
          </a:solidFill>
          <a:ln w="25400">
            <a:solidFill>
              <a:srgbClr val="4974CB"/>
            </a:solidFill>
            <a:round/>
            <a:headEnd/>
            <a:tailEnd/>
          </a:ln>
          <a:effectLst/>
          <a:extLst/>
        </p:spPr>
        <p:txBody>
          <a:bodyPr wrap="none" anchor="ctr"/>
          <a:lstStyle/>
          <a:p>
            <a:endParaRPr lang="en-US" dirty="0"/>
          </a:p>
        </p:txBody>
      </p:sp>
      <p:sp>
        <p:nvSpPr>
          <p:cNvPr id="130" name="Rectangle 10"/>
          <p:cNvSpPr>
            <a:spLocks noChangeArrowheads="1"/>
          </p:cNvSpPr>
          <p:nvPr>
            <p:custDataLst>
              <p:tags r:id="rId22"/>
            </p:custDataLst>
          </p:nvPr>
        </p:nvSpPr>
        <p:spPr bwMode="auto">
          <a:xfrm>
            <a:off x="1143000" y="1885950"/>
            <a:ext cx="762000" cy="381000"/>
          </a:xfrm>
          <a:prstGeom prst="rect">
            <a:avLst/>
          </a:prstGeom>
          <a:solidFill>
            <a:schemeClr val="bg1"/>
          </a:solidFill>
          <a:ln w="254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en-US" dirty="0"/>
              <a:t>UI</a:t>
            </a:r>
          </a:p>
        </p:txBody>
      </p:sp>
      <p:sp>
        <p:nvSpPr>
          <p:cNvPr id="131" name="Rectangle 11"/>
          <p:cNvSpPr>
            <a:spLocks noChangeArrowheads="1"/>
          </p:cNvSpPr>
          <p:nvPr>
            <p:custDataLst>
              <p:tags r:id="rId23"/>
            </p:custDataLst>
          </p:nvPr>
        </p:nvSpPr>
        <p:spPr bwMode="auto">
          <a:xfrm>
            <a:off x="1143000" y="2343150"/>
            <a:ext cx="762000" cy="609600"/>
          </a:xfrm>
          <a:prstGeom prst="rect">
            <a:avLst/>
          </a:prstGeom>
          <a:solidFill>
            <a:schemeClr val="bg1"/>
          </a:solidFill>
          <a:ln w="254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en-US" dirty="0"/>
              <a:t>App.</a:t>
            </a:r>
            <a:br>
              <a:rPr lang="en-US" dirty="0"/>
            </a:br>
            <a:r>
              <a:rPr lang="en-US" dirty="0"/>
              <a:t>Logic</a:t>
            </a:r>
          </a:p>
        </p:txBody>
      </p:sp>
      <p:sp>
        <p:nvSpPr>
          <p:cNvPr id="132" name="Line 12"/>
          <p:cNvSpPr>
            <a:spLocks noChangeShapeType="1"/>
          </p:cNvSpPr>
          <p:nvPr>
            <p:custDataLst>
              <p:tags r:id="rId24"/>
            </p:custDataLst>
          </p:nvPr>
        </p:nvSpPr>
        <p:spPr bwMode="auto">
          <a:xfrm>
            <a:off x="2590800" y="1809750"/>
            <a:ext cx="152400" cy="152400"/>
          </a:xfrm>
          <a:prstGeom prst="line">
            <a:avLst/>
          </a:prstGeom>
          <a:noFill/>
          <a:ln w="12700">
            <a:solidFill>
              <a:schemeClr val="tx1"/>
            </a:solidFill>
            <a:round/>
            <a:headEnd type="oval" w="med" len="med"/>
            <a:tailEnd type="oval"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133" name="Line 13"/>
          <p:cNvSpPr>
            <a:spLocks noChangeShapeType="1"/>
          </p:cNvSpPr>
          <p:nvPr>
            <p:custDataLst>
              <p:tags r:id="rId25"/>
            </p:custDataLst>
          </p:nvPr>
        </p:nvSpPr>
        <p:spPr bwMode="auto">
          <a:xfrm>
            <a:off x="2743200" y="1962150"/>
            <a:ext cx="152400" cy="152400"/>
          </a:xfrm>
          <a:prstGeom prst="line">
            <a:avLst/>
          </a:prstGeom>
          <a:noFill/>
          <a:ln w="12700">
            <a:solidFill>
              <a:schemeClr val="tx1"/>
            </a:solidFill>
            <a:round/>
            <a:headEnd type="oval" w="med" len="med"/>
            <a:tailEnd type="oval"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134" name="Line 14"/>
          <p:cNvSpPr>
            <a:spLocks noChangeShapeType="1"/>
          </p:cNvSpPr>
          <p:nvPr>
            <p:custDataLst>
              <p:tags r:id="rId26"/>
            </p:custDataLst>
          </p:nvPr>
        </p:nvSpPr>
        <p:spPr bwMode="auto">
          <a:xfrm flipH="1">
            <a:off x="2438400" y="1809750"/>
            <a:ext cx="152400" cy="152400"/>
          </a:xfrm>
          <a:prstGeom prst="line">
            <a:avLst/>
          </a:prstGeom>
          <a:noFill/>
          <a:ln w="12700">
            <a:solidFill>
              <a:schemeClr val="tx1"/>
            </a:solidFill>
            <a:round/>
            <a:headEnd type="oval" w="med" len="med"/>
            <a:tailEnd type="oval"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135" name="Line 15"/>
          <p:cNvSpPr>
            <a:spLocks noChangeShapeType="1"/>
          </p:cNvSpPr>
          <p:nvPr>
            <p:custDataLst>
              <p:tags r:id="rId27"/>
            </p:custDataLst>
          </p:nvPr>
        </p:nvSpPr>
        <p:spPr bwMode="auto">
          <a:xfrm>
            <a:off x="2743200" y="1962150"/>
            <a:ext cx="0" cy="152400"/>
          </a:xfrm>
          <a:prstGeom prst="line">
            <a:avLst/>
          </a:prstGeom>
          <a:noFill/>
          <a:ln w="12700">
            <a:solidFill>
              <a:schemeClr val="tx1"/>
            </a:solidFill>
            <a:round/>
            <a:headEnd type="oval" w="med" len="med"/>
            <a:tailEnd type="oval"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136" name="Line 16"/>
          <p:cNvSpPr>
            <a:spLocks noChangeShapeType="1"/>
          </p:cNvSpPr>
          <p:nvPr>
            <p:custDataLst>
              <p:tags r:id="rId28"/>
            </p:custDataLst>
          </p:nvPr>
        </p:nvSpPr>
        <p:spPr bwMode="auto">
          <a:xfrm>
            <a:off x="2438400" y="2114550"/>
            <a:ext cx="152400" cy="152400"/>
          </a:xfrm>
          <a:prstGeom prst="line">
            <a:avLst/>
          </a:prstGeom>
          <a:noFill/>
          <a:ln w="12700">
            <a:solidFill>
              <a:schemeClr val="tx1"/>
            </a:solidFill>
            <a:round/>
            <a:headEnd type="oval" w="med" len="med"/>
            <a:tailEnd type="oval"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137" name="Line 17"/>
          <p:cNvSpPr>
            <a:spLocks noChangeShapeType="1"/>
          </p:cNvSpPr>
          <p:nvPr>
            <p:custDataLst>
              <p:tags r:id="rId29"/>
            </p:custDataLst>
          </p:nvPr>
        </p:nvSpPr>
        <p:spPr bwMode="auto">
          <a:xfrm>
            <a:off x="2743200" y="2114550"/>
            <a:ext cx="152400" cy="152400"/>
          </a:xfrm>
          <a:prstGeom prst="line">
            <a:avLst/>
          </a:prstGeom>
          <a:noFill/>
          <a:ln w="12700">
            <a:solidFill>
              <a:schemeClr val="tx1"/>
            </a:solidFill>
            <a:round/>
            <a:headEnd type="oval" w="med" len="med"/>
            <a:tailEnd type="oval"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138" name="Line 18"/>
          <p:cNvSpPr>
            <a:spLocks noChangeShapeType="1"/>
          </p:cNvSpPr>
          <p:nvPr>
            <p:custDataLst>
              <p:tags r:id="rId30"/>
            </p:custDataLst>
          </p:nvPr>
        </p:nvSpPr>
        <p:spPr bwMode="auto">
          <a:xfrm>
            <a:off x="2362200" y="2647950"/>
            <a:ext cx="152400" cy="0"/>
          </a:xfrm>
          <a:prstGeom prst="line">
            <a:avLst/>
          </a:prstGeom>
          <a:noFill/>
          <a:ln w="12700">
            <a:solidFill>
              <a:schemeClr val="tx1"/>
            </a:solidFill>
            <a:round/>
            <a:headEnd type="oval" w="med" len="med"/>
            <a:tailEnd type="oval"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139" name="Line 19"/>
          <p:cNvSpPr>
            <a:spLocks noChangeShapeType="1"/>
          </p:cNvSpPr>
          <p:nvPr>
            <p:custDataLst>
              <p:tags r:id="rId31"/>
            </p:custDataLst>
          </p:nvPr>
        </p:nvSpPr>
        <p:spPr bwMode="auto">
          <a:xfrm>
            <a:off x="2362200" y="2647950"/>
            <a:ext cx="0" cy="152400"/>
          </a:xfrm>
          <a:prstGeom prst="line">
            <a:avLst/>
          </a:prstGeom>
          <a:noFill/>
          <a:ln w="12700">
            <a:solidFill>
              <a:schemeClr val="tx1"/>
            </a:solidFill>
            <a:round/>
            <a:headEnd type="oval" w="med" len="med"/>
            <a:tailEnd type="oval"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140" name="Line 20"/>
          <p:cNvSpPr>
            <a:spLocks noChangeShapeType="1"/>
          </p:cNvSpPr>
          <p:nvPr>
            <p:custDataLst>
              <p:tags r:id="rId32"/>
            </p:custDataLst>
          </p:nvPr>
        </p:nvSpPr>
        <p:spPr bwMode="auto">
          <a:xfrm>
            <a:off x="2438400" y="1962150"/>
            <a:ext cx="0" cy="152400"/>
          </a:xfrm>
          <a:prstGeom prst="line">
            <a:avLst/>
          </a:prstGeom>
          <a:noFill/>
          <a:ln w="12700">
            <a:solidFill>
              <a:schemeClr val="tx1"/>
            </a:solidFill>
            <a:round/>
            <a:headEnd type="oval" w="med" len="med"/>
            <a:tailEnd type="oval"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141" name="Line 21"/>
          <p:cNvSpPr>
            <a:spLocks noChangeShapeType="1"/>
          </p:cNvSpPr>
          <p:nvPr>
            <p:custDataLst>
              <p:tags r:id="rId33"/>
            </p:custDataLst>
          </p:nvPr>
        </p:nvSpPr>
        <p:spPr bwMode="auto">
          <a:xfrm>
            <a:off x="2438400" y="2114550"/>
            <a:ext cx="0" cy="152400"/>
          </a:xfrm>
          <a:prstGeom prst="line">
            <a:avLst/>
          </a:prstGeom>
          <a:noFill/>
          <a:ln w="12700">
            <a:solidFill>
              <a:schemeClr val="tx1"/>
            </a:solidFill>
            <a:round/>
            <a:headEnd type="oval" w="med" len="med"/>
            <a:tailEnd type="oval"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142" name="Line 22"/>
          <p:cNvSpPr>
            <a:spLocks noChangeShapeType="1"/>
          </p:cNvSpPr>
          <p:nvPr>
            <p:custDataLst>
              <p:tags r:id="rId34"/>
            </p:custDataLst>
          </p:nvPr>
        </p:nvSpPr>
        <p:spPr bwMode="auto">
          <a:xfrm flipH="1">
            <a:off x="2286000" y="2114550"/>
            <a:ext cx="152400" cy="152400"/>
          </a:xfrm>
          <a:prstGeom prst="line">
            <a:avLst/>
          </a:prstGeom>
          <a:noFill/>
          <a:ln w="12700">
            <a:solidFill>
              <a:schemeClr val="tx1"/>
            </a:solidFill>
            <a:round/>
            <a:headEnd type="oval" w="med" len="med"/>
            <a:tailEnd type="oval"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143" name="Line 23"/>
          <p:cNvSpPr>
            <a:spLocks noChangeShapeType="1"/>
          </p:cNvSpPr>
          <p:nvPr>
            <p:custDataLst>
              <p:tags r:id="rId35"/>
            </p:custDataLst>
          </p:nvPr>
        </p:nvSpPr>
        <p:spPr bwMode="auto">
          <a:xfrm flipH="1">
            <a:off x="2438400" y="2266950"/>
            <a:ext cx="152400" cy="152400"/>
          </a:xfrm>
          <a:prstGeom prst="line">
            <a:avLst/>
          </a:prstGeom>
          <a:noFill/>
          <a:ln w="12700">
            <a:solidFill>
              <a:schemeClr val="tx1"/>
            </a:solidFill>
            <a:round/>
            <a:headEnd type="oval" w="med" len="med"/>
            <a:tailEnd type="oval"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144" name="Line 24"/>
          <p:cNvSpPr>
            <a:spLocks noChangeShapeType="1"/>
          </p:cNvSpPr>
          <p:nvPr>
            <p:custDataLst>
              <p:tags r:id="rId36"/>
            </p:custDataLst>
          </p:nvPr>
        </p:nvSpPr>
        <p:spPr bwMode="auto">
          <a:xfrm>
            <a:off x="2590800" y="2266950"/>
            <a:ext cx="0" cy="152400"/>
          </a:xfrm>
          <a:prstGeom prst="line">
            <a:avLst/>
          </a:prstGeom>
          <a:noFill/>
          <a:ln w="12700">
            <a:solidFill>
              <a:schemeClr val="tx1"/>
            </a:solidFill>
            <a:round/>
            <a:headEnd type="oval" w="med" len="med"/>
            <a:tailEnd type="oval"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145" name="Line 25"/>
          <p:cNvSpPr>
            <a:spLocks noChangeShapeType="1"/>
          </p:cNvSpPr>
          <p:nvPr>
            <p:custDataLst>
              <p:tags r:id="rId37"/>
            </p:custDataLst>
          </p:nvPr>
        </p:nvSpPr>
        <p:spPr bwMode="auto">
          <a:xfrm>
            <a:off x="2743200" y="2114550"/>
            <a:ext cx="0" cy="152400"/>
          </a:xfrm>
          <a:prstGeom prst="line">
            <a:avLst/>
          </a:prstGeom>
          <a:noFill/>
          <a:ln w="12700">
            <a:solidFill>
              <a:schemeClr val="tx1"/>
            </a:solidFill>
            <a:round/>
            <a:headEnd type="oval" w="med" len="med"/>
            <a:tailEnd type="oval"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146" name="Line 26"/>
          <p:cNvSpPr>
            <a:spLocks noChangeShapeType="1"/>
          </p:cNvSpPr>
          <p:nvPr>
            <p:custDataLst>
              <p:tags r:id="rId38"/>
            </p:custDataLst>
          </p:nvPr>
        </p:nvSpPr>
        <p:spPr bwMode="auto">
          <a:xfrm>
            <a:off x="2514600" y="2647950"/>
            <a:ext cx="0" cy="152400"/>
          </a:xfrm>
          <a:prstGeom prst="line">
            <a:avLst/>
          </a:prstGeom>
          <a:noFill/>
          <a:ln w="12700">
            <a:solidFill>
              <a:schemeClr val="tx1"/>
            </a:solidFill>
            <a:round/>
            <a:headEnd type="oval" w="med" len="med"/>
            <a:tailEnd type="oval"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147" name="Line 27"/>
          <p:cNvSpPr>
            <a:spLocks noChangeShapeType="1"/>
          </p:cNvSpPr>
          <p:nvPr>
            <p:custDataLst>
              <p:tags r:id="rId39"/>
            </p:custDataLst>
          </p:nvPr>
        </p:nvSpPr>
        <p:spPr bwMode="auto">
          <a:xfrm>
            <a:off x="2362200" y="2800350"/>
            <a:ext cx="152400" cy="0"/>
          </a:xfrm>
          <a:prstGeom prst="line">
            <a:avLst/>
          </a:prstGeom>
          <a:noFill/>
          <a:ln w="12700">
            <a:solidFill>
              <a:schemeClr val="tx1"/>
            </a:solidFill>
            <a:round/>
            <a:headEnd type="oval" w="med" len="med"/>
            <a:tailEnd type="oval"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148" name="Line 28"/>
          <p:cNvSpPr>
            <a:spLocks noChangeShapeType="1"/>
          </p:cNvSpPr>
          <p:nvPr>
            <p:custDataLst>
              <p:tags r:id="rId40"/>
            </p:custDataLst>
          </p:nvPr>
        </p:nvSpPr>
        <p:spPr bwMode="auto">
          <a:xfrm>
            <a:off x="2667000" y="2647950"/>
            <a:ext cx="152400" cy="0"/>
          </a:xfrm>
          <a:prstGeom prst="line">
            <a:avLst/>
          </a:prstGeom>
          <a:noFill/>
          <a:ln w="12700">
            <a:solidFill>
              <a:schemeClr val="tx1"/>
            </a:solidFill>
            <a:round/>
            <a:headEnd type="oval" w="med" len="med"/>
            <a:tailEnd type="oval"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149" name="Line 29"/>
          <p:cNvSpPr>
            <a:spLocks noChangeShapeType="1"/>
          </p:cNvSpPr>
          <p:nvPr>
            <p:custDataLst>
              <p:tags r:id="rId41"/>
            </p:custDataLst>
          </p:nvPr>
        </p:nvSpPr>
        <p:spPr bwMode="auto">
          <a:xfrm>
            <a:off x="2667000" y="2647950"/>
            <a:ext cx="0" cy="152400"/>
          </a:xfrm>
          <a:prstGeom prst="line">
            <a:avLst/>
          </a:prstGeom>
          <a:noFill/>
          <a:ln w="12700">
            <a:solidFill>
              <a:schemeClr val="tx1"/>
            </a:solidFill>
            <a:round/>
            <a:headEnd type="oval" w="med" len="med"/>
            <a:tailEnd type="oval"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150" name="Line 30"/>
          <p:cNvSpPr>
            <a:spLocks noChangeShapeType="1"/>
          </p:cNvSpPr>
          <p:nvPr>
            <p:custDataLst>
              <p:tags r:id="rId42"/>
            </p:custDataLst>
          </p:nvPr>
        </p:nvSpPr>
        <p:spPr bwMode="auto">
          <a:xfrm>
            <a:off x="2819400" y="2647950"/>
            <a:ext cx="0" cy="152400"/>
          </a:xfrm>
          <a:prstGeom prst="line">
            <a:avLst/>
          </a:prstGeom>
          <a:noFill/>
          <a:ln w="12700">
            <a:solidFill>
              <a:schemeClr val="tx1"/>
            </a:solidFill>
            <a:round/>
            <a:headEnd type="oval" w="med" len="med"/>
            <a:tailEnd type="oval"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151" name="Line 31"/>
          <p:cNvSpPr>
            <a:spLocks noChangeShapeType="1"/>
          </p:cNvSpPr>
          <p:nvPr>
            <p:custDataLst>
              <p:tags r:id="rId43"/>
            </p:custDataLst>
          </p:nvPr>
        </p:nvSpPr>
        <p:spPr bwMode="auto">
          <a:xfrm>
            <a:off x="2667000" y="2800350"/>
            <a:ext cx="152400" cy="0"/>
          </a:xfrm>
          <a:prstGeom prst="line">
            <a:avLst/>
          </a:prstGeom>
          <a:noFill/>
          <a:ln w="12700">
            <a:solidFill>
              <a:schemeClr val="tx1"/>
            </a:solidFill>
            <a:round/>
            <a:headEnd type="oval" w="med" len="med"/>
            <a:tailEnd type="oval"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152" name="Line 32"/>
          <p:cNvSpPr>
            <a:spLocks noChangeShapeType="1"/>
          </p:cNvSpPr>
          <p:nvPr>
            <p:custDataLst>
              <p:tags r:id="rId44"/>
            </p:custDataLst>
          </p:nvPr>
        </p:nvSpPr>
        <p:spPr bwMode="auto">
          <a:xfrm>
            <a:off x="2667000" y="2952750"/>
            <a:ext cx="152400" cy="0"/>
          </a:xfrm>
          <a:prstGeom prst="line">
            <a:avLst/>
          </a:prstGeom>
          <a:noFill/>
          <a:ln w="12700">
            <a:solidFill>
              <a:schemeClr val="tx1"/>
            </a:solidFill>
            <a:round/>
            <a:headEnd type="oval" w="med" len="med"/>
            <a:tailEnd type="oval"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153" name="Line 33"/>
          <p:cNvSpPr>
            <a:spLocks noChangeShapeType="1"/>
          </p:cNvSpPr>
          <p:nvPr>
            <p:custDataLst>
              <p:tags r:id="rId45"/>
            </p:custDataLst>
          </p:nvPr>
        </p:nvSpPr>
        <p:spPr bwMode="auto">
          <a:xfrm>
            <a:off x="2667000" y="2800350"/>
            <a:ext cx="0" cy="152400"/>
          </a:xfrm>
          <a:prstGeom prst="line">
            <a:avLst/>
          </a:prstGeom>
          <a:noFill/>
          <a:ln w="12700">
            <a:solidFill>
              <a:schemeClr val="tx1"/>
            </a:solidFill>
            <a:round/>
            <a:headEnd type="oval" w="med" len="med"/>
            <a:tailEnd type="oval"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154" name="Line 34"/>
          <p:cNvSpPr>
            <a:spLocks noChangeShapeType="1"/>
          </p:cNvSpPr>
          <p:nvPr>
            <p:custDataLst>
              <p:tags r:id="rId46"/>
            </p:custDataLst>
          </p:nvPr>
        </p:nvSpPr>
        <p:spPr bwMode="auto">
          <a:xfrm>
            <a:off x="2819400" y="2800350"/>
            <a:ext cx="0" cy="152400"/>
          </a:xfrm>
          <a:prstGeom prst="line">
            <a:avLst/>
          </a:prstGeom>
          <a:noFill/>
          <a:ln w="12700">
            <a:solidFill>
              <a:schemeClr val="tx1"/>
            </a:solidFill>
            <a:round/>
            <a:headEnd type="oval" w="med" len="med"/>
            <a:tailEnd type="oval"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155" name="Line 35"/>
          <p:cNvSpPr>
            <a:spLocks noChangeShapeType="1"/>
          </p:cNvSpPr>
          <p:nvPr>
            <p:custDataLst>
              <p:tags r:id="rId47"/>
            </p:custDataLst>
          </p:nvPr>
        </p:nvSpPr>
        <p:spPr bwMode="auto">
          <a:xfrm>
            <a:off x="2514600" y="2952750"/>
            <a:ext cx="152400" cy="0"/>
          </a:xfrm>
          <a:prstGeom prst="line">
            <a:avLst/>
          </a:prstGeom>
          <a:noFill/>
          <a:ln w="12700">
            <a:solidFill>
              <a:schemeClr val="tx1"/>
            </a:solidFill>
            <a:round/>
            <a:headEnd type="oval" w="med" len="med"/>
            <a:tailEnd type="oval"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156" name="Line 36"/>
          <p:cNvSpPr>
            <a:spLocks noChangeShapeType="1"/>
          </p:cNvSpPr>
          <p:nvPr>
            <p:custDataLst>
              <p:tags r:id="rId48"/>
            </p:custDataLst>
          </p:nvPr>
        </p:nvSpPr>
        <p:spPr bwMode="auto">
          <a:xfrm>
            <a:off x="2362200" y="2952750"/>
            <a:ext cx="152400" cy="0"/>
          </a:xfrm>
          <a:prstGeom prst="line">
            <a:avLst/>
          </a:prstGeom>
          <a:noFill/>
          <a:ln w="12700">
            <a:solidFill>
              <a:schemeClr val="tx1"/>
            </a:solidFill>
            <a:round/>
            <a:headEnd type="oval" w="med" len="med"/>
            <a:tailEnd type="oval"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157" name="Line 37"/>
          <p:cNvSpPr>
            <a:spLocks noChangeShapeType="1"/>
          </p:cNvSpPr>
          <p:nvPr>
            <p:custDataLst>
              <p:tags r:id="rId49"/>
            </p:custDataLst>
          </p:nvPr>
        </p:nvSpPr>
        <p:spPr bwMode="auto">
          <a:xfrm>
            <a:off x="2514600" y="2800350"/>
            <a:ext cx="0" cy="152400"/>
          </a:xfrm>
          <a:prstGeom prst="line">
            <a:avLst/>
          </a:prstGeom>
          <a:noFill/>
          <a:ln w="12700">
            <a:solidFill>
              <a:schemeClr val="tx1"/>
            </a:solidFill>
            <a:round/>
            <a:headEnd type="oval" w="med" len="med"/>
            <a:tailEnd type="oval"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158" name="Line 38"/>
          <p:cNvSpPr>
            <a:spLocks noChangeShapeType="1"/>
          </p:cNvSpPr>
          <p:nvPr>
            <p:custDataLst>
              <p:tags r:id="rId50"/>
            </p:custDataLst>
          </p:nvPr>
        </p:nvSpPr>
        <p:spPr bwMode="auto">
          <a:xfrm>
            <a:off x="2362200" y="2800350"/>
            <a:ext cx="0" cy="152400"/>
          </a:xfrm>
          <a:prstGeom prst="line">
            <a:avLst/>
          </a:prstGeom>
          <a:noFill/>
          <a:ln w="12700">
            <a:solidFill>
              <a:schemeClr val="tx1"/>
            </a:solidFill>
            <a:round/>
            <a:headEnd type="oval" w="med" len="med"/>
            <a:tailEnd type="oval"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159" name="Line 39"/>
          <p:cNvSpPr>
            <a:spLocks noChangeShapeType="1"/>
          </p:cNvSpPr>
          <p:nvPr>
            <p:custDataLst>
              <p:tags r:id="rId51"/>
            </p:custDataLst>
          </p:nvPr>
        </p:nvSpPr>
        <p:spPr bwMode="auto">
          <a:xfrm>
            <a:off x="2514600" y="2647950"/>
            <a:ext cx="152400" cy="0"/>
          </a:xfrm>
          <a:prstGeom prst="line">
            <a:avLst/>
          </a:prstGeom>
          <a:noFill/>
          <a:ln w="12700">
            <a:solidFill>
              <a:schemeClr val="tx1"/>
            </a:solidFill>
            <a:round/>
            <a:headEnd type="oval" w="med" len="med"/>
            <a:tailEnd type="oval"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160" name="Line 40"/>
          <p:cNvSpPr>
            <a:spLocks noChangeShapeType="1"/>
          </p:cNvSpPr>
          <p:nvPr>
            <p:custDataLst>
              <p:tags r:id="rId52"/>
            </p:custDataLst>
          </p:nvPr>
        </p:nvSpPr>
        <p:spPr bwMode="auto">
          <a:xfrm>
            <a:off x="2514600" y="2800350"/>
            <a:ext cx="152400" cy="0"/>
          </a:xfrm>
          <a:prstGeom prst="line">
            <a:avLst/>
          </a:prstGeom>
          <a:noFill/>
          <a:ln w="12700">
            <a:solidFill>
              <a:schemeClr val="tx1"/>
            </a:solidFill>
            <a:round/>
            <a:headEnd type="oval" w="med" len="med"/>
            <a:tailEnd type="oval"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161" name="Text Box 41"/>
          <p:cNvSpPr txBox="1">
            <a:spLocks noChangeArrowheads="1"/>
          </p:cNvSpPr>
          <p:nvPr>
            <p:custDataLst>
              <p:tags r:id="rId53"/>
            </p:custDataLst>
          </p:nvPr>
        </p:nvSpPr>
        <p:spPr bwMode="auto">
          <a:xfrm>
            <a:off x="2114550" y="2976563"/>
            <a:ext cx="902876" cy="4247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algn="ctr" eaLnBrk="0" fontAlgn="base" hangingPunct="0">
              <a:spcBef>
                <a:spcPct val="0"/>
              </a:spcBef>
              <a:spcAft>
                <a:spcPct val="0"/>
              </a:spcAft>
              <a:defRPr>
                <a:solidFill>
                  <a:schemeClr val="tx1"/>
                </a:solidFill>
                <a:latin typeface="Arial" charset="0"/>
              </a:defRPr>
            </a:lvl6pPr>
            <a:lvl7pPr marL="2971800" indent="-228600" algn="ctr" eaLnBrk="0" fontAlgn="base" hangingPunct="0">
              <a:spcBef>
                <a:spcPct val="0"/>
              </a:spcBef>
              <a:spcAft>
                <a:spcPct val="0"/>
              </a:spcAft>
              <a:defRPr>
                <a:solidFill>
                  <a:schemeClr val="tx1"/>
                </a:solidFill>
                <a:latin typeface="Arial" charset="0"/>
              </a:defRPr>
            </a:lvl7pPr>
            <a:lvl8pPr marL="3429000" indent="-228600" algn="ctr" eaLnBrk="0" fontAlgn="base" hangingPunct="0">
              <a:spcBef>
                <a:spcPct val="0"/>
              </a:spcBef>
              <a:spcAft>
                <a:spcPct val="0"/>
              </a:spcAft>
              <a:defRPr>
                <a:solidFill>
                  <a:schemeClr val="tx1"/>
                </a:solidFill>
                <a:latin typeface="Arial" charset="0"/>
              </a:defRPr>
            </a:lvl8pPr>
            <a:lvl9pPr marL="3886200" indent="-228600" algn="ctr" eaLnBrk="0" fontAlgn="base" hangingPunct="0">
              <a:spcBef>
                <a:spcPct val="0"/>
              </a:spcBef>
              <a:spcAft>
                <a:spcPct val="0"/>
              </a:spcAft>
              <a:defRPr>
                <a:solidFill>
                  <a:schemeClr val="tx1"/>
                </a:solidFill>
                <a:latin typeface="Arial" charset="0"/>
              </a:defRPr>
            </a:lvl9pPr>
          </a:lstStyle>
          <a:p>
            <a:pPr eaLnBrk="1" hangingPunct="1">
              <a:lnSpc>
                <a:spcPct val="90000"/>
              </a:lnSpc>
            </a:pPr>
            <a:r>
              <a:rPr lang="en-US" sz="1200" b="1" dirty="0">
                <a:latin typeface="+mn-lt"/>
              </a:rPr>
              <a:t>Data</a:t>
            </a:r>
            <a:br>
              <a:rPr lang="en-US" sz="1200" b="1" dirty="0">
                <a:latin typeface="+mn-lt"/>
              </a:rPr>
            </a:br>
            <a:r>
              <a:rPr lang="en-US" sz="1200" b="1" dirty="0">
                <a:latin typeface="+mn-lt"/>
              </a:rPr>
              <a:t>Structures</a:t>
            </a:r>
          </a:p>
        </p:txBody>
      </p:sp>
      <p:sp>
        <p:nvSpPr>
          <p:cNvPr id="162" name="Text Box 81"/>
          <p:cNvSpPr txBox="1">
            <a:spLocks noChangeArrowheads="1"/>
          </p:cNvSpPr>
          <p:nvPr>
            <p:custDataLst>
              <p:tags r:id="rId54"/>
            </p:custDataLst>
          </p:nvPr>
        </p:nvSpPr>
        <p:spPr bwMode="auto">
          <a:xfrm>
            <a:off x="838200" y="3352800"/>
            <a:ext cx="1394934"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tIns="0" bIns="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algn="ctr" eaLnBrk="0" fontAlgn="base" hangingPunct="0">
              <a:spcBef>
                <a:spcPct val="0"/>
              </a:spcBef>
              <a:spcAft>
                <a:spcPct val="0"/>
              </a:spcAft>
              <a:defRPr>
                <a:solidFill>
                  <a:schemeClr val="tx1"/>
                </a:solidFill>
                <a:latin typeface="Arial" charset="0"/>
              </a:defRPr>
            </a:lvl6pPr>
            <a:lvl7pPr marL="2971800" indent="-228600" algn="ctr" eaLnBrk="0" fontAlgn="base" hangingPunct="0">
              <a:spcBef>
                <a:spcPct val="0"/>
              </a:spcBef>
              <a:spcAft>
                <a:spcPct val="0"/>
              </a:spcAft>
              <a:defRPr>
                <a:solidFill>
                  <a:schemeClr val="tx1"/>
                </a:solidFill>
                <a:latin typeface="Arial" charset="0"/>
              </a:defRPr>
            </a:lvl7pPr>
            <a:lvl8pPr marL="3429000" indent="-228600" algn="ctr" eaLnBrk="0" fontAlgn="base" hangingPunct="0">
              <a:spcBef>
                <a:spcPct val="0"/>
              </a:spcBef>
              <a:spcAft>
                <a:spcPct val="0"/>
              </a:spcAft>
              <a:defRPr>
                <a:solidFill>
                  <a:schemeClr val="tx1"/>
                </a:solidFill>
                <a:latin typeface="Arial" charset="0"/>
              </a:defRPr>
            </a:lvl8pPr>
            <a:lvl9pPr marL="3886200" indent="-228600" algn="ctr" eaLnBrk="0" fontAlgn="base" hangingPunct="0">
              <a:spcBef>
                <a:spcPct val="0"/>
              </a:spcBef>
              <a:spcAft>
                <a:spcPct val="0"/>
              </a:spcAft>
              <a:defRPr>
                <a:solidFill>
                  <a:schemeClr val="tx1"/>
                </a:solidFill>
                <a:latin typeface="Arial" charset="0"/>
              </a:defRPr>
            </a:lvl9pPr>
          </a:lstStyle>
          <a:p>
            <a:pPr algn="l" eaLnBrk="1" hangingPunct="1"/>
            <a:r>
              <a:rPr lang="en-US" sz="1400" b="1" dirty="0">
                <a:solidFill>
                  <a:schemeClr val="tx2"/>
                </a:solidFill>
                <a:latin typeface="+mn-lt"/>
              </a:rPr>
              <a:t>Single machine</a:t>
            </a:r>
          </a:p>
        </p:txBody>
      </p:sp>
      <p:sp>
        <p:nvSpPr>
          <p:cNvPr id="2" name="Slide Number Placeholder 1"/>
          <p:cNvSpPr>
            <a:spLocks noGrp="1"/>
          </p:cNvSpPr>
          <p:nvPr>
            <p:ph type="sldNum" sz="quarter" idx="12"/>
            <p:custDataLst>
              <p:tags r:id="rId55"/>
            </p:custDataLst>
          </p:nvPr>
        </p:nvSpPr>
        <p:spPr/>
        <p:txBody>
          <a:bodyPr/>
          <a:lstStyle/>
          <a:p>
            <a:fld id="{68FBD721-3271-4DF0-B17E-844E969EC90E}" type="slidenum">
              <a:rPr lang="en-US" smtClean="0"/>
              <a:t>62</a:t>
            </a:fld>
            <a:endParaRPr lang="en-US" dirty="0"/>
          </a:p>
        </p:txBody>
      </p:sp>
    </p:spTree>
    <p:custDataLst>
      <p:tags r:id="rId1"/>
    </p:custDataLst>
    <p:extLst>
      <p:ext uri="{BB962C8B-B14F-4D97-AF65-F5344CB8AC3E}">
        <p14:creationId xmlns:p14="http://schemas.microsoft.com/office/powerpoint/2010/main" val="1273852514"/>
      </p:ext>
    </p:extLst>
  </p:cSld>
  <p:clrMapOvr>
    <a:masterClrMapping/>
  </p:clrMapOvr>
  <mc:AlternateContent xmlns:mc="http://schemas.openxmlformats.org/markup-compatibility/2006" xmlns:p14="http://schemas.microsoft.com/office/powerpoint/2010/main">
    <mc:Choice Requires="p14">
      <p:transition spd="slow" p14:dur="2000" advTm="307"/>
    </mc:Choice>
    <mc:Fallback xmlns="">
      <p:transition spd="slow" advTm="307"/>
    </mc:Fallback>
  </mc:AlternateContent>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3" name="Rectangle 2"/>
          <p:cNvSpPr>
            <a:spLocks noGrp="1" noChangeArrowheads="1"/>
          </p:cNvSpPr>
          <p:nvPr>
            <p:ph type="title"/>
            <p:custDataLst>
              <p:tags r:id="rId2"/>
            </p:custDataLst>
          </p:nvPr>
        </p:nvSpPr>
        <p:spPr>
          <a:xfrm>
            <a:off x="457200" y="304800"/>
            <a:ext cx="8229600" cy="609600"/>
          </a:xfrm>
        </p:spPr>
        <p:txBody>
          <a:bodyPr>
            <a:normAutofit fontScale="90000"/>
          </a:bodyPr>
          <a:lstStyle/>
          <a:p>
            <a:pPr eaLnBrk="1" hangingPunct="1"/>
            <a:r>
              <a:rPr lang="en-US" dirty="0" smtClean="0"/>
              <a:t>Example Configurations</a:t>
            </a:r>
          </a:p>
        </p:txBody>
      </p:sp>
      <p:sp>
        <p:nvSpPr>
          <p:cNvPr id="2" name="Content Placeholder 1"/>
          <p:cNvSpPr>
            <a:spLocks noGrp="1"/>
          </p:cNvSpPr>
          <p:nvPr>
            <p:ph idx="1"/>
            <p:custDataLst>
              <p:tags r:id="rId3"/>
            </p:custDataLst>
          </p:nvPr>
        </p:nvSpPr>
        <p:spPr>
          <a:xfrm>
            <a:off x="457200" y="4800600"/>
            <a:ext cx="8229600" cy="1325563"/>
          </a:xfrm>
        </p:spPr>
        <p:txBody>
          <a:bodyPr>
            <a:normAutofit lnSpcReduction="10000"/>
          </a:bodyPr>
          <a:lstStyle/>
          <a:p>
            <a:pPr marL="0" indent="0">
              <a:buNone/>
            </a:pPr>
            <a:r>
              <a:rPr lang="en-US" dirty="0" smtClean="0"/>
              <a:t>For $100-200K today:</a:t>
            </a:r>
          </a:p>
          <a:p>
            <a:pPr lvl="1"/>
            <a:r>
              <a:rPr lang="en-US" dirty="0" smtClean="0"/>
              <a:t>One year of Amazon customer orders</a:t>
            </a:r>
          </a:p>
          <a:p>
            <a:pPr lvl="1"/>
            <a:r>
              <a:rPr lang="en-US" dirty="0" smtClean="0"/>
              <a:t>One year of United flight reservations</a:t>
            </a:r>
          </a:p>
        </p:txBody>
      </p:sp>
      <p:graphicFrame>
        <p:nvGraphicFramePr>
          <p:cNvPr id="121963" name="Group 107"/>
          <p:cNvGraphicFramePr>
            <a:graphicFrameLocks noGrp="1"/>
          </p:cNvGraphicFramePr>
          <p:nvPr>
            <p:custDataLst>
              <p:tags r:id="rId4"/>
            </p:custDataLst>
            <p:extLst>
              <p:ext uri="{D42A27DB-BD31-4B8C-83A1-F6EECF244321}">
                <p14:modId xmlns:p14="http://schemas.microsoft.com/office/powerpoint/2010/main" val="1653439622"/>
              </p:ext>
            </p:extLst>
          </p:nvPr>
        </p:nvGraphicFramePr>
        <p:xfrm>
          <a:off x="1752600" y="1600200"/>
          <a:ext cx="5257800" cy="2743200"/>
        </p:xfrm>
        <a:graphic>
          <a:graphicData uri="http://schemas.openxmlformats.org/drawingml/2006/table">
            <a:tbl>
              <a:tblPr/>
              <a:tblGrid>
                <a:gridCol w="2565400"/>
                <a:gridCol w="1233488"/>
                <a:gridCol w="1458912"/>
              </a:tblGrid>
              <a:tr h="457200">
                <a:tc>
                  <a:txBody>
                    <a:bodyPr/>
                    <a:lstStyle/>
                    <a:p>
                      <a:pPr marL="0" marR="0" lvl="0" indent="0" algn="l" defTabSz="914400" rtl="0" eaLnBrk="1" fontAlgn="base" latinLnBrk="0" hangingPunct="1">
                        <a:lnSpc>
                          <a:spcPct val="100000"/>
                        </a:lnSpc>
                        <a:spcBef>
                          <a:spcPct val="50000"/>
                        </a:spcBef>
                        <a:spcAft>
                          <a:spcPct val="0"/>
                        </a:spcAft>
                        <a:buClr>
                          <a:schemeClr val="accent2"/>
                        </a:buClr>
                        <a:buSzPct val="90000"/>
                        <a:buFont typeface="Arial" charset="0"/>
                        <a:buNone/>
                        <a:tabLst/>
                      </a:pPr>
                      <a:endParaRPr kumimoji="0" lang="en-US" sz="2000" b="1" i="0" u="none" strike="noStrike" cap="none" normalizeH="0" baseline="0" dirty="0" smtClean="0">
                        <a:ln>
                          <a:noFill/>
                        </a:ln>
                        <a:solidFill>
                          <a:schemeClr val="bg1"/>
                        </a:solidFill>
                        <a:effectLst/>
                        <a:latin typeface="Arial" charset="0"/>
                      </a:endParaRPr>
                    </a:p>
                  </a:txBody>
                  <a:tcPr anchor="ctr" horzOverflow="overflow">
                    <a:lnL w="19050" cap="flat" cmpd="sng" algn="ctr">
                      <a:solidFill>
                        <a:schemeClr val="tx2"/>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tx2"/>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rgbClr val="4974CB"/>
                    </a:solidFill>
                  </a:tcPr>
                </a:tc>
                <a:tc>
                  <a:txBody>
                    <a:bodyPr/>
                    <a:lstStyle/>
                    <a:p>
                      <a:pPr marL="0" marR="0" lvl="0" indent="0" algn="l" defTabSz="914400" rtl="0" eaLnBrk="1" fontAlgn="base" latinLnBrk="0" hangingPunct="1">
                        <a:lnSpc>
                          <a:spcPct val="100000"/>
                        </a:lnSpc>
                        <a:spcBef>
                          <a:spcPct val="50000"/>
                        </a:spcBef>
                        <a:spcAft>
                          <a:spcPct val="0"/>
                        </a:spcAft>
                        <a:buClr>
                          <a:schemeClr val="accent2"/>
                        </a:buClr>
                        <a:buSzPct val="90000"/>
                        <a:buFont typeface="Arial" charset="0"/>
                        <a:buNone/>
                        <a:tabLst/>
                      </a:pPr>
                      <a:r>
                        <a:rPr kumimoji="0" lang="en-US" sz="2000" b="1" i="0" u="none" strike="noStrike" cap="none" normalizeH="0" baseline="0" dirty="0" smtClean="0">
                          <a:ln>
                            <a:noFill/>
                          </a:ln>
                          <a:solidFill>
                            <a:schemeClr val="bg1"/>
                          </a:solidFill>
                          <a:effectLst/>
                          <a:latin typeface="Arial" charset="0"/>
                        </a:rPr>
                        <a:t>2010</a:t>
                      </a:r>
                    </a:p>
                  </a:txBody>
                  <a:tcPr anchor="ctr" horzOverflow="overflow">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tx2"/>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rgbClr val="4974CB"/>
                    </a:solidFill>
                  </a:tcPr>
                </a:tc>
                <a:tc>
                  <a:txBody>
                    <a:bodyPr/>
                    <a:lstStyle/>
                    <a:p>
                      <a:pPr marL="0" marR="0" lvl="0" indent="0" algn="l" defTabSz="914400" rtl="0" eaLnBrk="1" fontAlgn="base" latinLnBrk="0" hangingPunct="1">
                        <a:lnSpc>
                          <a:spcPct val="100000"/>
                        </a:lnSpc>
                        <a:spcBef>
                          <a:spcPct val="50000"/>
                        </a:spcBef>
                        <a:spcAft>
                          <a:spcPct val="0"/>
                        </a:spcAft>
                        <a:buClr>
                          <a:schemeClr val="accent2"/>
                        </a:buClr>
                        <a:buSzPct val="90000"/>
                        <a:buFont typeface="Arial" charset="0"/>
                        <a:buNone/>
                        <a:tabLst/>
                      </a:pPr>
                      <a:r>
                        <a:rPr kumimoji="0" lang="en-US" sz="2000" b="1" i="0" u="none" strike="noStrike" cap="none" normalizeH="0" baseline="0" dirty="0" smtClean="0">
                          <a:ln>
                            <a:noFill/>
                          </a:ln>
                          <a:solidFill>
                            <a:schemeClr val="bg1"/>
                          </a:solidFill>
                          <a:effectLst/>
                          <a:latin typeface="Arial" charset="0"/>
                        </a:rPr>
                        <a:t>2015-2020</a:t>
                      </a:r>
                    </a:p>
                  </a:txBody>
                  <a:tcPr anchor="ctr" horzOverflow="overflow">
                    <a:lnL w="19050" cap="flat" cmpd="sng" algn="ctr">
                      <a:solidFill>
                        <a:schemeClr val="bg1"/>
                      </a:solidFill>
                      <a:prstDash val="solid"/>
                      <a:round/>
                      <a:headEnd type="none" w="med" len="med"/>
                      <a:tailEnd type="none" w="med" len="med"/>
                    </a:lnL>
                    <a:lnR w="19050" cap="flat" cmpd="sng" algn="ctr">
                      <a:solidFill>
                        <a:schemeClr val="tx2"/>
                      </a:solidFill>
                      <a:prstDash val="solid"/>
                      <a:round/>
                      <a:headEnd type="none" w="med" len="med"/>
                      <a:tailEnd type="none" w="med" len="med"/>
                    </a:lnR>
                    <a:lnT w="19050" cap="flat" cmpd="sng" algn="ctr">
                      <a:solidFill>
                        <a:schemeClr val="tx2"/>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rgbClr val="4974CB"/>
                    </a:solidFill>
                  </a:tcPr>
                </a:tc>
              </a:tr>
              <a:tr h="457200">
                <a:tc>
                  <a:txBody>
                    <a:bodyPr/>
                    <a:lstStyle/>
                    <a:p>
                      <a:pPr marL="0" marR="0" lvl="0" indent="0" algn="l" defTabSz="914400" rtl="0" eaLnBrk="1" fontAlgn="base" latinLnBrk="0" hangingPunct="1">
                        <a:lnSpc>
                          <a:spcPct val="100000"/>
                        </a:lnSpc>
                        <a:spcBef>
                          <a:spcPct val="50000"/>
                        </a:spcBef>
                        <a:spcAft>
                          <a:spcPct val="0"/>
                        </a:spcAft>
                        <a:buClr>
                          <a:schemeClr val="accent2"/>
                        </a:buClr>
                        <a:buSzPct val="90000"/>
                        <a:buFont typeface="Arial" charset="0"/>
                        <a:buNone/>
                        <a:tabLst/>
                      </a:pPr>
                      <a:r>
                        <a:rPr kumimoji="0" lang="en-US" sz="2000" b="1" i="0" u="none" strike="noStrike" cap="none" normalizeH="0" baseline="0" dirty="0" smtClean="0">
                          <a:ln>
                            <a:noFill/>
                          </a:ln>
                          <a:solidFill>
                            <a:schemeClr val="tx1"/>
                          </a:solidFill>
                          <a:effectLst/>
                          <a:latin typeface="Arial" charset="0"/>
                        </a:rPr>
                        <a:t># servers</a:t>
                      </a:r>
                    </a:p>
                  </a:txBody>
                  <a:tcPr anchor="ctr" horzOverflow="overflow">
                    <a:lnL w="19050" cap="flat" cmpd="sng" algn="ctr">
                      <a:solidFill>
                        <a:schemeClr val="tx2"/>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rgbClr val="E3EAF9"/>
                    </a:solidFill>
                  </a:tcPr>
                </a:tc>
                <a:tc>
                  <a:txBody>
                    <a:bodyPr/>
                    <a:lstStyle/>
                    <a:p>
                      <a:pPr marL="0" marR="0" lvl="0" indent="0" algn="l" defTabSz="914400" rtl="0" eaLnBrk="1" fontAlgn="base" latinLnBrk="0" hangingPunct="1">
                        <a:lnSpc>
                          <a:spcPct val="100000"/>
                        </a:lnSpc>
                        <a:spcBef>
                          <a:spcPct val="50000"/>
                        </a:spcBef>
                        <a:spcAft>
                          <a:spcPct val="0"/>
                        </a:spcAft>
                        <a:buClr>
                          <a:schemeClr val="accent2"/>
                        </a:buClr>
                        <a:buSzPct val="90000"/>
                        <a:buFont typeface="Arial" charset="0"/>
                        <a:buNone/>
                        <a:tabLst/>
                      </a:pPr>
                      <a:r>
                        <a:rPr kumimoji="0" lang="en-US" sz="2000" b="1" i="0" u="none" strike="noStrike" cap="none" normalizeH="0" baseline="0" dirty="0" smtClean="0">
                          <a:ln>
                            <a:noFill/>
                          </a:ln>
                          <a:solidFill>
                            <a:schemeClr val="tx1"/>
                          </a:solidFill>
                          <a:effectLst/>
                          <a:latin typeface="Arial" charset="0"/>
                        </a:rPr>
                        <a:t>2000</a:t>
                      </a:r>
                    </a:p>
                  </a:txBody>
                  <a:tcPr anchor="ctr" horzOverflow="overflow">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rgbClr val="E3EAF9"/>
                    </a:solidFill>
                  </a:tcPr>
                </a:tc>
                <a:tc>
                  <a:txBody>
                    <a:bodyPr/>
                    <a:lstStyle/>
                    <a:p>
                      <a:pPr marL="0" marR="0" lvl="0" indent="0" algn="l" defTabSz="914400" rtl="0" eaLnBrk="1" fontAlgn="base" latinLnBrk="0" hangingPunct="1">
                        <a:lnSpc>
                          <a:spcPct val="100000"/>
                        </a:lnSpc>
                        <a:spcBef>
                          <a:spcPct val="50000"/>
                        </a:spcBef>
                        <a:spcAft>
                          <a:spcPct val="0"/>
                        </a:spcAft>
                        <a:buClr>
                          <a:schemeClr val="accent2"/>
                        </a:buClr>
                        <a:buSzPct val="90000"/>
                        <a:buFont typeface="Arial" charset="0"/>
                        <a:buNone/>
                        <a:tabLst/>
                      </a:pPr>
                      <a:r>
                        <a:rPr kumimoji="0" lang="en-US" sz="2000" b="1" i="0" u="none" strike="noStrike" cap="none" normalizeH="0" baseline="0" dirty="0" smtClean="0">
                          <a:ln>
                            <a:noFill/>
                          </a:ln>
                          <a:solidFill>
                            <a:schemeClr val="tx1"/>
                          </a:solidFill>
                          <a:effectLst/>
                          <a:latin typeface="Arial" charset="0"/>
                        </a:rPr>
                        <a:t>4000</a:t>
                      </a:r>
                    </a:p>
                  </a:txBody>
                  <a:tcPr anchor="ctr" horzOverflow="overflow">
                    <a:lnL w="19050" cap="flat" cmpd="sng" algn="ctr">
                      <a:solidFill>
                        <a:schemeClr val="bg1"/>
                      </a:solidFill>
                      <a:prstDash val="solid"/>
                      <a:round/>
                      <a:headEnd type="none" w="med" len="med"/>
                      <a:tailEnd type="none" w="med" len="med"/>
                    </a:lnL>
                    <a:lnR w="19050" cap="flat" cmpd="sng" algn="ctr">
                      <a:solidFill>
                        <a:schemeClr val="tx2"/>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rgbClr val="E3EAF9"/>
                    </a:solidFill>
                  </a:tcPr>
                </a:tc>
              </a:tr>
              <a:tr h="457200">
                <a:tc>
                  <a:txBody>
                    <a:bodyPr/>
                    <a:lstStyle/>
                    <a:p>
                      <a:pPr marL="0" marR="0" lvl="0" indent="0" algn="l" defTabSz="914400" rtl="0" eaLnBrk="1" fontAlgn="base" latinLnBrk="0" hangingPunct="1">
                        <a:lnSpc>
                          <a:spcPct val="100000"/>
                        </a:lnSpc>
                        <a:spcBef>
                          <a:spcPct val="50000"/>
                        </a:spcBef>
                        <a:spcAft>
                          <a:spcPct val="0"/>
                        </a:spcAft>
                        <a:buClr>
                          <a:schemeClr val="accent2"/>
                        </a:buClr>
                        <a:buSzPct val="90000"/>
                        <a:buFont typeface="Arial" charset="0"/>
                        <a:buNone/>
                        <a:tabLst/>
                      </a:pPr>
                      <a:r>
                        <a:rPr kumimoji="0" lang="en-US" sz="2000" b="1" i="0" u="none" strike="noStrike" cap="none" normalizeH="0" baseline="0" dirty="0" smtClean="0">
                          <a:ln>
                            <a:noFill/>
                          </a:ln>
                          <a:solidFill>
                            <a:schemeClr val="tx1"/>
                          </a:solidFill>
                          <a:effectLst/>
                          <a:latin typeface="Arial" charset="0"/>
                        </a:rPr>
                        <a:t>GB/server</a:t>
                      </a:r>
                    </a:p>
                  </a:txBody>
                  <a:tcPr anchor="ctr" horzOverflow="overflow">
                    <a:lnL w="19050" cap="flat" cmpd="sng" algn="ctr">
                      <a:solidFill>
                        <a:schemeClr val="tx2"/>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rgbClr val="C0D1F2"/>
                    </a:solidFill>
                  </a:tcPr>
                </a:tc>
                <a:tc>
                  <a:txBody>
                    <a:bodyPr/>
                    <a:lstStyle/>
                    <a:p>
                      <a:pPr marL="0" marR="0" lvl="0" indent="0" algn="l" defTabSz="914400" rtl="0" eaLnBrk="1" fontAlgn="base" latinLnBrk="0" hangingPunct="1">
                        <a:lnSpc>
                          <a:spcPct val="100000"/>
                        </a:lnSpc>
                        <a:spcBef>
                          <a:spcPct val="50000"/>
                        </a:spcBef>
                        <a:spcAft>
                          <a:spcPct val="0"/>
                        </a:spcAft>
                        <a:buClr>
                          <a:schemeClr val="accent2"/>
                        </a:buClr>
                        <a:buSzPct val="90000"/>
                        <a:buFont typeface="Arial" charset="0"/>
                        <a:buNone/>
                        <a:tabLst/>
                      </a:pPr>
                      <a:r>
                        <a:rPr kumimoji="0" lang="en-US" sz="2000" b="1" i="0" u="none" strike="noStrike" cap="none" normalizeH="0" baseline="0" dirty="0" smtClean="0">
                          <a:ln>
                            <a:noFill/>
                          </a:ln>
                          <a:solidFill>
                            <a:schemeClr val="tx1"/>
                          </a:solidFill>
                          <a:effectLst/>
                          <a:latin typeface="Arial" charset="0"/>
                        </a:rPr>
                        <a:t>24 GB</a:t>
                      </a:r>
                    </a:p>
                  </a:txBody>
                  <a:tcPr anchor="ctr" horzOverflow="overflow">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rgbClr val="C0D1F2"/>
                    </a:solidFill>
                  </a:tcPr>
                </a:tc>
                <a:tc>
                  <a:txBody>
                    <a:bodyPr/>
                    <a:lstStyle/>
                    <a:p>
                      <a:pPr marL="0" marR="0" lvl="0" indent="0" algn="l" defTabSz="914400" rtl="0" eaLnBrk="1" fontAlgn="base" latinLnBrk="0" hangingPunct="1">
                        <a:lnSpc>
                          <a:spcPct val="100000"/>
                        </a:lnSpc>
                        <a:spcBef>
                          <a:spcPct val="50000"/>
                        </a:spcBef>
                        <a:spcAft>
                          <a:spcPct val="0"/>
                        </a:spcAft>
                        <a:buClr>
                          <a:schemeClr val="accent2"/>
                        </a:buClr>
                        <a:buSzPct val="90000"/>
                        <a:buFont typeface="Arial" charset="0"/>
                        <a:buNone/>
                        <a:tabLst/>
                      </a:pPr>
                      <a:r>
                        <a:rPr kumimoji="0" lang="en-US" sz="2000" b="1" i="0" u="none" strike="noStrike" cap="none" normalizeH="0" baseline="0" dirty="0" smtClean="0">
                          <a:ln>
                            <a:noFill/>
                          </a:ln>
                          <a:solidFill>
                            <a:schemeClr val="tx1"/>
                          </a:solidFill>
                          <a:effectLst/>
                          <a:latin typeface="Arial" charset="0"/>
                        </a:rPr>
                        <a:t>256 GB</a:t>
                      </a:r>
                    </a:p>
                  </a:txBody>
                  <a:tcPr anchor="ctr" horzOverflow="overflow">
                    <a:lnL w="19050" cap="flat" cmpd="sng" algn="ctr">
                      <a:solidFill>
                        <a:schemeClr val="bg1"/>
                      </a:solidFill>
                      <a:prstDash val="solid"/>
                      <a:round/>
                      <a:headEnd type="none" w="med" len="med"/>
                      <a:tailEnd type="none" w="med" len="med"/>
                    </a:lnL>
                    <a:lnR w="19050" cap="flat" cmpd="sng" algn="ctr">
                      <a:solidFill>
                        <a:schemeClr val="tx2"/>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rgbClr val="C0D1F2"/>
                    </a:solidFill>
                  </a:tcPr>
                </a:tc>
              </a:tr>
              <a:tr h="457200">
                <a:tc>
                  <a:txBody>
                    <a:bodyPr/>
                    <a:lstStyle/>
                    <a:p>
                      <a:pPr marL="0" marR="0" lvl="0" indent="0" algn="l" defTabSz="914400" rtl="0" eaLnBrk="1" fontAlgn="base" latinLnBrk="0" hangingPunct="1">
                        <a:lnSpc>
                          <a:spcPct val="100000"/>
                        </a:lnSpc>
                        <a:spcBef>
                          <a:spcPct val="50000"/>
                        </a:spcBef>
                        <a:spcAft>
                          <a:spcPct val="0"/>
                        </a:spcAft>
                        <a:buClr>
                          <a:schemeClr val="accent2"/>
                        </a:buClr>
                        <a:buSzPct val="90000"/>
                        <a:buFont typeface="Arial" charset="0"/>
                        <a:buNone/>
                        <a:tabLst/>
                      </a:pPr>
                      <a:r>
                        <a:rPr kumimoji="0" lang="en-US" sz="2000" b="1" i="0" u="none" strike="noStrike" cap="none" normalizeH="0" baseline="0" dirty="0" smtClean="0">
                          <a:ln>
                            <a:noFill/>
                          </a:ln>
                          <a:solidFill>
                            <a:schemeClr val="tx1"/>
                          </a:solidFill>
                          <a:effectLst/>
                          <a:latin typeface="Arial" charset="0"/>
                        </a:rPr>
                        <a:t>Total capacity</a:t>
                      </a:r>
                    </a:p>
                  </a:txBody>
                  <a:tcPr anchor="ctr" horzOverflow="overflow">
                    <a:lnL w="19050" cap="flat" cmpd="sng" algn="ctr">
                      <a:solidFill>
                        <a:schemeClr val="tx2"/>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rgbClr val="E3EAF9"/>
                    </a:solidFill>
                  </a:tcPr>
                </a:tc>
                <a:tc>
                  <a:txBody>
                    <a:bodyPr/>
                    <a:lstStyle/>
                    <a:p>
                      <a:pPr marL="0" marR="0" lvl="0" indent="0" algn="l" defTabSz="914400" rtl="0" eaLnBrk="1" fontAlgn="base" latinLnBrk="0" hangingPunct="1">
                        <a:lnSpc>
                          <a:spcPct val="100000"/>
                        </a:lnSpc>
                        <a:spcBef>
                          <a:spcPct val="50000"/>
                        </a:spcBef>
                        <a:spcAft>
                          <a:spcPct val="0"/>
                        </a:spcAft>
                        <a:buClr>
                          <a:schemeClr val="accent2"/>
                        </a:buClr>
                        <a:buSzPct val="90000"/>
                        <a:buFont typeface="Arial" charset="0"/>
                        <a:buNone/>
                        <a:tabLst/>
                      </a:pPr>
                      <a:r>
                        <a:rPr kumimoji="0" lang="en-US" sz="2000" b="1" i="0" u="none" strike="noStrike" cap="none" normalizeH="0" baseline="0" dirty="0" smtClean="0">
                          <a:ln>
                            <a:noFill/>
                          </a:ln>
                          <a:solidFill>
                            <a:schemeClr val="tx1"/>
                          </a:solidFill>
                          <a:effectLst/>
                          <a:latin typeface="Arial" charset="0"/>
                        </a:rPr>
                        <a:t>48 TB</a:t>
                      </a:r>
                    </a:p>
                  </a:txBody>
                  <a:tcPr anchor="ctr" horzOverflow="overflow">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rgbClr val="E3EAF9"/>
                    </a:solidFill>
                  </a:tcPr>
                </a:tc>
                <a:tc>
                  <a:txBody>
                    <a:bodyPr/>
                    <a:lstStyle/>
                    <a:p>
                      <a:pPr marL="0" marR="0" lvl="0" indent="0" algn="l" defTabSz="914400" rtl="0" eaLnBrk="1" fontAlgn="base" latinLnBrk="0" hangingPunct="1">
                        <a:lnSpc>
                          <a:spcPct val="100000"/>
                        </a:lnSpc>
                        <a:spcBef>
                          <a:spcPct val="50000"/>
                        </a:spcBef>
                        <a:spcAft>
                          <a:spcPct val="0"/>
                        </a:spcAft>
                        <a:buClr>
                          <a:schemeClr val="accent2"/>
                        </a:buClr>
                        <a:buSzPct val="90000"/>
                        <a:buFont typeface="Arial" charset="0"/>
                        <a:buNone/>
                        <a:tabLst/>
                      </a:pPr>
                      <a:r>
                        <a:rPr kumimoji="0" lang="en-US" sz="2000" b="1" i="0" u="none" strike="noStrike" cap="none" normalizeH="0" baseline="0" dirty="0" smtClean="0">
                          <a:ln>
                            <a:noFill/>
                          </a:ln>
                          <a:solidFill>
                            <a:schemeClr val="tx1"/>
                          </a:solidFill>
                          <a:effectLst/>
                          <a:latin typeface="Arial" charset="0"/>
                        </a:rPr>
                        <a:t>1 PB</a:t>
                      </a:r>
                    </a:p>
                  </a:txBody>
                  <a:tcPr anchor="ctr" horzOverflow="overflow">
                    <a:lnL w="19050" cap="flat" cmpd="sng" algn="ctr">
                      <a:solidFill>
                        <a:schemeClr val="bg1"/>
                      </a:solidFill>
                      <a:prstDash val="solid"/>
                      <a:round/>
                      <a:headEnd type="none" w="med" len="med"/>
                      <a:tailEnd type="none" w="med" len="med"/>
                    </a:lnL>
                    <a:lnR w="19050" cap="flat" cmpd="sng" algn="ctr">
                      <a:solidFill>
                        <a:schemeClr val="tx2"/>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rgbClr val="E3EAF9"/>
                    </a:solidFill>
                  </a:tcPr>
                </a:tc>
              </a:tr>
              <a:tr h="457200">
                <a:tc>
                  <a:txBody>
                    <a:bodyPr/>
                    <a:lstStyle/>
                    <a:p>
                      <a:pPr marL="0" marR="0" lvl="0" indent="0" algn="l" defTabSz="914400" rtl="0" eaLnBrk="1" fontAlgn="base" latinLnBrk="0" hangingPunct="1">
                        <a:lnSpc>
                          <a:spcPct val="100000"/>
                        </a:lnSpc>
                        <a:spcBef>
                          <a:spcPct val="50000"/>
                        </a:spcBef>
                        <a:spcAft>
                          <a:spcPct val="0"/>
                        </a:spcAft>
                        <a:buClr>
                          <a:schemeClr val="accent2"/>
                        </a:buClr>
                        <a:buSzPct val="90000"/>
                        <a:buFont typeface="Arial" charset="0"/>
                        <a:buNone/>
                        <a:tabLst/>
                      </a:pPr>
                      <a:r>
                        <a:rPr kumimoji="0" lang="en-US" sz="2000" b="1" i="0" u="none" strike="noStrike" cap="none" normalizeH="0" baseline="0" dirty="0" smtClean="0">
                          <a:ln>
                            <a:noFill/>
                          </a:ln>
                          <a:solidFill>
                            <a:schemeClr val="tx1"/>
                          </a:solidFill>
                          <a:effectLst/>
                          <a:latin typeface="Arial" charset="0"/>
                        </a:rPr>
                        <a:t>Total server cost</a:t>
                      </a:r>
                    </a:p>
                  </a:txBody>
                  <a:tcPr anchor="ctr" horzOverflow="overflow">
                    <a:lnL w="19050" cap="flat" cmpd="sng" algn="ctr">
                      <a:solidFill>
                        <a:schemeClr val="tx2"/>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rgbClr val="C0D1F2"/>
                    </a:solidFill>
                  </a:tcPr>
                </a:tc>
                <a:tc>
                  <a:txBody>
                    <a:bodyPr/>
                    <a:lstStyle/>
                    <a:p>
                      <a:pPr marL="0" marR="0" lvl="0" indent="0" algn="l" defTabSz="914400" rtl="0" eaLnBrk="1" fontAlgn="base" latinLnBrk="0" hangingPunct="1">
                        <a:lnSpc>
                          <a:spcPct val="100000"/>
                        </a:lnSpc>
                        <a:spcBef>
                          <a:spcPct val="50000"/>
                        </a:spcBef>
                        <a:spcAft>
                          <a:spcPct val="0"/>
                        </a:spcAft>
                        <a:buClr>
                          <a:schemeClr val="accent2"/>
                        </a:buClr>
                        <a:buSzPct val="90000"/>
                        <a:buFont typeface="Arial" charset="0"/>
                        <a:buNone/>
                        <a:tabLst/>
                      </a:pPr>
                      <a:r>
                        <a:rPr kumimoji="0" lang="en-US" sz="2000" b="1" i="0" u="none" strike="noStrike" cap="none" normalizeH="0" baseline="0" dirty="0" smtClean="0">
                          <a:ln>
                            <a:noFill/>
                          </a:ln>
                          <a:solidFill>
                            <a:schemeClr val="tx1"/>
                          </a:solidFill>
                          <a:effectLst/>
                          <a:latin typeface="Arial" charset="0"/>
                        </a:rPr>
                        <a:t>$3.1M</a:t>
                      </a:r>
                    </a:p>
                  </a:txBody>
                  <a:tcPr anchor="ctr" horzOverflow="overflow">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rgbClr val="C0D1F2"/>
                    </a:solidFill>
                  </a:tcPr>
                </a:tc>
                <a:tc>
                  <a:txBody>
                    <a:bodyPr/>
                    <a:lstStyle/>
                    <a:p>
                      <a:pPr marL="0" marR="0" lvl="0" indent="0" algn="l" defTabSz="914400" rtl="0" eaLnBrk="1" fontAlgn="base" latinLnBrk="0" hangingPunct="1">
                        <a:lnSpc>
                          <a:spcPct val="100000"/>
                        </a:lnSpc>
                        <a:spcBef>
                          <a:spcPct val="50000"/>
                        </a:spcBef>
                        <a:spcAft>
                          <a:spcPct val="0"/>
                        </a:spcAft>
                        <a:buClr>
                          <a:schemeClr val="accent2"/>
                        </a:buClr>
                        <a:buSzPct val="90000"/>
                        <a:buFont typeface="Arial" charset="0"/>
                        <a:buNone/>
                        <a:tabLst/>
                      </a:pPr>
                      <a:r>
                        <a:rPr kumimoji="0" lang="en-US" sz="2000" b="1" i="0" u="none" strike="noStrike" cap="none" normalizeH="0" baseline="0" dirty="0" smtClean="0">
                          <a:ln>
                            <a:noFill/>
                          </a:ln>
                          <a:solidFill>
                            <a:schemeClr val="tx1"/>
                          </a:solidFill>
                          <a:effectLst/>
                          <a:latin typeface="Arial" charset="0"/>
                        </a:rPr>
                        <a:t>$6M</a:t>
                      </a:r>
                    </a:p>
                  </a:txBody>
                  <a:tcPr anchor="ctr" horzOverflow="overflow">
                    <a:lnL w="19050" cap="flat" cmpd="sng" algn="ctr">
                      <a:solidFill>
                        <a:schemeClr val="bg1"/>
                      </a:solidFill>
                      <a:prstDash val="solid"/>
                      <a:round/>
                      <a:headEnd type="none" w="med" len="med"/>
                      <a:tailEnd type="none" w="med" len="med"/>
                    </a:lnL>
                    <a:lnR w="19050" cap="flat" cmpd="sng" algn="ctr">
                      <a:solidFill>
                        <a:schemeClr val="tx2"/>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rgbClr val="C0D1F2"/>
                    </a:solidFill>
                  </a:tcPr>
                </a:tc>
              </a:tr>
              <a:tr h="457200">
                <a:tc>
                  <a:txBody>
                    <a:bodyPr/>
                    <a:lstStyle/>
                    <a:p>
                      <a:pPr marL="0" marR="0" lvl="0" indent="0" algn="l" defTabSz="914400" rtl="0" eaLnBrk="1" fontAlgn="base" latinLnBrk="0" hangingPunct="1">
                        <a:lnSpc>
                          <a:spcPct val="100000"/>
                        </a:lnSpc>
                        <a:spcBef>
                          <a:spcPct val="50000"/>
                        </a:spcBef>
                        <a:spcAft>
                          <a:spcPct val="0"/>
                        </a:spcAft>
                        <a:buClr>
                          <a:schemeClr val="accent2"/>
                        </a:buClr>
                        <a:buSzPct val="90000"/>
                        <a:buFont typeface="Arial" charset="0"/>
                        <a:buNone/>
                        <a:tabLst/>
                      </a:pPr>
                      <a:r>
                        <a:rPr kumimoji="0" lang="en-US" sz="2000" b="1" i="0" u="none" strike="noStrike" cap="none" normalizeH="0" baseline="0" dirty="0" smtClean="0">
                          <a:ln>
                            <a:noFill/>
                          </a:ln>
                          <a:solidFill>
                            <a:schemeClr val="tx1"/>
                          </a:solidFill>
                          <a:effectLst/>
                          <a:latin typeface="Arial" charset="0"/>
                        </a:rPr>
                        <a:t>$/GB</a:t>
                      </a:r>
                    </a:p>
                  </a:txBody>
                  <a:tcPr anchor="ctr" horzOverflow="overflow">
                    <a:lnL w="19050" cap="flat" cmpd="sng" algn="ctr">
                      <a:solidFill>
                        <a:schemeClr val="tx2"/>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tx2"/>
                      </a:solidFill>
                      <a:prstDash val="solid"/>
                      <a:round/>
                      <a:headEnd type="none" w="med" len="med"/>
                      <a:tailEnd type="none" w="med" len="med"/>
                    </a:lnB>
                    <a:lnTlToBr>
                      <a:noFill/>
                    </a:lnTlToBr>
                    <a:lnBlToTr>
                      <a:noFill/>
                    </a:lnBlToTr>
                    <a:solidFill>
                      <a:srgbClr val="E3EAF9"/>
                    </a:solidFill>
                  </a:tcPr>
                </a:tc>
                <a:tc>
                  <a:txBody>
                    <a:bodyPr/>
                    <a:lstStyle/>
                    <a:p>
                      <a:pPr marL="0" marR="0" lvl="0" indent="0" algn="l" defTabSz="914400" rtl="0" eaLnBrk="1" fontAlgn="base" latinLnBrk="0" hangingPunct="1">
                        <a:lnSpc>
                          <a:spcPct val="100000"/>
                        </a:lnSpc>
                        <a:spcBef>
                          <a:spcPct val="50000"/>
                        </a:spcBef>
                        <a:spcAft>
                          <a:spcPct val="0"/>
                        </a:spcAft>
                        <a:buClr>
                          <a:schemeClr val="accent2"/>
                        </a:buClr>
                        <a:buSzPct val="90000"/>
                        <a:buFont typeface="Arial" charset="0"/>
                        <a:buNone/>
                        <a:tabLst/>
                      </a:pPr>
                      <a:r>
                        <a:rPr kumimoji="0" lang="en-US" sz="2000" b="1" i="0" u="none" strike="noStrike" cap="none" normalizeH="0" baseline="0" dirty="0" smtClean="0">
                          <a:ln>
                            <a:noFill/>
                          </a:ln>
                          <a:solidFill>
                            <a:schemeClr val="tx1"/>
                          </a:solidFill>
                          <a:effectLst/>
                          <a:latin typeface="Arial" charset="0"/>
                        </a:rPr>
                        <a:t>$65</a:t>
                      </a:r>
                    </a:p>
                  </a:txBody>
                  <a:tcPr anchor="ctr" horzOverflow="overflow">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tx2"/>
                      </a:solidFill>
                      <a:prstDash val="solid"/>
                      <a:round/>
                      <a:headEnd type="none" w="med" len="med"/>
                      <a:tailEnd type="none" w="med" len="med"/>
                    </a:lnB>
                    <a:lnTlToBr>
                      <a:noFill/>
                    </a:lnTlToBr>
                    <a:lnBlToTr>
                      <a:noFill/>
                    </a:lnBlToTr>
                    <a:solidFill>
                      <a:srgbClr val="E3EAF9"/>
                    </a:solidFill>
                  </a:tcPr>
                </a:tc>
                <a:tc>
                  <a:txBody>
                    <a:bodyPr/>
                    <a:lstStyle/>
                    <a:p>
                      <a:pPr marL="0" marR="0" lvl="0" indent="0" algn="l" defTabSz="914400" rtl="0" eaLnBrk="1" fontAlgn="base" latinLnBrk="0" hangingPunct="1">
                        <a:lnSpc>
                          <a:spcPct val="100000"/>
                        </a:lnSpc>
                        <a:spcBef>
                          <a:spcPct val="50000"/>
                        </a:spcBef>
                        <a:spcAft>
                          <a:spcPct val="0"/>
                        </a:spcAft>
                        <a:buClr>
                          <a:schemeClr val="accent2"/>
                        </a:buClr>
                        <a:buSzPct val="90000"/>
                        <a:buFont typeface="Arial" charset="0"/>
                        <a:buNone/>
                        <a:tabLst/>
                      </a:pPr>
                      <a:r>
                        <a:rPr kumimoji="0" lang="en-US" sz="2000" b="1" i="0" u="none" strike="noStrike" cap="none" normalizeH="0" baseline="0" dirty="0" smtClean="0">
                          <a:ln>
                            <a:noFill/>
                          </a:ln>
                          <a:solidFill>
                            <a:schemeClr val="tx1"/>
                          </a:solidFill>
                          <a:effectLst/>
                          <a:latin typeface="Arial" charset="0"/>
                        </a:rPr>
                        <a:t>$6</a:t>
                      </a:r>
                    </a:p>
                  </a:txBody>
                  <a:tcPr anchor="ctr" horzOverflow="overflow">
                    <a:lnL w="19050" cap="flat" cmpd="sng" algn="ctr">
                      <a:solidFill>
                        <a:schemeClr val="bg1"/>
                      </a:solidFill>
                      <a:prstDash val="solid"/>
                      <a:round/>
                      <a:headEnd type="none" w="med" len="med"/>
                      <a:tailEnd type="none" w="med" len="med"/>
                    </a:lnL>
                    <a:lnR w="19050" cap="flat" cmpd="sng" algn="ctr">
                      <a:solidFill>
                        <a:schemeClr val="tx2"/>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tx2"/>
                      </a:solidFill>
                      <a:prstDash val="solid"/>
                      <a:round/>
                      <a:headEnd type="none" w="med" len="med"/>
                      <a:tailEnd type="none" w="med" len="med"/>
                    </a:lnB>
                    <a:lnTlToBr>
                      <a:noFill/>
                    </a:lnTlToBr>
                    <a:lnBlToTr>
                      <a:noFill/>
                    </a:lnBlToTr>
                    <a:solidFill>
                      <a:srgbClr val="E3EAF9"/>
                    </a:solidFill>
                  </a:tcPr>
                </a:tc>
              </a:tr>
            </a:tbl>
          </a:graphicData>
        </a:graphic>
      </p:graphicFrame>
      <p:sp>
        <p:nvSpPr>
          <p:cNvPr id="3" name="Slide Number Placeholder 2"/>
          <p:cNvSpPr>
            <a:spLocks noGrp="1"/>
          </p:cNvSpPr>
          <p:nvPr>
            <p:ph type="sldNum" sz="quarter" idx="12"/>
            <p:custDataLst>
              <p:tags r:id="rId5"/>
            </p:custDataLst>
          </p:nvPr>
        </p:nvSpPr>
        <p:spPr/>
        <p:txBody>
          <a:bodyPr/>
          <a:lstStyle/>
          <a:p>
            <a:fld id="{68FBD721-3271-4DF0-B17E-844E969EC90E}" type="slidenum">
              <a:rPr lang="en-US" smtClean="0"/>
              <a:t>63</a:t>
            </a:fld>
            <a:endParaRPr lang="en-US" dirty="0"/>
          </a:p>
        </p:txBody>
      </p:sp>
    </p:spTree>
    <p:custDataLst>
      <p:tags r:id="rId1"/>
    </p:custDataLst>
    <p:extLst>
      <p:ext uri="{BB962C8B-B14F-4D97-AF65-F5344CB8AC3E}">
        <p14:creationId xmlns:p14="http://schemas.microsoft.com/office/powerpoint/2010/main" val="1924477144"/>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41" name="Rectangle 2"/>
          <p:cNvSpPr>
            <a:spLocks noGrp="1" noChangeArrowheads="1"/>
          </p:cNvSpPr>
          <p:nvPr>
            <p:ph type="title"/>
            <p:custDataLst>
              <p:tags r:id="rId2"/>
            </p:custDataLst>
          </p:nvPr>
        </p:nvSpPr>
        <p:spPr>
          <a:xfrm>
            <a:off x="457200" y="304800"/>
            <a:ext cx="8229600" cy="609600"/>
          </a:xfrm>
        </p:spPr>
        <p:txBody>
          <a:bodyPr>
            <a:normAutofit fontScale="90000"/>
          </a:bodyPr>
          <a:lstStyle/>
          <a:p>
            <a:pPr eaLnBrk="1" hangingPunct="1"/>
            <a:r>
              <a:rPr lang="en-US" dirty="0" smtClean="0"/>
              <a:t>RAMCloud Motivation: Technology</a:t>
            </a:r>
          </a:p>
        </p:txBody>
      </p:sp>
      <p:sp>
        <p:nvSpPr>
          <p:cNvPr id="14342" name="Rectangle 3"/>
          <p:cNvSpPr>
            <a:spLocks noGrp="1" noChangeArrowheads="1"/>
          </p:cNvSpPr>
          <p:nvPr>
            <p:ph type="body" idx="1"/>
            <p:custDataLst>
              <p:tags r:id="rId3"/>
            </p:custDataLst>
          </p:nvPr>
        </p:nvSpPr>
        <p:spPr>
          <a:xfrm>
            <a:off x="457200" y="1219200"/>
            <a:ext cx="8229600" cy="4906963"/>
          </a:xfrm>
        </p:spPr>
        <p:txBody>
          <a:bodyPr>
            <a:noAutofit/>
          </a:bodyPr>
          <a:lstStyle/>
          <a:p>
            <a:pPr eaLnBrk="1" hangingPunct="1">
              <a:buFont typeface="Arial" charset="0"/>
              <a:buNone/>
            </a:pPr>
            <a:r>
              <a:rPr lang="en-US" dirty="0" smtClean="0"/>
              <a:t>Disk access rate not keeping up with capacity:</a:t>
            </a:r>
          </a:p>
          <a:p>
            <a:pPr eaLnBrk="1" hangingPunct="1"/>
            <a:endParaRPr lang="en-US" dirty="0" smtClean="0"/>
          </a:p>
          <a:p>
            <a:pPr eaLnBrk="1" hangingPunct="1"/>
            <a:endParaRPr lang="en-US" dirty="0" smtClean="0"/>
          </a:p>
          <a:p>
            <a:pPr eaLnBrk="1" hangingPunct="1"/>
            <a:endParaRPr lang="en-US" dirty="0" smtClean="0"/>
          </a:p>
          <a:p>
            <a:pPr eaLnBrk="1" hangingPunct="1"/>
            <a:endParaRPr lang="en-US" dirty="0" smtClean="0"/>
          </a:p>
          <a:p>
            <a:pPr eaLnBrk="1" hangingPunct="1"/>
            <a:endParaRPr lang="en-US" dirty="0" smtClean="0"/>
          </a:p>
          <a:p>
            <a:pPr eaLnBrk="1" hangingPunct="1"/>
            <a:endParaRPr lang="en-US" dirty="0" smtClean="0"/>
          </a:p>
          <a:p>
            <a:pPr marL="0" indent="0" eaLnBrk="1" hangingPunct="1">
              <a:spcBef>
                <a:spcPct val="0"/>
              </a:spcBef>
              <a:buNone/>
            </a:pPr>
            <a:endParaRPr lang="en-US" dirty="0" smtClean="0"/>
          </a:p>
          <a:p>
            <a:pPr eaLnBrk="1" hangingPunct="1">
              <a:spcBef>
                <a:spcPct val="0"/>
              </a:spcBef>
            </a:pPr>
            <a:r>
              <a:rPr lang="en-US" dirty="0" smtClean="0"/>
              <a:t>Disks must become more archival</a:t>
            </a:r>
          </a:p>
          <a:p>
            <a:pPr eaLnBrk="1" hangingPunct="1">
              <a:spcBef>
                <a:spcPct val="25000"/>
              </a:spcBef>
            </a:pPr>
            <a:r>
              <a:rPr lang="en-US" dirty="0" smtClean="0"/>
              <a:t>More information must move to memory</a:t>
            </a:r>
          </a:p>
        </p:txBody>
      </p:sp>
      <p:graphicFrame>
        <p:nvGraphicFramePr>
          <p:cNvPr id="206852" name="Group 4"/>
          <p:cNvGraphicFramePr>
            <a:graphicFrameLocks noGrp="1"/>
          </p:cNvGraphicFramePr>
          <p:nvPr>
            <p:custDataLst>
              <p:tags r:id="rId4"/>
            </p:custDataLst>
            <p:extLst>
              <p:ext uri="{D42A27DB-BD31-4B8C-83A1-F6EECF244321}">
                <p14:modId xmlns:p14="http://schemas.microsoft.com/office/powerpoint/2010/main" val="299536265"/>
              </p:ext>
            </p:extLst>
          </p:nvPr>
        </p:nvGraphicFramePr>
        <p:xfrm>
          <a:off x="652463" y="1752600"/>
          <a:ext cx="7348537" cy="3401378"/>
        </p:xfrm>
        <a:graphic>
          <a:graphicData uri="http://schemas.openxmlformats.org/drawingml/2006/table">
            <a:tbl>
              <a:tblPr/>
              <a:tblGrid>
                <a:gridCol w="3127375"/>
                <a:gridCol w="1563687"/>
                <a:gridCol w="1328738"/>
                <a:gridCol w="1328737"/>
              </a:tblGrid>
              <a:tr h="396240">
                <a:tc>
                  <a:txBody>
                    <a:bodyPr/>
                    <a:lstStyle/>
                    <a:p>
                      <a:pPr marL="0" marR="0" lvl="0" indent="0" algn="l" defTabSz="914400" rtl="0" eaLnBrk="1" fontAlgn="base" latinLnBrk="0" hangingPunct="1">
                        <a:lnSpc>
                          <a:spcPct val="100000"/>
                        </a:lnSpc>
                        <a:spcBef>
                          <a:spcPct val="50000"/>
                        </a:spcBef>
                        <a:spcAft>
                          <a:spcPct val="0"/>
                        </a:spcAft>
                        <a:buClr>
                          <a:schemeClr val="accent2"/>
                        </a:buClr>
                        <a:buSzPct val="90000"/>
                        <a:buFont typeface="Arial" charset="0"/>
                        <a:buNone/>
                        <a:tabLst/>
                      </a:pPr>
                      <a:endParaRPr kumimoji="0" lang="en-US" sz="2000" b="1" i="0" u="none" strike="noStrike" cap="none" normalizeH="0" baseline="0" dirty="0" smtClean="0">
                        <a:ln>
                          <a:noFill/>
                        </a:ln>
                        <a:solidFill>
                          <a:schemeClr val="bg1"/>
                        </a:solidFill>
                        <a:effectLst/>
                        <a:latin typeface="+mn-lt"/>
                      </a:endParaRPr>
                    </a:p>
                  </a:txBody>
                  <a:tcPr anchor="ctr" horzOverflow="overflow">
                    <a:lnL w="19050" cap="flat" cmpd="sng" algn="ctr">
                      <a:solidFill>
                        <a:schemeClr val="tx2"/>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tx2"/>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rgbClr val="4974CB"/>
                    </a:solidFill>
                  </a:tcPr>
                </a:tc>
                <a:tc>
                  <a:txBody>
                    <a:bodyPr/>
                    <a:lstStyle/>
                    <a:p>
                      <a:pPr marL="0" marR="0" lvl="0" indent="0" algn="l" defTabSz="914400" rtl="0" eaLnBrk="1" fontAlgn="base" latinLnBrk="0" hangingPunct="1">
                        <a:lnSpc>
                          <a:spcPct val="100000"/>
                        </a:lnSpc>
                        <a:spcBef>
                          <a:spcPct val="50000"/>
                        </a:spcBef>
                        <a:spcAft>
                          <a:spcPct val="0"/>
                        </a:spcAft>
                        <a:buClr>
                          <a:schemeClr val="accent2"/>
                        </a:buClr>
                        <a:buSzPct val="90000"/>
                        <a:buFont typeface="Arial" charset="0"/>
                        <a:buNone/>
                        <a:tabLst/>
                      </a:pPr>
                      <a:r>
                        <a:rPr kumimoji="0" lang="en-US" sz="2000" b="1" i="0" u="none" strike="noStrike" cap="none" normalizeH="0" baseline="0" dirty="0" smtClean="0">
                          <a:ln>
                            <a:noFill/>
                          </a:ln>
                          <a:solidFill>
                            <a:schemeClr val="bg1"/>
                          </a:solidFill>
                          <a:effectLst/>
                          <a:latin typeface="+mn-lt"/>
                        </a:rPr>
                        <a:t>Mid-1980’s</a:t>
                      </a:r>
                    </a:p>
                  </a:txBody>
                  <a:tcPr anchor="ctr" horzOverflow="overflow">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tx2"/>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rgbClr val="4974CB"/>
                    </a:solidFill>
                  </a:tcPr>
                </a:tc>
                <a:tc>
                  <a:txBody>
                    <a:bodyPr/>
                    <a:lstStyle/>
                    <a:p>
                      <a:pPr marL="0" marR="0" lvl="0" indent="0" algn="l" defTabSz="914400" rtl="0" eaLnBrk="1" fontAlgn="base" latinLnBrk="0" hangingPunct="1">
                        <a:lnSpc>
                          <a:spcPct val="100000"/>
                        </a:lnSpc>
                        <a:spcBef>
                          <a:spcPct val="50000"/>
                        </a:spcBef>
                        <a:spcAft>
                          <a:spcPct val="0"/>
                        </a:spcAft>
                        <a:buClr>
                          <a:schemeClr val="accent2"/>
                        </a:buClr>
                        <a:buSzPct val="90000"/>
                        <a:buFont typeface="Arial" charset="0"/>
                        <a:buNone/>
                        <a:tabLst/>
                      </a:pPr>
                      <a:r>
                        <a:rPr kumimoji="0" lang="en-US" sz="2000" b="1" i="0" u="none" strike="noStrike" cap="none" normalizeH="0" baseline="0" dirty="0" smtClean="0">
                          <a:ln>
                            <a:noFill/>
                          </a:ln>
                          <a:solidFill>
                            <a:schemeClr val="bg1"/>
                          </a:solidFill>
                          <a:effectLst/>
                          <a:latin typeface="+mn-lt"/>
                        </a:rPr>
                        <a:t>2009</a:t>
                      </a:r>
                    </a:p>
                  </a:txBody>
                  <a:tcPr anchor="ctr" horzOverflow="overflow">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tx2"/>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rgbClr val="4974CB"/>
                    </a:solidFill>
                  </a:tcPr>
                </a:tc>
                <a:tc>
                  <a:txBody>
                    <a:bodyPr/>
                    <a:lstStyle/>
                    <a:p>
                      <a:pPr marL="0" marR="0" lvl="0" indent="0" algn="l" defTabSz="914400" rtl="0" eaLnBrk="1" fontAlgn="base" latinLnBrk="0" hangingPunct="1">
                        <a:lnSpc>
                          <a:spcPct val="100000"/>
                        </a:lnSpc>
                        <a:spcBef>
                          <a:spcPct val="50000"/>
                        </a:spcBef>
                        <a:spcAft>
                          <a:spcPct val="0"/>
                        </a:spcAft>
                        <a:buClr>
                          <a:schemeClr val="accent2"/>
                        </a:buClr>
                        <a:buSzPct val="90000"/>
                        <a:buFont typeface="Arial" charset="0"/>
                        <a:buNone/>
                        <a:tabLst/>
                      </a:pPr>
                      <a:r>
                        <a:rPr kumimoji="0" lang="en-US" sz="2000" b="1" i="0" u="none" strike="noStrike" cap="none" normalizeH="0" baseline="0" dirty="0" smtClean="0">
                          <a:ln>
                            <a:noFill/>
                          </a:ln>
                          <a:solidFill>
                            <a:schemeClr val="bg1"/>
                          </a:solidFill>
                          <a:effectLst/>
                          <a:latin typeface="+mn-lt"/>
                        </a:rPr>
                        <a:t>Change</a:t>
                      </a:r>
                    </a:p>
                  </a:txBody>
                  <a:tcPr anchor="ctr" horzOverflow="overflow">
                    <a:lnL w="19050" cap="flat" cmpd="sng" algn="ctr">
                      <a:solidFill>
                        <a:schemeClr val="bg1"/>
                      </a:solidFill>
                      <a:prstDash val="solid"/>
                      <a:round/>
                      <a:headEnd type="none" w="med" len="med"/>
                      <a:tailEnd type="none" w="med" len="med"/>
                    </a:lnL>
                    <a:lnR w="19050" cap="flat" cmpd="sng" algn="ctr">
                      <a:solidFill>
                        <a:schemeClr val="tx2"/>
                      </a:solidFill>
                      <a:prstDash val="solid"/>
                      <a:round/>
                      <a:headEnd type="none" w="med" len="med"/>
                      <a:tailEnd type="none" w="med" len="med"/>
                    </a:lnR>
                    <a:lnT w="19050" cap="flat" cmpd="sng" algn="ctr">
                      <a:solidFill>
                        <a:schemeClr val="tx2"/>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rgbClr val="4974CB"/>
                    </a:solidFill>
                  </a:tcPr>
                </a:tc>
              </a:tr>
              <a:tr h="396240">
                <a:tc>
                  <a:txBody>
                    <a:bodyPr/>
                    <a:lstStyle/>
                    <a:p>
                      <a:pPr marL="0" marR="0" lvl="0" indent="0" algn="l" defTabSz="914400" rtl="0" eaLnBrk="1" fontAlgn="base" latinLnBrk="0" hangingPunct="1">
                        <a:lnSpc>
                          <a:spcPct val="100000"/>
                        </a:lnSpc>
                        <a:spcBef>
                          <a:spcPct val="50000"/>
                        </a:spcBef>
                        <a:spcAft>
                          <a:spcPct val="0"/>
                        </a:spcAft>
                        <a:buClr>
                          <a:schemeClr val="accent2"/>
                        </a:buClr>
                        <a:buSzPct val="90000"/>
                        <a:buFont typeface="Arial" charset="0"/>
                        <a:buNone/>
                        <a:tabLst/>
                      </a:pPr>
                      <a:r>
                        <a:rPr kumimoji="0" lang="en-US" sz="2000" b="1" i="0" u="none" strike="noStrike" cap="none" normalizeH="0" baseline="0" dirty="0" smtClean="0">
                          <a:ln>
                            <a:noFill/>
                          </a:ln>
                          <a:solidFill>
                            <a:schemeClr val="tx1"/>
                          </a:solidFill>
                          <a:effectLst/>
                          <a:latin typeface="+mn-lt"/>
                        </a:rPr>
                        <a:t>Disk capacity</a:t>
                      </a:r>
                    </a:p>
                  </a:txBody>
                  <a:tcPr horzOverflow="overflow">
                    <a:lnL w="19050" cap="flat" cmpd="sng" algn="ctr">
                      <a:solidFill>
                        <a:schemeClr val="tx2"/>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rgbClr val="E3EAF9"/>
                    </a:solidFill>
                  </a:tcPr>
                </a:tc>
                <a:tc>
                  <a:txBody>
                    <a:bodyPr/>
                    <a:lstStyle/>
                    <a:p>
                      <a:pPr marL="0" marR="0" lvl="0" indent="0" algn="l" defTabSz="914400" rtl="0" eaLnBrk="1" fontAlgn="base" latinLnBrk="0" hangingPunct="1">
                        <a:lnSpc>
                          <a:spcPct val="100000"/>
                        </a:lnSpc>
                        <a:spcBef>
                          <a:spcPct val="50000"/>
                        </a:spcBef>
                        <a:spcAft>
                          <a:spcPct val="0"/>
                        </a:spcAft>
                        <a:buClr>
                          <a:schemeClr val="accent2"/>
                        </a:buClr>
                        <a:buSzPct val="90000"/>
                        <a:buFont typeface="Arial" charset="0"/>
                        <a:buNone/>
                        <a:tabLst/>
                      </a:pPr>
                      <a:r>
                        <a:rPr kumimoji="0" lang="en-US" sz="2000" b="1" i="0" u="none" strike="noStrike" cap="none" normalizeH="0" baseline="0" dirty="0" smtClean="0">
                          <a:ln>
                            <a:noFill/>
                          </a:ln>
                          <a:solidFill>
                            <a:schemeClr val="tx1"/>
                          </a:solidFill>
                          <a:effectLst/>
                          <a:latin typeface="+mn-lt"/>
                        </a:rPr>
                        <a:t>30 MB</a:t>
                      </a:r>
                    </a:p>
                  </a:txBody>
                  <a:tcPr horzOverflow="overflow">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rgbClr val="E3EAF9"/>
                    </a:solidFill>
                  </a:tcPr>
                </a:tc>
                <a:tc>
                  <a:txBody>
                    <a:bodyPr/>
                    <a:lstStyle/>
                    <a:p>
                      <a:pPr marL="0" marR="0" lvl="0" indent="0" algn="l" defTabSz="914400" rtl="0" eaLnBrk="1" fontAlgn="base" latinLnBrk="0" hangingPunct="1">
                        <a:lnSpc>
                          <a:spcPct val="100000"/>
                        </a:lnSpc>
                        <a:spcBef>
                          <a:spcPct val="50000"/>
                        </a:spcBef>
                        <a:spcAft>
                          <a:spcPct val="0"/>
                        </a:spcAft>
                        <a:buClr>
                          <a:schemeClr val="accent2"/>
                        </a:buClr>
                        <a:buSzPct val="90000"/>
                        <a:buFont typeface="Arial" charset="0"/>
                        <a:buNone/>
                        <a:tabLst/>
                      </a:pPr>
                      <a:r>
                        <a:rPr kumimoji="0" lang="en-US" sz="2000" b="1" i="0" u="none" strike="noStrike" cap="none" normalizeH="0" baseline="0" dirty="0" smtClean="0">
                          <a:ln>
                            <a:noFill/>
                          </a:ln>
                          <a:solidFill>
                            <a:schemeClr val="tx1"/>
                          </a:solidFill>
                          <a:effectLst/>
                          <a:latin typeface="+mn-lt"/>
                        </a:rPr>
                        <a:t>500 GB</a:t>
                      </a:r>
                    </a:p>
                  </a:txBody>
                  <a:tcPr horzOverflow="overflow">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rgbClr val="E3EAF9"/>
                    </a:solidFill>
                  </a:tcPr>
                </a:tc>
                <a:tc>
                  <a:txBody>
                    <a:bodyPr/>
                    <a:lstStyle/>
                    <a:p>
                      <a:pPr marL="0" marR="0" lvl="0" indent="0" algn="l" defTabSz="914400" rtl="0" eaLnBrk="1" fontAlgn="base" latinLnBrk="0" hangingPunct="1">
                        <a:lnSpc>
                          <a:spcPct val="100000"/>
                        </a:lnSpc>
                        <a:spcBef>
                          <a:spcPct val="50000"/>
                        </a:spcBef>
                        <a:spcAft>
                          <a:spcPct val="0"/>
                        </a:spcAft>
                        <a:buClr>
                          <a:schemeClr val="accent2"/>
                        </a:buClr>
                        <a:buSzPct val="90000"/>
                        <a:buFont typeface="Arial" charset="0"/>
                        <a:buNone/>
                        <a:tabLst/>
                      </a:pPr>
                      <a:r>
                        <a:rPr kumimoji="0" lang="en-US" sz="2000" b="1" i="0" u="none" strike="noStrike" cap="none" normalizeH="0" baseline="0" dirty="0" smtClean="0">
                          <a:ln>
                            <a:noFill/>
                          </a:ln>
                          <a:solidFill>
                            <a:schemeClr val="tx1"/>
                          </a:solidFill>
                          <a:effectLst/>
                          <a:latin typeface="+mn-lt"/>
                        </a:rPr>
                        <a:t>16667x</a:t>
                      </a:r>
                    </a:p>
                  </a:txBody>
                  <a:tcPr horzOverflow="overflow">
                    <a:lnL w="19050" cap="flat" cmpd="sng" algn="ctr">
                      <a:solidFill>
                        <a:schemeClr val="bg1"/>
                      </a:solidFill>
                      <a:prstDash val="solid"/>
                      <a:round/>
                      <a:headEnd type="none" w="med" len="med"/>
                      <a:tailEnd type="none" w="med" len="med"/>
                    </a:lnL>
                    <a:lnR w="19050" cap="flat" cmpd="sng" algn="ctr">
                      <a:solidFill>
                        <a:schemeClr val="tx2"/>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rgbClr val="E3EAF9"/>
                    </a:solidFill>
                  </a:tcPr>
                </a:tc>
              </a:tr>
              <a:tr h="396240">
                <a:tc>
                  <a:txBody>
                    <a:bodyPr/>
                    <a:lstStyle/>
                    <a:p>
                      <a:pPr marL="0" marR="0" lvl="0" indent="0" algn="l" defTabSz="914400" rtl="0" eaLnBrk="1" fontAlgn="base" latinLnBrk="0" hangingPunct="1">
                        <a:lnSpc>
                          <a:spcPct val="100000"/>
                        </a:lnSpc>
                        <a:spcBef>
                          <a:spcPct val="50000"/>
                        </a:spcBef>
                        <a:spcAft>
                          <a:spcPct val="0"/>
                        </a:spcAft>
                        <a:buClr>
                          <a:schemeClr val="accent2"/>
                        </a:buClr>
                        <a:buSzPct val="90000"/>
                        <a:buFont typeface="Arial" charset="0"/>
                        <a:buNone/>
                        <a:tabLst/>
                      </a:pPr>
                      <a:r>
                        <a:rPr kumimoji="0" lang="en-US" sz="2000" b="1" i="0" u="none" strike="noStrike" cap="none" normalizeH="0" baseline="0" dirty="0" smtClean="0">
                          <a:ln>
                            <a:noFill/>
                          </a:ln>
                          <a:solidFill>
                            <a:schemeClr val="tx1"/>
                          </a:solidFill>
                          <a:effectLst/>
                          <a:latin typeface="+mn-lt"/>
                        </a:rPr>
                        <a:t>Max. transfer rate</a:t>
                      </a:r>
                    </a:p>
                  </a:txBody>
                  <a:tcPr horzOverflow="overflow">
                    <a:lnL w="19050" cap="flat" cmpd="sng" algn="ctr">
                      <a:solidFill>
                        <a:schemeClr val="tx2"/>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rgbClr val="C0D1F2"/>
                    </a:solidFill>
                  </a:tcPr>
                </a:tc>
                <a:tc>
                  <a:txBody>
                    <a:bodyPr/>
                    <a:lstStyle/>
                    <a:p>
                      <a:pPr marL="0" marR="0" lvl="0" indent="0" algn="l" defTabSz="914400" rtl="0" eaLnBrk="1" fontAlgn="base" latinLnBrk="0" hangingPunct="1">
                        <a:lnSpc>
                          <a:spcPct val="100000"/>
                        </a:lnSpc>
                        <a:spcBef>
                          <a:spcPct val="50000"/>
                        </a:spcBef>
                        <a:spcAft>
                          <a:spcPct val="0"/>
                        </a:spcAft>
                        <a:buClr>
                          <a:schemeClr val="accent2"/>
                        </a:buClr>
                        <a:buSzPct val="90000"/>
                        <a:buFont typeface="Arial" charset="0"/>
                        <a:buNone/>
                        <a:tabLst/>
                      </a:pPr>
                      <a:r>
                        <a:rPr kumimoji="0" lang="en-US" sz="2000" b="1" i="0" u="none" strike="noStrike" cap="none" normalizeH="0" baseline="0" dirty="0" smtClean="0">
                          <a:ln>
                            <a:noFill/>
                          </a:ln>
                          <a:solidFill>
                            <a:schemeClr val="tx1"/>
                          </a:solidFill>
                          <a:effectLst/>
                          <a:latin typeface="+mn-lt"/>
                        </a:rPr>
                        <a:t>2 MB/s</a:t>
                      </a:r>
                    </a:p>
                  </a:txBody>
                  <a:tcPr horzOverflow="overflow">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rgbClr val="C0D1F2"/>
                    </a:solidFill>
                  </a:tcPr>
                </a:tc>
                <a:tc>
                  <a:txBody>
                    <a:bodyPr/>
                    <a:lstStyle/>
                    <a:p>
                      <a:pPr marL="0" marR="0" lvl="0" indent="0" algn="l" defTabSz="914400" rtl="0" eaLnBrk="1" fontAlgn="base" latinLnBrk="0" hangingPunct="1">
                        <a:lnSpc>
                          <a:spcPct val="100000"/>
                        </a:lnSpc>
                        <a:spcBef>
                          <a:spcPct val="50000"/>
                        </a:spcBef>
                        <a:spcAft>
                          <a:spcPct val="0"/>
                        </a:spcAft>
                        <a:buClr>
                          <a:schemeClr val="accent2"/>
                        </a:buClr>
                        <a:buSzPct val="90000"/>
                        <a:buFont typeface="Arial" charset="0"/>
                        <a:buNone/>
                        <a:tabLst/>
                      </a:pPr>
                      <a:r>
                        <a:rPr kumimoji="0" lang="en-US" sz="2000" b="1" i="0" u="none" strike="noStrike" cap="none" normalizeH="0" baseline="0" dirty="0" smtClean="0">
                          <a:ln>
                            <a:noFill/>
                          </a:ln>
                          <a:solidFill>
                            <a:schemeClr val="tx1"/>
                          </a:solidFill>
                          <a:effectLst/>
                          <a:latin typeface="+mn-lt"/>
                        </a:rPr>
                        <a:t>100 MB/s</a:t>
                      </a:r>
                    </a:p>
                  </a:txBody>
                  <a:tcPr horzOverflow="overflow">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rgbClr val="C0D1F2"/>
                    </a:solidFill>
                  </a:tcPr>
                </a:tc>
                <a:tc>
                  <a:txBody>
                    <a:bodyPr/>
                    <a:lstStyle/>
                    <a:p>
                      <a:pPr marL="0" marR="0" lvl="0" indent="0" algn="l" defTabSz="914400" rtl="0" eaLnBrk="1" fontAlgn="base" latinLnBrk="0" hangingPunct="1">
                        <a:lnSpc>
                          <a:spcPct val="100000"/>
                        </a:lnSpc>
                        <a:spcBef>
                          <a:spcPct val="50000"/>
                        </a:spcBef>
                        <a:spcAft>
                          <a:spcPct val="0"/>
                        </a:spcAft>
                        <a:buClr>
                          <a:schemeClr val="accent2"/>
                        </a:buClr>
                        <a:buSzPct val="90000"/>
                        <a:buFont typeface="Arial" charset="0"/>
                        <a:buNone/>
                        <a:tabLst/>
                      </a:pPr>
                      <a:r>
                        <a:rPr kumimoji="0" lang="en-US" sz="2000" b="1" i="0" u="none" strike="noStrike" cap="none" normalizeH="0" baseline="0" dirty="0" smtClean="0">
                          <a:ln>
                            <a:noFill/>
                          </a:ln>
                          <a:solidFill>
                            <a:schemeClr val="tx1"/>
                          </a:solidFill>
                          <a:effectLst/>
                          <a:latin typeface="+mn-lt"/>
                        </a:rPr>
                        <a:t>50x</a:t>
                      </a:r>
                    </a:p>
                  </a:txBody>
                  <a:tcPr horzOverflow="overflow">
                    <a:lnL w="19050" cap="flat" cmpd="sng" algn="ctr">
                      <a:solidFill>
                        <a:schemeClr val="bg1"/>
                      </a:solidFill>
                      <a:prstDash val="solid"/>
                      <a:round/>
                      <a:headEnd type="none" w="med" len="med"/>
                      <a:tailEnd type="none" w="med" len="med"/>
                    </a:lnL>
                    <a:lnR w="19050" cap="flat" cmpd="sng" algn="ctr">
                      <a:solidFill>
                        <a:schemeClr val="tx2"/>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rgbClr val="C0D1F2"/>
                    </a:solidFill>
                  </a:tcPr>
                </a:tc>
              </a:tr>
              <a:tr h="414338">
                <a:tc>
                  <a:txBody>
                    <a:bodyPr/>
                    <a:lstStyle/>
                    <a:p>
                      <a:pPr marL="0" marR="0" lvl="0" indent="0" algn="l" defTabSz="914400" rtl="0" eaLnBrk="1" fontAlgn="base" latinLnBrk="0" hangingPunct="1">
                        <a:lnSpc>
                          <a:spcPct val="100000"/>
                        </a:lnSpc>
                        <a:spcBef>
                          <a:spcPct val="50000"/>
                        </a:spcBef>
                        <a:spcAft>
                          <a:spcPct val="0"/>
                        </a:spcAft>
                        <a:buClr>
                          <a:schemeClr val="accent2"/>
                        </a:buClr>
                        <a:buSzPct val="90000"/>
                        <a:buFont typeface="Arial" charset="0"/>
                        <a:buNone/>
                        <a:tabLst/>
                      </a:pPr>
                      <a:r>
                        <a:rPr kumimoji="0" lang="en-US" sz="2000" b="1" i="0" u="none" strike="noStrike" cap="none" normalizeH="0" baseline="0" dirty="0" smtClean="0">
                          <a:ln>
                            <a:noFill/>
                          </a:ln>
                          <a:solidFill>
                            <a:schemeClr val="tx1"/>
                          </a:solidFill>
                          <a:effectLst/>
                          <a:latin typeface="+mn-lt"/>
                        </a:rPr>
                        <a:t>Latency (seek &amp; rotate)</a:t>
                      </a:r>
                    </a:p>
                  </a:txBody>
                  <a:tcPr horzOverflow="overflow">
                    <a:lnL w="19050" cap="flat" cmpd="sng" algn="ctr">
                      <a:solidFill>
                        <a:schemeClr val="tx2"/>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rgbClr val="E3EAF9"/>
                    </a:solidFill>
                  </a:tcPr>
                </a:tc>
                <a:tc>
                  <a:txBody>
                    <a:bodyPr/>
                    <a:lstStyle/>
                    <a:p>
                      <a:pPr marL="0" marR="0" lvl="0" indent="0" algn="l" defTabSz="914400" rtl="0" eaLnBrk="1" fontAlgn="base" latinLnBrk="0" hangingPunct="1">
                        <a:lnSpc>
                          <a:spcPct val="100000"/>
                        </a:lnSpc>
                        <a:spcBef>
                          <a:spcPct val="50000"/>
                        </a:spcBef>
                        <a:spcAft>
                          <a:spcPct val="0"/>
                        </a:spcAft>
                        <a:buClr>
                          <a:schemeClr val="accent2"/>
                        </a:buClr>
                        <a:buSzPct val="90000"/>
                        <a:buFont typeface="Arial" charset="0"/>
                        <a:buNone/>
                        <a:tabLst/>
                      </a:pPr>
                      <a:r>
                        <a:rPr kumimoji="0" lang="en-US" sz="2000" b="1" i="0" u="none" strike="noStrike" cap="none" normalizeH="0" baseline="0" dirty="0" smtClean="0">
                          <a:ln>
                            <a:noFill/>
                          </a:ln>
                          <a:solidFill>
                            <a:schemeClr val="tx1"/>
                          </a:solidFill>
                          <a:effectLst/>
                          <a:latin typeface="+mn-lt"/>
                        </a:rPr>
                        <a:t>20 ms</a:t>
                      </a:r>
                    </a:p>
                  </a:txBody>
                  <a:tcPr horzOverflow="overflow">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rgbClr val="E3EAF9"/>
                    </a:solidFill>
                  </a:tcPr>
                </a:tc>
                <a:tc>
                  <a:txBody>
                    <a:bodyPr/>
                    <a:lstStyle/>
                    <a:p>
                      <a:pPr marL="0" marR="0" lvl="0" indent="0" algn="l" defTabSz="914400" rtl="0" eaLnBrk="1" fontAlgn="base" latinLnBrk="0" hangingPunct="1">
                        <a:lnSpc>
                          <a:spcPct val="100000"/>
                        </a:lnSpc>
                        <a:spcBef>
                          <a:spcPct val="50000"/>
                        </a:spcBef>
                        <a:spcAft>
                          <a:spcPct val="0"/>
                        </a:spcAft>
                        <a:buClr>
                          <a:schemeClr val="accent2"/>
                        </a:buClr>
                        <a:buSzPct val="90000"/>
                        <a:buFont typeface="Arial" charset="0"/>
                        <a:buNone/>
                        <a:tabLst/>
                      </a:pPr>
                      <a:r>
                        <a:rPr kumimoji="0" lang="en-US" sz="2000" b="1" i="0" u="none" strike="noStrike" cap="none" normalizeH="0" baseline="0" dirty="0" smtClean="0">
                          <a:ln>
                            <a:noFill/>
                          </a:ln>
                          <a:solidFill>
                            <a:schemeClr val="tx1"/>
                          </a:solidFill>
                          <a:effectLst/>
                          <a:latin typeface="+mn-lt"/>
                        </a:rPr>
                        <a:t>10 ms</a:t>
                      </a:r>
                    </a:p>
                  </a:txBody>
                  <a:tcPr horzOverflow="overflow">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rgbClr val="E3EAF9"/>
                    </a:solidFill>
                  </a:tcPr>
                </a:tc>
                <a:tc>
                  <a:txBody>
                    <a:bodyPr/>
                    <a:lstStyle/>
                    <a:p>
                      <a:pPr marL="0" marR="0" lvl="0" indent="0" algn="l" defTabSz="914400" rtl="0" eaLnBrk="1" fontAlgn="base" latinLnBrk="0" hangingPunct="1">
                        <a:lnSpc>
                          <a:spcPct val="100000"/>
                        </a:lnSpc>
                        <a:spcBef>
                          <a:spcPct val="50000"/>
                        </a:spcBef>
                        <a:spcAft>
                          <a:spcPct val="0"/>
                        </a:spcAft>
                        <a:buClr>
                          <a:schemeClr val="accent2"/>
                        </a:buClr>
                        <a:buSzPct val="90000"/>
                        <a:buFont typeface="Arial" charset="0"/>
                        <a:buNone/>
                        <a:tabLst/>
                      </a:pPr>
                      <a:r>
                        <a:rPr kumimoji="0" lang="en-US" sz="2000" b="1" i="0" u="none" strike="noStrike" cap="none" normalizeH="0" baseline="0" dirty="0" smtClean="0">
                          <a:ln>
                            <a:noFill/>
                          </a:ln>
                          <a:solidFill>
                            <a:schemeClr val="tx1"/>
                          </a:solidFill>
                          <a:effectLst/>
                          <a:latin typeface="+mn-lt"/>
                        </a:rPr>
                        <a:t>2x</a:t>
                      </a:r>
                    </a:p>
                  </a:txBody>
                  <a:tcPr horzOverflow="overflow">
                    <a:lnL w="19050" cap="flat" cmpd="sng" algn="ctr">
                      <a:solidFill>
                        <a:schemeClr val="bg1"/>
                      </a:solidFill>
                      <a:prstDash val="solid"/>
                      <a:round/>
                      <a:headEnd type="none" w="med" len="med"/>
                      <a:tailEnd type="none" w="med" len="med"/>
                    </a:lnL>
                    <a:lnR w="19050" cap="flat" cmpd="sng" algn="ctr">
                      <a:solidFill>
                        <a:schemeClr val="tx2"/>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rgbClr val="E3EAF9"/>
                    </a:solidFill>
                  </a:tcPr>
                </a:tc>
              </a:tr>
              <a:tr h="701040">
                <a:tc>
                  <a:txBody>
                    <a:bodyPr/>
                    <a:lstStyle/>
                    <a:p>
                      <a:pPr marL="0" marR="0" lvl="0" indent="0" algn="l" defTabSz="914400" rtl="0" eaLnBrk="1" fontAlgn="base" latinLnBrk="0" hangingPunct="1">
                        <a:lnSpc>
                          <a:spcPct val="100000"/>
                        </a:lnSpc>
                        <a:spcBef>
                          <a:spcPct val="50000"/>
                        </a:spcBef>
                        <a:spcAft>
                          <a:spcPct val="0"/>
                        </a:spcAft>
                        <a:buClr>
                          <a:schemeClr val="accent2"/>
                        </a:buClr>
                        <a:buSzPct val="90000"/>
                        <a:buFont typeface="Arial" charset="0"/>
                        <a:buNone/>
                        <a:tabLst/>
                      </a:pPr>
                      <a:r>
                        <a:rPr kumimoji="0" lang="en-US" sz="2000" b="1" i="0" u="none" strike="noStrike" cap="none" normalizeH="0" baseline="0" dirty="0" smtClean="0">
                          <a:ln>
                            <a:noFill/>
                          </a:ln>
                          <a:solidFill>
                            <a:schemeClr val="tx1"/>
                          </a:solidFill>
                          <a:effectLst/>
                          <a:latin typeface="+mn-lt"/>
                        </a:rPr>
                        <a:t>Capacity/bandwidth</a:t>
                      </a:r>
                      <a:br>
                        <a:rPr kumimoji="0" lang="en-US" sz="2000" b="1" i="0" u="none" strike="noStrike" cap="none" normalizeH="0" baseline="0" dirty="0" smtClean="0">
                          <a:ln>
                            <a:noFill/>
                          </a:ln>
                          <a:solidFill>
                            <a:schemeClr val="tx1"/>
                          </a:solidFill>
                          <a:effectLst/>
                          <a:latin typeface="+mn-lt"/>
                        </a:rPr>
                      </a:br>
                      <a:r>
                        <a:rPr kumimoji="0" lang="en-US" sz="2000" b="1" i="0" u="none" strike="noStrike" cap="none" normalizeH="0" baseline="0" dirty="0" smtClean="0">
                          <a:ln>
                            <a:noFill/>
                          </a:ln>
                          <a:solidFill>
                            <a:schemeClr val="tx1"/>
                          </a:solidFill>
                          <a:effectLst/>
                          <a:latin typeface="+mn-lt"/>
                        </a:rPr>
                        <a:t>(large blocks)</a:t>
                      </a:r>
                    </a:p>
                  </a:txBody>
                  <a:tcPr anchor="ctr" horzOverflow="overflow">
                    <a:lnL w="19050" cap="flat" cmpd="sng" algn="ctr">
                      <a:solidFill>
                        <a:schemeClr val="tx2"/>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rgbClr val="C0D1F2"/>
                    </a:solidFill>
                  </a:tcPr>
                </a:tc>
                <a:tc>
                  <a:txBody>
                    <a:bodyPr/>
                    <a:lstStyle/>
                    <a:p>
                      <a:pPr marL="0" marR="0" lvl="0" indent="0" algn="l" defTabSz="914400" rtl="0" eaLnBrk="1" fontAlgn="base" latinLnBrk="0" hangingPunct="1">
                        <a:lnSpc>
                          <a:spcPct val="100000"/>
                        </a:lnSpc>
                        <a:spcBef>
                          <a:spcPct val="50000"/>
                        </a:spcBef>
                        <a:spcAft>
                          <a:spcPct val="0"/>
                        </a:spcAft>
                        <a:buClr>
                          <a:schemeClr val="accent2"/>
                        </a:buClr>
                        <a:buSzPct val="90000"/>
                        <a:buFont typeface="Arial" charset="0"/>
                        <a:buNone/>
                        <a:tabLst/>
                      </a:pPr>
                      <a:r>
                        <a:rPr kumimoji="0" lang="en-US" sz="2000" b="1" i="0" u="none" strike="noStrike" cap="none" normalizeH="0" baseline="0" dirty="0" smtClean="0">
                          <a:ln>
                            <a:noFill/>
                          </a:ln>
                          <a:solidFill>
                            <a:schemeClr val="tx1"/>
                          </a:solidFill>
                          <a:effectLst/>
                          <a:latin typeface="+mn-lt"/>
                        </a:rPr>
                        <a:t>15 s</a:t>
                      </a:r>
                    </a:p>
                  </a:txBody>
                  <a:tcPr anchor="ctr" horzOverflow="overflow">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rgbClr val="C0D1F2"/>
                    </a:solidFill>
                  </a:tcPr>
                </a:tc>
                <a:tc>
                  <a:txBody>
                    <a:bodyPr/>
                    <a:lstStyle/>
                    <a:p>
                      <a:pPr marL="0" marR="0" lvl="0" indent="0" algn="l" defTabSz="914400" rtl="0" eaLnBrk="1" fontAlgn="base" latinLnBrk="0" hangingPunct="1">
                        <a:lnSpc>
                          <a:spcPct val="100000"/>
                        </a:lnSpc>
                        <a:spcBef>
                          <a:spcPct val="50000"/>
                        </a:spcBef>
                        <a:spcAft>
                          <a:spcPct val="0"/>
                        </a:spcAft>
                        <a:buClr>
                          <a:schemeClr val="accent2"/>
                        </a:buClr>
                        <a:buSzPct val="90000"/>
                        <a:buFont typeface="Arial" charset="0"/>
                        <a:buNone/>
                        <a:tabLst/>
                      </a:pPr>
                      <a:r>
                        <a:rPr kumimoji="0" lang="en-US" sz="2000" b="1" i="0" u="none" strike="noStrike" cap="none" normalizeH="0" baseline="0" dirty="0" smtClean="0">
                          <a:ln>
                            <a:noFill/>
                          </a:ln>
                          <a:solidFill>
                            <a:schemeClr val="tx1"/>
                          </a:solidFill>
                          <a:effectLst/>
                          <a:latin typeface="+mn-lt"/>
                        </a:rPr>
                        <a:t>5000 s</a:t>
                      </a:r>
                    </a:p>
                  </a:txBody>
                  <a:tcPr anchor="ctr" horzOverflow="overflow">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rgbClr val="C0D1F2"/>
                    </a:solidFill>
                  </a:tcPr>
                </a:tc>
                <a:tc>
                  <a:txBody>
                    <a:bodyPr/>
                    <a:lstStyle/>
                    <a:p>
                      <a:pPr marL="0" marR="0" lvl="0" indent="0" algn="l" defTabSz="914400" rtl="0" eaLnBrk="1" fontAlgn="base" latinLnBrk="0" hangingPunct="1">
                        <a:lnSpc>
                          <a:spcPct val="100000"/>
                        </a:lnSpc>
                        <a:spcBef>
                          <a:spcPct val="50000"/>
                        </a:spcBef>
                        <a:spcAft>
                          <a:spcPct val="0"/>
                        </a:spcAft>
                        <a:buClr>
                          <a:schemeClr val="accent2"/>
                        </a:buClr>
                        <a:buSzPct val="90000"/>
                        <a:buFont typeface="Arial" charset="0"/>
                        <a:buNone/>
                        <a:tabLst/>
                      </a:pPr>
                      <a:r>
                        <a:rPr kumimoji="0" lang="en-US" sz="2000" b="1" i="0" u="none" strike="noStrike" cap="none" normalizeH="0" baseline="0" dirty="0" smtClean="0">
                          <a:ln>
                            <a:noFill/>
                          </a:ln>
                          <a:solidFill>
                            <a:schemeClr val="accent4"/>
                          </a:solidFill>
                          <a:effectLst/>
                          <a:latin typeface="+mn-lt"/>
                        </a:rPr>
                        <a:t>333x</a:t>
                      </a:r>
                    </a:p>
                  </a:txBody>
                  <a:tcPr anchor="ctr" horzOverflow="overflow">
                    <a:lnL w="19050" cap="flat" cmpd="sng" algn="ctr">
                      <a:solidFill>
                        <a:schemeClr val="bg1"/>
                      </a:solidFill>
                      <a:prstDash val="solid"/>
                      <a:round/>
                      <a:headEnd type="none" w="med" len="med"/>
                      <a:tailEnd type="none" w="med" len="med"/>
                    </a:lnL>
                    <a:lnR w="19050" cap="flat" cmpd="sng" algn="ctr">
                      <a:solidFill>
                        <a:schemeClr val="tx2"/>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rgbClr val="C0D1F2"/>
                    </a:solidFill>
                  </a:tcPr>
                </a:tc>
              </a:tr>
              <a:tr h="701040">
                <a:tc>
                  <a:txBody>
                    <a:bodyPr/>
                    <a:lstStyle/>
                    <a:p>
                      <a:pPr marL="0" marR="0" lvl="0" indent="0" algn="l" defTabSz="914400" rtl="0" eaLnBrk="1" fontAlgn="base" latinLnBrk="0" hangingPunct="1">
                        <a:lnSpc>
                          <a:spcPct val="100000"/>
                        </a:lnSpc>
                        <a:spcBef>
                          <a:spcPct val="50000"/>
                        </a:spcBef>
                        <a:spcAft>
                          <a:spcPct val="0"/>
                        </a:spcAft>
                        <a:buClr>
                          <a:schemeClr val="accent2"/>
                        </a:buClr>
                        <a:buSzPct val="90000"/>
                        <a:buFont typeface="Arial" charset="0"/>
                        <a:buNone/>
                        <a:tabLst/>
                      </a:pPr>
                      <a:r>
                        <a:rPr kumimoji="0" lang="en-US" sz="2000" b="1" i="0" u="none" strike="noStrike" cap="none" normalizeH="0" baseline="0" dirty="0" smtClean="0">
                          <a:ln>
                            <a:noFill/>
                          </a:ln>
                          <a:solidFill>
                            <a:schemeClr val="tx1"/>
                          </a:solidFill>
                          <a:effectLst/>
                          <a:latin typeface="+mn-lt"/>
                        </a:rPr>
                        <a:t>Capacity/bandwidth</a:t>
                      </a:r>
                      <a:br>
                        <a:rPr kumimoji="0" lang="en-US" sz="2000" b="1" i="0" u="none" strike="noStrike" cap="none" normalizeH="0" baseline="0" dirty="0" smtClean="0">
                          <a:ln>
                            <a:noFill/>
                          </a:ln>
                          <a:solidFill>
                            <a:schemeClr val="tx1"/>
                          </a:solidFill>
                          <a:effectLst/>
                          <a:latin typeface="+mn-lt"/>
                        </a:rPr>
                      </a:br>
                      <a:r>
                        <a:rPr kumimoji="0" lang="en-US" sz="2000" b="1" i="0" u="none" strike="noStrike" cap="none" normalizeH="0" baseline="0" dirty="0" smtClean="0">
                          <a:ln>
                            <a:noFill/>
                          </a:ln>
                          <a:solidFill>
                            <a:schemeClr val="tx1"/>
                          </a:solidFill>
                          <a:effectLst/>
                          <a:latin typeface="+mn-lt"/>
                        </a:rPr>
                        <a:t>(1KB blocks)</a:t>
                      </a:r>
                    </a:p>
                  </a:txBody>
                  <a:tcPr anchor="ctr" horzOverflow="overflow">
                    <a:lnL w="19050" cap="flat" cmpd="sng" algn="ctr">
                      <a:solidFill>
                        <a:schemeClr val="tx2"/>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rgbClr val="E3EAF9"/>
                    </a:solidFill>
                  </a:tcPr>
                </a:tc>
                <a:tc>
                  <a:txBody>
                    <a:bodyPr/>
                    <a:lstStyle/>
                    <a:p>
                      <a:pPr marL="0" marR="0" lvl="0" indent="0" algn="l" defTabSz="914400" rtl="0" eaLnBrk="1" fontAlgn="base" latinLnBrk="0" hangingPunct="1">
                        <a:lnSpc>
                          <a:spcPct val="100000"/>
                        </a:lnSpc>
                        <a:spcBef>
                          <a:spcPct val="50000"/>
                        </a:spcBef>
                        <a:spcAft>
                          <a:spcPct val="0"/>
                        </a:spcAft>
                        <a:buClr>
                          <a:schemeClr val="accent2"/>
                        </a:buClr>
                        <a:buSzPct val="90000"/>
                        <a:buFont typeface="Arial" charset="0"/>
                        <a:buNone/>
                        <a:tabLst/>
                      </a:pPr>
                      <a:r>
                        <a:rPr kumimoji="0" lang="en-US" sz="2000" b="1" i="0" u="none" strike="noStrike" cap="none" normalizeH="0" baseline="0" dirty="0" smtClean="0">
                          <a:ln>
                            <a:noFill/>
                          </a:ln>
                          <a:solidFill>
                            <a:schemeClr val="tx1"/>
                          </a:solidFill>
                          <a:effectLst/>
                          <a:latin typeface="+mn-lt"/>
                        </a:rPr>
                        <a:t>600 s</a:t>
                      </a:r>
                    </a:p>
                  </a:txBody>
                  <a:tcPr anchor="ctr" horzOverflow="overflow">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rgbClr val="E3EAF9"/>
                    </a:solidFill>
                  </a:tcPr>
                </a:tc>
                <a:tc>
                  <a:txBody>
                    <a:bodyPr/>
                    <a:lstStyle/>
                    <a:p>
                      <a:pPr marL="0" marR="0" lvl="0" indent="0" algn="l" defTabSz="914400" rtl="0" eaLnBrk="1" fontAlgn="base" latinLnBrk="0" hangingPunct="1">
                        <a:lnSpc>
                          <a:spcPct val="100000"/>
                        </a:lnSpc>
                        <a:spcBef>
                          <a:spcPct val="50000"/>
                        </a:spcBef>
                        <a:spcAft>
                          <a:spcPct val="0"/>
                        </a:spcAft>
                        <a:buClr>
                          <a:schemeClr val="accent2"/>
                        </a:buClr>
                        <a:buSzPct val="90000"/>
                        <a:buFont typeface="Arial" charset="0"/>
                        <a:buNone/>
                        <a:tabLst/>
                      </a:pPr>
                      <a:r>
                        <a:rPr kumimoji="0" lang="en-US" sz="2000" b="1" i="0" u="none" strike="noStrike" cap="none" normalizeH="0" baseline="0" dirty="0" smtClean="0">
                          <a:ln>
                            <a:noFill/>
                          </a:ln>
                          <a:solidFill>
                            <a:schemeClr val="tx1"/>
                          </a:solidFill>
                          <a:effectLst/>
                          <a:latin typeface="+mn-lt"/>
                        </a:rPr>
                        <a:t>58 days</a:t>
                      </a:r>
                    </a:p>
                  </a:txBody>
                  <a:tcPr anchor="ctr" horzOverflow="overflow">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rgbClr val="E3EAF9"/>
                    </a:solidFill>
                  </a:tcPr>
                </a:tc>
                <a:tc>
                  <a:txBody>
                    <a:bodyPr/>
                    <a:lstStyle/>
                    <a:p>
                      <a:pPr marL="0" marR="0" lvl="0" indent="0" algn="l" defTabSz="914400" rtl="0" eaLnBrk="1" fontAlgn="base" latinLnBrk="0" hangingPunct="1">
                        <a:lnSpc>
                          <a:spcPct val="100000"/>
                        </a:lnSpc>
                        <a:spcBef>
                          <a:spcPct val="50000"/>
                        </a:spcBef>
                        <a:spcAft>
                          <a:spcPct val="0"/>
                        </a:spcAft>
                        <a:buClr>
                          <a:schemeClr val="accent2"/>
                        </a:buClr>
                        <a:buSzPct val="90000"/>
                        <a:buFont typeface="Arial" charset="0"/>
                        <a:buNone/>
                        <a:tabLst/>
                      </a:pPr>
                      <a:r>
                        <a:rPr kumimoji="0" lang="en-US" sz="2000" b="1" i="0" u="none" strike="noStrike" cap="none" normalizeH="0" baseline="0" dirty="0" smtClean="0">
                          <a:ln>
                            <a:noFill/>
                          </a:ln>
                          <a:solidFill>
                            <a:schemeClr val="accent4"/>
                          </a:solidFill>
                          <a:effectLst/>
                          <a:latin typeface="+mn-lt"/>
                        </a:rPr>
                        <a:t>8333x</a:t>
                      </a:r>
                    </a:p>
                  </a:txBody>
                  <a:tcPr anchor="ctr" horzOverflow="overflow">
                    <a:lnL w="19050" cap="flat" cmpd="sng" algn="ctr">
                      <a:solidFill>
                        <a:schemeClr val="bg1"/>
                      </a:solidFill>
                      <a:prstDash val="solid"/>
                      <a:round/>
                      <a:headEnd type="none" w="med" len="med"/>
                      <a:tailEnd type="none" w="med" len="med"/>
                    </a:lnL>
                    <a:lnR w="19050" cap="flat" cmpd="sng" algn="ctr">
                      <a:solidFill>
                        <a:schemeClr val="tx2"/>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solidFill>
                      <a:srgbClr val="E3EAF9"/>
                    </a:solidFill>
                  </a:tcPr>
                </a:tc>
              </a:tr>
              <a:tr h="381000">
                <a:tc>
                  <a:txBody>
                    <a:bodyPr/>
                    <a:lstStyle/>
                    <a:p>
                      <a:pPr marL="0" marR="0" lvl="0" indent="0" algn="l" defTabSz="914400" rtl="0" eaLnBrk="1" fontAlgn="base" latinLnBrk="0" hangingPunct="1">
                        <a:lnSpc>
                          <a:spcPct val="100000"/>
                        </a:lnSpc>
                        <a:spcBef>
                          <a:spcPct val="50000"/>
                        </a:spcBef>
                        <a:spcAft>
                          <a:spcPct val="0"/>
                        </a:spcAft>
                        <a:buClr>
                          <a:schemeClr val="accent2"/>
                        </a:buClr>
                        <a:buSzPct val="90000"/>
                        <a:buFont typeface="Arial" charset="0"/>
                        <a:buNone/>
                        <a:tabLst/>
                      </a:pPr>
                      <a:r>
                        <a:rPr kumimoji="0" lang="en-US" sz="2000" b="1" i="0" u="none" strike="noStrike" cap="none" normalizeH="0" baseline="0" dirty="0" smtClean="0">
                          <a:ln>
                            <a:noFill/>
                          </a:ln>
                          <a:solidFill>
                            <a:schemeClr val="tx1"/>
                          </a:solidFill>
                          <a:effectLst/>
                          <a:latin typeface="+mn-lt"/>
                        </a:rPr>
                        <a:t>Jim Gray’s rule</a:t>
                      </a:r>
                    </a:p>
                  </a:txBody>
                  <a:tcPr anchor="ctr" horzOverflow="overflow">
                    <a:lnL w="19050" cap="flat" cmpd="sng" algn="ctr">
                      <a:solidFill>
                        <a:schemeClr val="tx2"/>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tx2"/>
                      </a:solidFill>
                      <a:prstDash val="solid"/>
                      <a:round/>
                      <a:headEnd type="none" w="med" len="med"/>
                      <a:tailEnd type="none" w="med" len="med"/>
                    </a:lnB>
                    <a:lnTlToBr>
                      <a:noFill/>
                    </a:lnTlToBr>
                    <a:lnBlToTr>
                      <a:noFill/>
                    </a:lnBlToTr>
                    <a:solidFill>
                      <a:srgbClr val="C0D1F2"/>
                    </a:solidFill>
                  </a:tcPr>
                </a:tc>
                <a:tc>
                  <a:txBody>
                    <a:bodyPr/>
                    <a:lstStyle/>
                    <a:p>
                      <a:pPr marL="0" marR="0" lvl="0" indent="0" algn="l" defTabSz="914400" rtl="0" eaLnBrk="1" fontAlgn="base" latinLnBrk="0" hangingPunct="1">
                        <a:lnSpc>
                          <a:spcPct val="100000"/>
                        </a:lnSpc>
                        <a:spcBef>
                          <a:spcPct val="50000"/>
                        </a:spcBef>
                        <a:spcAft>
                          <a:spcPct val="0"/>
                        </a:spcAft>
                        <a:buClr>
                          <a:schemeClr val="accent2"/>
                        </a:buClr>
                        <a:buSzPct val="90000"/>
                        <a:buFont typeface="Arial" charset="0"/>
                        <a:buNone/>
                        <a:tabLst/>
                      </a:pPr>
                      <a:r>
                        <a:rPr kumimoji="0" lang="en-US" sz="2000" b="1" i="0" u="none" strike="noStrike" cap="none" normalizeH="0" baseline="0" dirty="0" smtClean="0">
                          <a:ln>
                            <a:noFill/>
                          </a:ln>
                          <a:solidFill>
                            <a:schemeClr val="tx1"/>
                          </a:solidFill>
                          <a:effectLst/>
                          <a:latin typeface="+mn-lt"/>
                        </a:rPr>
                        <a:t>5 min</a:t>
                      </a:r>
                    </a:p>
                  </a:txBody>
                  <a:tcPr anchor="ctr" horzOverflow="overflow">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tx2"/>
                      </a:solidFill>
                      <a:prstDash val="solid"/>
                      <a:round/>
                      <a:headEnd type="none" w="med" len="med"/>
                      <a:tailEnd type="none" w="med" len="med"/>
                    </a:lnB>
                    <a:lnTlToBr>
                      <a:noFill/>
                    </a:lnTlToBr>
                    <a:lnBlToTr>
                      <a:noFill/>
                    </a:lnBlToTr>
                    <a:solidFill>
                      <a:srgbClr val="C0D1F2"/>
                    </a:solidFill>
                  </a:tcPr>
                </a:tc>
                <a:tc>
                  <a:txBody>
                    <a:bodyPr/>
                    <a:lstStyle/>
                    <a:p>
                      <a:pPr marL="0" marR="0" lvl="0" indent="0" algn="l" defTabSz="914400" rtl="0" eaLnBrk="1" fontAlgn="base" latinLnBrk="0" hangingPunct="1">
                        <a:lnSpc>
                          <a:spcPct val="100000"/>
                        </a:lnSpc>
                        <a:spcBef>
                          <a:spcPct val="50000"/>
                        </a:spcBef>
                        <a:spcAft>
                          <a:spcPct val="0"/>
                        </a:spcAft>
                        <a:buClr>
                          <a:schemeClr val="accent2"/>
                        </a:buClr>
                        <a:buSzPct val="90000"/>
                        <a:buFont typeface="Arial" charset="0"/>
                        <a:buNone/>
                        <a:tabLst/>
                      </a:pPr>
                      <a:r>
                        <a:rPr kumimoji="0" lang="en-US" sz="2000" b="1" i="0" u="none" strike="noStrike" cap="none" normalizeH="0" baseline="0" dirty="0" smtClean="0">
                          <a:ln>
                            <a:noFill/>
                          </a:ln>
                          <a:solidFill>
                            <a:schemeClr val="tx1"/>
                          </a:solidFill>
                          <a:effectLst/>
                          <a:latin typeface="+mn-lt"/>
                        </a:rPr>
                        <a:t>30 hours</a:t>
                      </a:r>
                    </a:p>
                  </a:txBody>
                  <a:tcPr anchor="ctr" horzOverflow="overflow">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tx2"/>
                      </a:solidFill>
                      <a:prstDash val="solid"/>
                      <a:round/>
                      <a:headEnd type="none" w="med" len="med"/>
                      <a:tailEnd type="none" w="med" len="med"/>
                    </a:lnB>
                    <a:lnTlToBr>
                      <a:noFill/>
                    </a:lnTlToBr>
                    <a:lnBlToTr>
                      <a:noFill/>
                    </a:lnBlToTr>
                    <a:solidFill>
                      <a:srgbClr val="C0D1F2"/>
                    </a:solidFill>
                  </a:tcPr>
                </a:tc>
                <a:tc>
                  <a:txBody>
                    <a:bodyPr/>
                    <a:lstStyle/>
                    <a:p>
                      <a:pPr marL="0" marR="0" lvl="0" indent="0" algn="l" defTabSz="914400" rtl="0" eaLnBrk="1" fontAlgn="base" latinLnBrk="0" hangingPunct="1">
                        <a:lnSpc>
                          <a:spcPct val="100000"/>
                        </a:lnSpc>
                        <a:spcBef>
                          <a:spcPct val="50000"/>
                        </a:spcBef>
                        <a:spcAft>
                          <a:spcPct val="0"/>
                        </a:spcAft>
                        <a:buClr>
                          <a:schemeClr val="accent2"/>
                        </a:buClr>
                        <a:buSzPct val="90000"/>
                        <a:buFont typeface="Arial" charset="0"/>
                        <a:buNone/>
                        <a:tabLst/>
                      </a:pPr>
                      <a:r>
                        <a:rPr kumimoji="0" lang="en-US" sz="2000" b="1" i="0" u="none" strike="noStrike" cap="none" normalizeH="0" baseline="0" dirty="0" smtClean="0">
                          <a:ln>
                            <a:noFill/>
                          </a:ln>
                          <a:solidFill>
                            <a:schemeClr val="accent4"/>
                          </a:solidFill>
                          <a:effectLst/>
                          <a:latin typeface="+mn-lt"/>
                        </a:rPr>
                        <a:t>360x</a:t>
                      </a:r>
                    </a:p>
                  </a:txBody>
                  <a:tcPr anchor="ctr" horzOverflow="overflow">
                    <a:lnL w="19050" cap="flat" cmpd="sng" algn="ctr">
                      <a:solidFill>
                        <a:schemeClr val="bg1"/>
                      </a:solidFill>
                      <a:prstDash val="solid"/>
                      <a:round/>
                      <a:headEnd type="none" w="med" len="med"/>
                      <a:tailEnd type="none" w="med" len="med"/>
                    </a:lnL>
                    <a:lnR w="19050" cap="flat" cmpd="sng" algn="ctr">
                      <a:solidFill>
                        <a:schemeClr val="tx2"/>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tx2"/>
                      </a:solidFill>
                      <a:prstDash val="solid"/>
                      <a:round/>
                      <a:headEnd type="none" w="med" len="med"/>
                      <a:tailEnd type="none" w="med" len="med"/>
                    </a:lnB>
                    <a:lnTlToBr>
                      <a:noFill/>
                    </a:lnTlToBr>
                    <a:lnBlToTr>
                      <a:noFill/>
                    </a:lnBlToTr>
                    <a:solidFill>
                      <a:srgbClr val="C0D1F2"/>
                    </a:solidFill>
                  </a:tcPr>
                </a:tc>
              </a:tr>
            </a:tbl>
          </a:graphicData>
        </a:graphic>
      </p:graphicFrame>
      <p:sp>
        <p:nvSpPr>
          <p:cNvPr id="2" name="Slide Number Placeholder 1"/>
          <p:cNvSpPr>
            <a:spLocks noGrp="1"/>
          </p:cNvSpPr>
          <p:nvPr>
            <p:ph type="sldNum" sz="quarter" idx="12"/>
            <p:custDataLst>
              <p:tags r:id="rId5"/>
            </p:custDataLst>
          </p:nvPr>
        </p:nvSpPr>
        <p:spPr/>
        <p:txBody>
          <a:bodyPr/>
          <a:lstStyle/>
          <a:p>
            <a:fld id="{68FBD721-3271-4DF0-B17E-844E969EC90E}" type="slidenum">
              <a:rPr lang="en-US" smtClean="0"/>
              <a:t>64</a:t>
            </a:fld>
            <a:endParaRPr lang="en-US" dirty="0"/>
          </a:p>
        </p:txBody>
      </p:sp>
    </p:spTree>
    <p:custDataLst>
      <p:tags r:id="rId1"/>
    </p:custDataLst>
    <p:extLst>
      <p:ext uri="{BB962C8B-B14F-4D97-AF65-F5344CB8AC3E}">
        <p14:creationId xmlns:p14="http://schemas.microsoft.com/office/powerpoint/2010/main" val="1954626544"/>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custDataLst>
              <p:tags r:id="rId2"/>
            </p:custDataLst>
          </p:nvPr>
        </p:nvSpPr>
        <p:spPr>
          <a:xfrm>
            <a:off x="457200" y="1066800"/>
            <a:ext cx="8229600" cy="5059363"/>
          </a:xfrm>
        </p:spPr>
        <p:txBody>
          <a:bodyPr/>
          <a:lstStyle/>
          <a:p>
            <a:r>
              <a:rPr lang="en-US" sz="2000" dirty="0" smtClean="0"/>
              <a:t>Select 3 backups for segment at random?</a:t>
            </a:r>
          </a:p>
          <a:p>
            <a:r>
              <a:rPr lang="en-US" sz="2000" dirty="0" smtClean="0"/>
              <a:t>Problem:</a:t>
            </a:r>
          </a:p>
          <a:p>
            <a:pPr lvl="1"/>
            <a:r>
              <a:rPr lang="en-US" sz="1800" dirty="0" smtClean="0"/>
              <a:t>In large-scale system, any 3 machine failures results in data loss</a:t>
            </a:r>
          </a:p>
          <a:p>
            <a:pPr lvl="1"/>
            <a:r>
              <a:rPr lang="en-US" sz="1800" dirty="0" smtClean="0"/>
              <a:t>After power outage, ~1% of servers don’t restart</a:t>
            </a:r>
          </a:p>
          <a:p>
            <a:pPr lvl="1"/>
            <a:r>
              <a:rPr lang="en-US" sz="1800" dirty="0" smtClean="0"/>
              <a:t>Every power outage loses data!</a:t>
            </a:r>
          </a:p>
          <a:p>
            <a:r>
              <a:rPr lang="en-US" sz="2000" dirty="0" smtClean="0"/>
              <a:t>Solution: </a:t>
            </a:r>
            <a:r>
              <a:rPr lang="en-US" sz="2000" b="1" dirty="0" smtClean="0">
                <a:solidFill>
                  <a:schemeClr val="accent4"/>
                </a:solidFill>
              </a:rPr>
              <a:t>derandomize</a:t>
            </a:r>
            <a:r>
              <a:rPr lang="en-US" sz="2000" dirty="0" smtClean="0">
                <a:solidFill>
                  <a:schemeClr val="accent4"/>
                </a:solidFill>
              </a:rPr>
              <a:t> </a:t>
            </a:r>
            <a:r>
              <a:rPr lang="en-US" sz="2000" dirty="0" smtClean="0"/>
              <a:t>backup selection</a:t>
            </a:r>
          </a:p>
          <a:p>
            <a:pPr lvl="1"/>
            <a:r>
              <a:rPr lang="en-US" sz="1800" dirty="0" smtClean="0"/>
              <a:t>Pick first backup at random (for</a:t>
            </a:r>
            <a:br>
              <a:rPr lang="en-US" sz="1800" dirty="0" smtClean="0"/>
            </a:br>
            <a:r>
              <a:rPr lang="en-US" sz="1800" dirty="0" smtClean="0"/>
              <a:t>load balancing)</a:t>
            </a:r>
          </a:p>
          <a:p>
            <a:pPr lvl="1"/>
            <a:r>
              <a:rPr lang="en-US" sz="1800" dirty="0" smtClean="0"/>
              <a:t>Other backups deterministic</a:t>
            </a:r>
            <a:br>
              <a:rPr lang="en-US" sz="1800" dirty="0" smtClean="0"/>
            </a:br>
            <a:r>
              <a:rPr lang="en-US" sz="1800" dirty="0" smtClean="0"/>
              <a:t>(</a:t>
            </a:r>
            <a:r>
              <a:rPr lang="en-US" sz="1800" dirty="0" smtClean="0">
                <a:solidFill>
                  <a:schemeClr val="accent4"/>
                </a:solidFill>
              </a:rPr>
              <a:t>replication groups</a:t>
            </a:r>
            <a:r>
              <a:rPr lang="en-US" sz="1800" dirty="0" smtClean="0"/>
              <a:t>)</a:t>
            </a:r>
          </a:p>
          <a:p>
            <a:pPr lvl="1"/>
            <a:r>
              <a:rPr lang="en-US" sz="1800" dirty="0" smtClean="0"/>
              <a:t>Result: data safe for hundreds</a:t>
            </a:r>
            <a:br>
              <a:rPr lang="en-US" sz="1800" dirty="0" smtClean="0"/>
            </a:br>
            <a:r>
              <a:rPr lang="en-US" sz="1800" dirty="0" smtClean="0"/>
              <a:t>of years</a:t>
            </a:r>
          </a:p>
          <a:p>
            <a:pPr lvl="1"/>
            <a:r>
              <a:rPr lang="en-US" sz="1800" dirty="0" smtClean="0"/>
              <a:t>(but, lose more data in each</a:t>
            </a:r>
            <a:br>
              <a:rPr lang="en-US" sz="1800" dirty="0" smtClean="0"/>
            </a:br>
            <a:r>
              <a:rPr lang="en-US" sz="1800" dirty="0" smtClean="0"/>
              <a:t>loss)</a:t>
            </a:r>
          </a:p>
        </p:txBody>
      </p:sp>
      <p:sp>
        <p:nvSpPr>
          <p:cNvPr id="6" name="Title 5"/>
          <p:cNvSpPr>
            <a:spLocks noGrp="1"/>
          </p:cNvSpPr>
          <p:nvPr>
            <p:ph type="title"/>
            <p:custDataLst>
              <p:tags r:id="rId3"/>
            </p:custDataLst>
          </p:nvPr>
        </p:nvSpPr>
        <p:spPr/>
        <p:txBody>
          <a:bodyPr/>
          <a:lstStyle/>
          <a:p>
            <a:r>
              <a:rPr lang="en-US" dirty="0" smtClean="0"/>
              <a:t>Sometimes Randomization is Bad!</a:t>
            </a:r>
            <a:endParaRPr lang="en-US" dirty="0"/>
          </a:p>
        </p:txBody>
      </p:sp>
      <p:pic>
        <p:nvPicPr>
          <p:cNvPr id="1026" name="Picture 2" descr="C:\Users\ouster\Desktop\copysets.png"/>
          <p:cNvPicPr>
            <a:picLocks noChangeAspect="1" noChangeArrowheads="1"/>
          </p:cNvPicPr>
          <p:nvPr>
            <p:custDataLst>
              <p:tags r:id="rId4"/>
            </p:custDataLst>
          </p:nvPr>
        </p:nvPicPr>
        <p:blipFill>
          <a:blip r:embed="rId7">
            <a:extLst>
              <a:ext uri="{28A0092B-C50C-407E-A947-70E740481C1C}">
                <a14:useLocalDpi xmlns:a14="http://schemas.microsoft.com/office/drawing/2010/main" val="0"/>
              </a:ext>
            </a:extLst>
          </a:blip>
          <a:srcRect/>
          <a:stretch>
            <a:fillRect/>
          </a:stretch>
        </p:blipFill>
        <p:spPr bwMode="auto">
          <a:xfrm>
            <a:off x="4800600" y="3702252"/>
            <a:ext cx="4189413" cy="2317548"/>
          </a:xfrm>
          <a:prstGeom prst="rect">
            <a:avLst/>
          </a:prstGeom>
          <a:noFill/>
          <a:extLst>
            <a:ext uri="{909E8E84-426E-40DD-AFC4-6F175D3DCCD1}">
              <a14:hiddenFill xmlns:a14="http://schemas.microsoft.com/office/drawing/2010/main">
                <a:solidFill>
                  <a:srgbClr val="FFFFFF"/>
                </a:solidFill>
              </a14:hiddenFill>
            </a:ext>
          </a:extLst>
        </p:spPr>
      </p:pic>
      <p:sp>
        <p:nvSpPr>
          <p:cNvPr id="7" name="Slide Number Placeholder 6"/>
          <p:cNvSpPr>
            <a:spLocks noGrp="1"/>
          </p:cNvSpPr>
          <p:nvPr>
            <p:ph type="sldNum" sz="quarter" idx="12"/>
            <p:custDataLst>
              <p:tags r:id="rId5"/>
            </p:custDataLst>
          </p:nvPr>
        </p:nvSpPr>
        <p:spPr/>
        <p:txBody>
          <a:bodyPr/>
          <a:lstStyle/>
          <a:p>
            <a:fld id="{68FBD721-3271-4DF0-B17E-844E969EC90E}" type="slidenum">
              <a:rPr lang="en-US" smtClean="0"/>
              <a:t>65</a:t>
            </a:fld>
            <a:endParaRPr lang="en-US" dirty="0"/>
          </a:p>
        </p:txBody>
      </p:sp>
    </p:spTree>
    <p:custDataLst>
      <p:tags r:id="rId1"/>
    </p:custDataLst>
    <p:extLst>
      <p:ext uri="{BB962C8B-B14F-4D97-AF65-F5344CB8AC3E}">
        <p14:creationId xmlns:p14="http://schemas.microsoft.com/office/powerpoint/2010/main" val="1741345821"/>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2"/>
            </p:custDataLst>
          </p:nvPr>
        </p:nvSpPr>
        <p:spPr/>
        <p:txBody>
          <a:bodyPr>
            <a:normAutofit/>
          </a:bodyPr>
          <a:lstStyle/>
          <a:p>
            <a:r>
              <a:rPr lang="en-US" dirty="0" smtClean="0"/>
              <a:t>Inconsistent Replicas</a:t>
            </a:r>
            <a:endParaRPr lang="en-US" dirty="0"/>
          </a:p>
        </p:txBody>
      </p:sp>
      <p:sp>
        <p:nvSpPr>
          <p:cNvPr id="3" name="Content Placeholder 2"/>
          <p:cNvSpPr>
            <a:spLocks noGrp="1"/>
          </p:cNvSpPr>
          <p:nvPr>
            <p:ph idx="1"/>
            <p:custDataLst>
              <p:tags r:id="rId3"/>
            </p:custDataLst>
          </p:nvPr>
        </p:nvSpPr>
        <p:spPr>
          <a:xfrm>
            <a:off x="457200" y="3886200"/>
            <a:ext cx="8229600" cy="2362201"/>
          </a:xfrm>
        </p:spPr>
        <p:txBody>
          <a:bodyPr>
            <a:normAutofit fontScale="92500"/>
          </a:bodyPr>
          <a:lstStyle/>
          <a:p>
            <a:r>
              <a:rPr lang="en-US" dirty="0" smtClean="0"/>
              <a:t>Want to recover </a:t>
            </a:r>
            <a:r>
              <a:rPr lang="en-US" dirty="0"/>
              <a:t>if one consistent replica </a:t>
            </a:r>
            <a:r>
              <a:rPr lang="en-US" dirty="0" smtClean="0"/>
              <a:t>comes online</a:t>
            </a:r>
            <a:endParaRPr lang="en-US" b="1" dirty="0" smtClean="0">
              <a:solidFill>
                <a:schemeClr val="accent4"/>
              </a:solidFill>
            </a:endParaRPr>
          </a:p>
          <a:p>
            <a:r>
              <a:rPr lang="en-US" b="1" dirty="0" smtClean="0">
                <a:solidFill>
                  <a:schemeClr val="accent4"/>
                </a:solidFill>
              </a:rPr>
              <a:t>Problem: </a:t>
            </a:r>
            <a:r>
              <a:rPr lang="en-US" dirty="0"/>
              <a:t>h</a:t>
            </a:r>
            <a:r>
              <a:rPr lang="en-US" dirty="0" smtClean="0"/>
              <a:t>ead segment is under active change</a:t>
            </a:r>
          </a:p>
          <a:p>
            <a:pPr lvl="1"/>
            <a:r>
              <a:rPr lang="en-US" dirty="0" smtClean="0"/>
              <a:t>Lost replica may be useful for recovery one moment</a:t>
            </a:r>
          </a:p>
          <a:p>
            <a:pPr lvl="1"/>
            <a:r>
              <a:rPr lang="en-US" dirty="0" smtClean="0"/>
              <a:t>A moment later it must not be used during recovery</a:t>
            </a:r>
          </a:p>
          <a:p>
            <a:r>
              <a:rPr lang="en-US" b="1" dirty="0" smtClean="0">
                <a:solidFill>
                  <a:schemeClr val="accent3">
                    <a:lumMod val="75000"/>
                  </a:schemeClr>
                </a:solidFill>
              </a:rPr>
              <a:t>Solution: </a:t>
            </a:r>
            <a:r>
              <a:rPr lang="en-US" dirty="0" smtClean="0"/>
              <a:t>make inconsistencies rare; centralized state</a:t>
            </a:r>
          </a:p>
          <a:p>
            <a:pPr marL="0" indent="0">
              <a:buNone/>
            </a:pPr>
            <a:endParaRPr lang="en-US" dirty="0"/>
          </a:p>
        </p:txBody>
      </p:sp>
      <p:sp>
        <p:nvSpPr>
          <p:cNvPr id="100" name="Rectangle 99"/>
          <p:cNvSpPr/>
          <p:nvPr>
            <p:custDataLst>
              <p:tags r:id="rId4"/>
            </p:custDataLst>
          </p:nvPr>
        </p:nvSpPr>
        <p:spPr>
          <a:xfrm>
            <a:off x="1350254" y="1636932"/>
            <a:ext cx="1507598" cy="1868269"/>
          </a:xfrm>
          <a:prstGeom prst="rect">
            <a:avLst/>
          </a:prstGeom>
          <a:solidFill>
            <a:schemeClr val="tx2">
              <a:lumMod val="20000"/>
              <a:lumOff val="80000"/>
            </a:schemeClr>
          </a:solidFill>
          <a:ln>
            <a:solidFill>
              <a:schemeClr val="tx2"/>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9" name="TextBox 98"/>
          <p:cNvSpPr txBox="1"/>
          <p:nvPr>
            <p:custDataLst>
              <p:tags r:id="rId5"/>
            </p:custDataLst>
          </p:nvPr>
        </p:nvSpPr>
        <p:spPr>
          <a:xfrm>
            <a:off x="1350254" y="990600"/>
            <a:ext cx="1507598" cy="646331"/>
          </a:xfrm>
          <a:prstGeom prst="rect">
            <a:avLst/>
          </a:prstGeom>
          <a:noFill/>
        </p:spPr>
        <p:txBody>
          <a:bodyPr wrap="square" rtlCol="0">
            <a:spAutoFit/>
          </a:bodyPr>
          <a:lstStyle/>
          <a:p>
            <a:pPr algn="ctr"/>
            <a:r>
              <a:rPr lang="en-US" dirty="0" smtClean="0"/>
              <a:t>Segment 19 on Master</a:t>
            </a:r>
          </a:p>
        </p:txBody>
      </p:sp>
      <p:sp>
        <p:nvSpPr>
          <p:cNvPr id="92" name="Rectangle 91"/>
          <p:cNvSpPr/>
          <p:nvPr>
            <p:custDataLst>
              <p:tags r:id="rId6"/>
            </p:custDataLst>
          </p:nvPr>
        </p:nvSpPr>
        <p:spPr>
          <a:xfrm>
            <a:off x="2980000" y="1636933"/>
            <a:ext cx="4716200" cy="1868270"/>
          </a:xfrm>
          <a:prstGeom prst="rect">
            <a:avLst/>
          </a:prstGeom>
          <a:solidFill>
            <a:schemeClr val="accent3">
              <a:lumMod val="20000"/>
              <a:lumOff val="80000"/>
            </a:schemeClr>
          </a:solidFill>
          <a:ln>
            <a:solidFill>
              <a:schemeClr val="accent3"/>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1" name="TextBox 90"/>
          <p:cNvSpPr txBox="1"/>
          <p:nvPr>
            <p:custDataLst>
              <p:tags r:id="rId7"/>
            </p:custDataLst>
          </p:nvPr>
        </p:nvSpPr>
        <p:spPr>
          <a:xfrm>
            <a:off x="2988022" y="990601"/>
            <a:ext cx="4805724" cy="646331"/>
          </a:xfrm>
          <a:prstGeom prst="rect">
            <a:avLst/>
          </a:prstGeom>
          <a:noFill/>
        </p:spPr>
        <p:txBody>
          <a:bodyPr wrap="square" rtlCol="0">
            <a:spAutoFit/>
          </a:bodyPr>
          <a:lstStyle/>
          <a:p>
            <a:pPr algn="ctr"/>
            <a:r>
              <a:rPr lang="en-US" dirty="0" smtClean="0"/>
              <a:t>Replicas for</a:t>
            </a:r>
          </a:p>
          <a:p>
            <a:pPr algn="ctr"/>
            <a:r>
              <a:rPr lang="en-US" dirty="0" smtClean="0"/>
              <a:t>Segment 19 on Backups</a:t>
            </a:r>
            <a:endParaRPr lang="en-US" dirty="0"/>
          </a:p>
        </p:txBody>
      </p:sp>
      <p:cxnSp>
        <p:nvCxnSpPr>
          <p:cNvPr id="53" name="Straight Arrow Connector 52"/>
          <p:cNvCxnSpPr/>
          <p:nvPr>
            <p:custDataLst>
              <p:tags r:id="rId8"/>
            </p:custDataLst>
          </p:nvPr>
        </p:nvCxnSpPr>
        <p:spPr>
          <a:xfrm>
            <a:off x="7924800" y="1636932"/>
            <a:ext cx="0" cy="1868272"/>
          </a:xfrm>
          <a:prstGeom prst="straightConnector1">
            <a:avLst/>
          </a:prstGeom>
          <a:ln>
            <a:prstDash val="sysDash"/>
            <a:tailEnd type="arrow"/>
          </a:ln>
        </p:spPr>
        <p:style>
          <a:lnRef idx="3">
            <a:schemeClr val="accent6"/>
          </a:lnRef>
          <a:fillRef idx="0">
            <a:schemeClr val="accent6"/>
          </a:fillRef>
          <a:effectRef idx="2">
            <a:schemeClr val="accent6"/>
          </a:effectRef>
          <a:fontRef idx="minor">
            <a:schemeClr val="tx1"/>
          </a:fontRef>
        </p:style>
      </p:cxnSp>
      <p:grpSp>
        <p:nvGrpSpPr>
          <p:cNvPr id="5" name="Group 4"/>
          <p:cNvGrpSpPr/>
          <p:nvPr>
            <p:custDataLst>
              <p:tags r:id="rId9"/>
            </p:custDataLst>
          </p:nvPr>
        </p:nvGrpSpPr>
        <p:grpSpPr>
          <a:xfrm>
            <a:off x="1456353" y="1763265"/>
            <a:ext cx="4540898" cy="304800"/>
            <a:chOff x="1456353" y="1991863"/>
            <a:chExt cx="4540898" cy="304800"/>
          </a:xfrm>
        </p:grpSpPr>
        <p:sp>
          <p:nvSpPr>
            <p:cNvPr id="47" name="Rectangle 46"/>
            <p:cNvSpPr/>
            <p:nvPr/>
          </p:nvSpPr>
          <p:spPr>
            <a:xfrm>
              <a:off x="1456353" y="1991863"/>
              <a:ext cx="1295400" cy="304800"/>
            </a:xfrm>
            <a:prstGeom prst="rect">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Rectangle 47"/>
            <p:cNvSpPr/>
            <p:nvPr/>
          </p:nvSpPr>
          <p:spPr>
            <a:xfrm>
              <a:off x="3079102" y="1991863"/>
              <a:ext cx="1295400" cy="304800"/>
            </a:xfrm>
            <a:prstGeom prst="rect">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Rectangle 48"/>
            <p:cNvSpPr/>
            <p:nvPr/>
          </p:nvSpPr>
          <p:spPr>
            <a:xfrm>
              <a:off x="4701851" y="1991863"/>
              <a:ext cx="1295400" cy="304800"/>
            </a:xfrm>
            <a:prstGeom prst="rect">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1" name="Rectangle 50"/>
            <p:cNvSpPr/>
            <p:nvPr/>
          </p:nvSpPr>
          <p:spPr>
            <a:xfrm>
              <a:off x="1456353" y="1991863"/>
              <a:ext cx="647700" cy="304800"/>
            </a:xfrm>
            <a:prstGeom prst="rect">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Rectangle 54"/>
            <p:cNvSpPr/>
            <p:nvPr/>
          </p:nvSpPr>
          <p:spPr>
            <a:xfrm>
              <a:off x="3079102" y="1991863"/>
              <a:ext cx="647700" cy="304800"/>
            </a:xfrm>
            <a:prstGeom prst="rect">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Rectangle 55"/>
            <p:cNvSpPr/>
            <p:nvPr/>
          </p:nvSpPr>
          <p:spPr>
            <a:xfrm>
              <a:off x="4701851" y="1991863"/>
              <a:ext cx="647700" cy="304800"/>
            </a:xfrm>
            <a:prstGeom prst="rect">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9" name="Group 58"/>
          <p:cNvGrpSpPr/>
          <p:nvPr>
            <p:custDataLst>
              <p:tags r:id="rId10"/>
            </p:custDataLst>
          </p:nvPr>
        </p:nvGrpSpPr>
        <p:grpSpPr>
          <a:xfrm>
            <a:off x="1456353" y="2218049"/>
            <a:ext cx="4540898" cy="305439"/>
            <a:chOff x="1456353" y="1991224"/>
            <a:chExt cx="4540898" cy="305439"/>
          </a:xfrm>
        </p:grpSpPr>
        <p:sp>
          <p:nvSpPr>
            <p:cNvPr id="60" name="Rectangle 59"/>
            <p:cNvSpPr/>
            <p:nvPr/>
          </p:nvSpPr>
          <p:spPr>
            <a:xfrm>
              <a:off x="1456353" y="1991863"/>
              <a:ext cx="1295400" cy="304800"/>
            </a:xfrm>
            <a:prstGeom prst="rect">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Rectangle 60"/>
            <p:cNvSpPr/>
            <p:nvPr/>
          </p:nvSpPr>
          <p:spPr>
            <a:xfrm>
              <a:off x="3079102" y="1991863"/>
              <a:ext cx="1295400" cy="304800"/>
            </a:xfrm>
            <a:prstGeom prst="rect">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6" name="Rectangle 65"/>
            <p:cNvSpPr/>
            <p:nvPr/>
          </p:nvSpPr>
          <p:spPr>
            <a:xfrm>
              <a:off x="4701851" y="1991863"/>
              <a:ext cx="1295400" cy="304800"/>
            </a:xfrm>
            <a:prstGeom prst="rect">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8" name="Rectangle 67"/>
            <p:cNvSpPr/>
            <p:nvPr/>
          </p:nvSpPr>
          <p:spPr>
            <a:xfrm>
              <a:off x="1456353" y="1991863"/>
              <a:ext cx="647700" cy="304800"/>
            </a:xfrm>
            <a:prstGeom prst="rect">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9" name="Rectangle 68"/>
            <p:cNvSpPr/>
            <p:nvPr/>
          </p:nvSpPr>
          <p:spPr>
            <a:xfrm>
              <a:off x="3079102" y="1991863"/>
              <a:ext cx="647700" cy="304800"/>
            </a:xfrm>
            <a:prstGeom prst="rect">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0" name="Rectangle 69"/>
            <p:cNvSpPr/>
            <p:nvPr/>
          </p:nvSpPr>
          <p:spPr>
            <a:xfrm>
              <a:off x="4701851" y="1991863"/>
              <a:ext cx="647700" cy="304800"/>
            </a:xfrm>
            <a:prstGeom prst="rect">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0" name="Rectangle 89"/>
            <p:cNvSpPr/>
            <p:nvPr/>
          </p:nvSpPr>
          <p:spPr>
            <a:xfrm>
              <a:off x="2104053" y="1991863"/>
              <a:ext cx="323850" cy="304800"/>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dirty="0"/>
            </a:p>
          </p:txBody>
        </p:sp>
        <p:sp>
          <p:nvSpPr>
            <p:cNvPr id="93" name="Rectangle 92"/>
            <p:cNvSpPr/>
            <p:nvPr/>
          </p:nvSpPr>
          <p:spPr>
            <a:xfrm>
              <a:off x="3726802" y="1991224"/>
              <a:ext cx="323850" cy="304800"/>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dirty="0"/>
            </a:p>
          </p:txBody>
        </p:sp>
        <p:sp>
          <p:nvSpPr>
            <p:cNvPr id="94" name="Rectangle 93"/>
            <p:cNvSpPr/>
            <p:nvPr/>
          </p:nvSpPr>
          <p:spPr>
            <a:xfrm>
              <a:off x="4701851" y="1991863"/>
              <a:ext cx="1295400" cy="304800"/>
            </a:xfrm>
            <a:prstGeom prst="rect">
              <a:avLst/>
            </a:prstGeom>
            <a:solidFill>
              <a:schemeClr val="tx2">
                <a:lumMod val="20000"/>
                <a:lumOff val="80000"/>
                <a:alpha val="50000"/>
              </a:schemeClr>
            </a:solidFill>
            <a:ln>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2" name="Group 71"/>
          <p:cNvGrpSpPr/>
          <p:nvPr>
            <p:custDataLst>
              <p:tags r:id="rId11"/>
            </p:custDataLst>
          </p:nvPr>
        </p:nvGrpSpPr>
        <p:grpSpPr>
          <a:xfrm>
            <a:off x="1456353" y="2674111"/>
            <a:ext cx="6163647" cy="304800"/>
            <a:chOff x="1456353" y="1991863"/>
            <a:chExt cx="6163647" cy="304800"/>
          </a:xfrm>
        </p:grpSpPr>
        <p:sp>
          <p:nvSpPr>
            <p:cNvPr id="73" name="Rectangle 72"/>
            <p:cNvSpPr/>
            <p:nvPr/>
          </p:nvSpPr>
          <p:spPr>
            <a:xfrm>
              <a:off x="1456353" y="1991863"/>
              <a:ext cx="1295400" cy="304800"/>
            </a:xfrm>
            <a:prstGeom prst="rect">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4" name="Rectangle 73"/>
            <p:cNvSpPr/>
            <p:nvPr/>
          </p:nvSpPr>
          <p:spPr>
            <a:xfrm>
              <a:off x="3079102" y="1991863"/>
              <a:ext cx="1295400" cy="304800"/>
            </a:xfrm>
            <a:prstGeom prst="rect">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 name="Rectangle 77"/>
            <p:cNvSpPr/>
            <p:nvPr/>
          </p:nvSpPr>
          <p:spPr>
            <a:xfrm>
              <a:off x="4701851" y="1991863"/>
              <a:ext cx="1295400" cy="304800"/>
            </a:xfrm>
            <a:prstGeom prst="rect">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9" name="Rectangle 78"/>
            <p:cNvSpPr/>
            <p:nvPr/>
          </p:nvSpPr>
          <p:spPr>
            <a:xfrm>
              <a:off x="6324600" y="1991863"/>
              <a:ext cx="1295400" cy="304800"/>
            </a:xfrm>
            <a:prstGeom prst="rect">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0" name="Rectangle 79"/>
            <p:cNvSpPr/>
            <p:nvPr/>
          </p:nvSpPr>
          <p:spPr>
            <a:xfrm>
              <a:off x="1456353" y="1991863"/>
              <a:ext cx="647700" cy="304800"/>
            </a:xfrm>
            <a:prstGeom prst="rect">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1" name="Rectangle 80"/>
            <p:cNvSpPr/>
            <p:nvPr/>
          </p:nvSpPr>
          <p:spPr>
            <a:xfrm>
              <a:off x="3079102" y="1991863"/>
              <a:ext cx="647700" cy="304800"/>
            </a:xfrm>
            <a:prstGeom prst="rect">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2" name="Rectangle 81"/>
            <p:cNvSpPr/>
            <p:nvPr/>
          </p:nvSpPr>
          <p:spPr>
            <a:xfrm>
              <a:off x="4701851" y="1991863"/>
              <a:ext cx="647700" cy="304800"/>
            </a:xfrm>
            <a:prstGeom prst="rect">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3" name="Rectangle 82"/>
            <p:cNvSpPr/>
            <p:nvPr/>
          </p:nvSpPr>
          <p:spPr>
            <a:xfrm>
              <a:off x="6324600" y="1991863"/>
              <a:ext cx="647700" cy="304800"/>
            </a:xfrm>
            <a:prstGeom prst="rect">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cxnSp>
        <p:nvCxnSpPr>
          <p:cNvPr id="6" name="Straight Arrow Connector 5"/>
          <p:cNvCxnSpPr/>
          <p:nvPr>
            <p:custDataLst>
              <p:tags r:id="rId12"/>
            </p:custDataLst>
          </p:nvPr>
        </p:nvCxnSpPr>
        <p:spPr>
          <a:xfrm>
            <a:off x="870465" y="2133602"/>
            <a:ext cx="479789" cy="0"/>
          </a:xfrm>
          <a:prstGeom prst="straightConnector1">
            <a:avLst/>
          </a:prstGeom>
          <a:ln>
            <a:tailEnd type="arrow"/>
          </a:ln>
        </p:spPr>
        <p:style>
          <a:lnRef idx="3">
            <a:schemeClr val="accent2"/>
          </a:lnRef>
          <a:fillRef idx="0">
            <a:schemeClr val="accent2"/>
          </a:fillRef>
          <a:effectRef idx="2">
            <a:schemeClr val="accent2"/>
          </a:effectRef>
          <a:fontRef idx="minor">
            <a:schemeClr val="tx1"/>
          </a:fontRef>
        </p:style>
      </p:cxnSp>
      <p:sp>
        <p:nvSpPr>
          <p:cNvPr id="7" name="TextBox 6"/>
          <p:cNvSpPr txBox="1"/>
          <p:nvPr>
            <p:custDataLst>
              <p:tags r:id="rId13"/>
            </p:custDataLst>
          </p:nvPr>
        </p:nvSpPr>
        <p:spPr>
          <a:xfrm>
            <a:off x="121542" y="1763265"/>
            <a:ext cx="748923" cy="646331"/>
          </a:xfrm>
          <a:prstGeom prst="rect">
            <a:avLst/>
          </a:prstGeom>
          <a:noFill/>
        </p:spPr>
        <p:txBody>
          <a:bodyPr wrap="none" rtlCol="0">
            <a:spAutoFit/>
          </a:bodyPr>
          <a:lstStyle/>
          <a:p>
            <a:pPr algn="ctr"/>
            <a:r>
              <a:rPr lang="en-US" dirty="0" smtClean="0"/>
              <a:t>Write</a:t>
            </a:r>
          </a:p>
          <a:p>
            <a:pPr algn="ctr"/>
            <a:r>
              <a:rPr lang="en-US" dirty="0" smtClean="0"/>
              <a:t>starts</a:t>
            </a:r>
            <a:endParaRPr lang="en-US" dirty="0"/>
          </a:p>
        </p:txBody>
      </p:sp>
      <p:cxnSp>
        <p:nvCxnSpPr>
          <p:cNvPr id="77" name="Straight Arrow Connector 76"/>
          <p:cNvCxnSpPr/>
          <p:nvPr>
            <p:custDataLst>
              <p:tags r:id="rId14"/>
            </p:custDataLst>
          </p:nvPr>
        </p:nvCxnSpPr>
        <p:spPr>
          <a:xfrm flipH="1">
            <a:off x="870464" y="3066366"/>
            <a:ext cx="479789" cy="0"/>
          </a:xfrm>
          <a:prstGeom prst="straightConnector1">
            <a:avLst/>
          </a:prstGeom>
          <a:ln>
            <a:tailEnd type="arrow"/>
          </a:ln>
        </p:spPr>
        <p:style>
          <a:lnRef idx="3">
            <a:schemeClr val="accent2"/>
          </a:lnRef>
          <a:fillRef idx="0">
            <a:schemeClr val="accent2"/>
          </a:fillRef>
          <a:effectRef idx="2">
            <a:schemeClr val="accent2"/>
          </a:effectRef>
          <a:fontRef idx="minor">
            <a:schemeClr val="tx1"/>
          </a:fontRef>
        </p:style>
      </p:cxnSp>
      <p:sp>
        <p:nvSpPr>
          <p:cNvPr id="9" name="Multiply 8"/>
          <p:cNvSpPr/>
          <p:nvPr>
            <p:custDataLst>
              <p:tags r:id="rId15"/>
            </p:custDataLst>
          </p:nvPr>
        </p:nvSpPr>
        <p:spPr>
          <a:xfrm>
            <a:off x="5147600" y="2184078"/>
            <a:ext cx="381000" cy="374020"/>
          </a:xfrm>
          <a:prstGeom prst="mathMultiply">
            <a:avLst/>
          </a:prstGeom>
          <a:solidFill>
            <a:srgbClr val="FF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0000"/>
              </a:solidFill>
            </a:endParaRPr>
          </a:p>
        </p:txBody>
      </p:sp>
      <p:sp>
        <p:nvSpPr>
          <p:cNvPr id="97" name="Rectangle 96"/>
          <p:cNvSpPr/>
          <p:nvPr>
            <p:custDataLst>
              <p:tags r:id="rId16"/>
            </p:custDataLst>
          </p:nvPr>
        </p:nvSpPr>
        <p:spPr>
          <a:xfrm>
            <a:off x="2104053" y="2674111"/>
            <a:ext cx="323850" cy="304800"/>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dirty="0"/>
          </a:p>
        </p:txBody>
      </p:sp>
      <p:sp>
        <p:nvSpPr>
          <p:cNvPr id="98" name="Rectangle 97"/>
          <p:cNvSpPr/>
          <p:nvPr>
            <p:custDataLst>
              <p:tags r:id="rId17"/>
            </p:custDataLst>
          </p:nvPr>
        </p:nvSpPr>
        <p:spPr>
          <a:xfrm>
            <a:off x="3726802" y="2674111"/>
            <a:ext cx="323850" cy="304800"/>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dirty="0"/>
          </a:p>
        </p:txBody>
      </p:sp>
      <p:sp>
        <p:nvSpPr>
          <p:cNvPr id="105" name="Rectangle 104"/>
          <p:cNvSpPr/>
          <p:nvPr>
            <p:custDataLst>
              <p:tags r:id="rId18"/>
            </p:custDataLst>
          </p:nvPr>
        </p:nvSpPr>
        <p:spPr>
          <a:xfrm>
            <a:off x="6972300" y="2674111"/>
            <a:ext cx="323850" cy="304800"/>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dirty="0"/>
          </a:p>
        </p:txBody>
      </p:sp>
      <p:sp>
        <p:nvSpPr>
          <p:cNvPr id="110" name="TextBox 109"/>
          <p:cNvSpPr txBox="1"/>
          <p:nvPr>
            <p:custDataLst>
              <p:tags r:id="rId19"/>
            </p:custDataLst>
          </p:nvPr>
        </p:nvSpPr>
        <p:spPr>
          <a:xfrm>
            <a:off x="151357" y="2743200"/>
            <a:ext cx="719108" cy="646331"/>
          </a:xfrm>
          <a:prstGeom prst="rect">
            <a:avLst/>
          </a:prstGeom>
          <a:noFill/>
        </p:spPr>
        <p:txBody>
          <a:bodyPr wrap="none" rtlCol="0">
            <a:spAutoFit/>
          </a:bodyPr>
          <a:lstStyle/>
          <a:p>
            <a:pPr algn="ctr"/>
            <a:r>
              <a:rPr lang="en-US" dirty="0" smtClean="0"/>
              <a:t>Write</a:t>
            </a:r>
          </a:p>
          <a:p>
            <a:pPr algn="ctr"/>
            <a:r>
              <a:rPr lang="en-US" dirty="0" smtClean="0"/>
              <a:t>ends</a:t>
            </a:r>
            <a:endParaRPr lang="en-US" dirty="0"/>
          </a:p>
        </p:txBody>
      </p:sp>
      <p:sp>
        <p:nvSpPr>
          <p:cNvPr id="111" name="Rectangle 110"/>
          <p:cNvSpPr/>
          <p:nvPr>
            <p:custDataLst>
              <p:tags r:id="rId20"/>
            </p:custDataLst>
          </p:nvPr>
        </p:nvSpPr>
        <p:spPr>
          <a:xfrm>
            <a:off x="4701851" y="2674111"/>
            <a:ext cx="1295400" cy="304800"/>
          </a:xfrm>
          <a:prstGeom prst="rect">
            <a:avLst/>
          </a:prstGeom>
          <a:solidFill>
            <a:schemeClr val="tx2">
              <a:lumMod val="20000"/>
              <a:lumOff val="80000"/>
              <a:alpha val="50000"/>
            </a:schemeClr>
          </a:solidFill>
          <a:ln>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7" name="Multiply 116"/>
          <p:cNvSpPr/>
          <p:nvPr>
            <p:custDataLst>
              <p:tags r:id="rId21"/>
            </p:custDataLst>
          </p:nvPr>
        </p:nvSpPr>
        <p:spPr>
          <a:xfrm>
            <a:off x="5147600" y="2639501"/>
            <a:ext cx="381000" cy="374020"/>
          </a:xfrm>
          <a:prstGeom prst="mathMultiply">
            <a:avLst/>
          </a:prstGeom>
          <a:solidFill>
            <a:srgbClr val="FF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0000"/>
              </a:solidFill>
            </a:endParaRPr>
          </a:p>
        </p:txBody>
      </p:sp>
      <p:grpSp>
        <p:nvGrpSpPr>
          <p:cNvPr id="11" name="Group 10"/>
          <p:cNvGrpSpPr/>
          <p:nvPr>
            <p:custDataLst>
              <p:tags r:id="rId22"/>
            </p:custDataLst>
          </p:nvPr>
        </p:nvGrpSpPr>
        <p:grpSpPr>
          <a:xfrm>
            <a:off x="1456353" y="3048000"/>
            <a:ext cx="6163647" cy="419100"/>
            <a:chOff x="1456353" y="3521835"/>
            <a:chExt cx="6163647" cy="419100"/>
          </a:xfrm>
        </p:grpSpPr>
        <p:grpSp>
          <p:nvGrpSpPr>
            <p:cNvPr id="108" name="Group 107"/>
            <p:cNvGrpSpPr/>
            <p:nvPr>
              <p:custDataLst>
                <p:tags r:id="rId24"/>
              </p:custDataLst>
            </p:nvPr>
          </p:nvGrpSpPr>
          <p:grpSpPr>
            <a:xfrm>
              <a:off x="1456353" y="3584957"/>
              <a:ext cx="6163647" cy="304800"/>
              <a:chOff x="1456353" y="1991863"/>
              <a:chExt cx="6163647" cy="304800"/>
            </a:xfrm>
          </p:grpSpPr>
          <p:sp>
            <p:nvSpPr>
              <p:cNvPr id="119" name="Rectangle 118"/>
              <p:cNvSpPr/>
              <p:nvPr/>
            </p:nvSpPr>
            <p:spPr>
              <a:xfrm>
                <a:off x="1456353" y="1991863"/>
                <a:ext cx="1295400" cy="304800"/>
              </a:xfrm>
              <a:prstGeom prst="rect">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0" name="Rectangle 119"/>
              <p:cNvSpPr/>
              <p:nvPr/>
            </p:nvSpPr>
            <p:spPr>
              <a:xfrm>
                <a:off x="3079102" y="1991863"/>
                <a:ext cx="1295400" cy="304800"/>
              </a:xfrm>
              <a:prstGeom prst="rect">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1" name="Rectangle 120"/>
              <p:cNvSpPr/>
              <p:nvPr/>
            </p:nvSpPr>
            <p:spPr>
              <a:xfrm>
                <a:off x="4701851" y="1991863"/>
                <a:ext cx="1295400" cy="304800"/>
              </a:xfrm>
              <a:prstGeom prst="rect">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2" name="Rectangle 121"/>
              <p:cNvSpPr/>
              <p:nvPr/>
            </p:nvSpPr>
            <p:spPr>
              <a:xfrm>
                <a:off x="6324600" y="1991863"/>
                <a:ext cx="1295400" cy="304800"/>
              </a:xfrm>
              <a:prstGeom prst="rect">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3" name="Rectangle 122"/>
              <p:cNvSpPr/>
              <p:nvPr/>
            </p:nvSpPr>
            <p:spPr>
              <a:xfrm>
                <a:off x="1456353" y="1991863"/>
                <a:ext cx="647700" cy="304800"/>
              </a:xfrm>
              <a:prstGeom prst="rect">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4" name="Rectangle 123"/>
              <p:cNvSpPr/>
              <p:nvPr/>
            </p:nvSpPr>
            <p:spPr>
              <a:xfrm>
                <a:off x="3079102" y="1991863"/>
                <a:ext cx="647700" cy="304800"/>
              </a:xfrm>
              <a:prstGeom prst="rect">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5" name="Rectangle 124"/>
              <p:cNvSpPr/>
              <p:nvPr/>
            </p:nvSpPr>
            <p:spPr>
              <a:xfrm>
                <a:off x="4701851" y="1991863"/>
                <a:ext cx="647700" cy="304800"/>
              </a:xfrm>
              <a:prstGeom prst="rect">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6" name="Rectangle 125"/>
              <p:cNvSpPr/>
              <p:nvPr/>
            </p:nvSpPr>
            <p:spPr>
              <a:xfrm>
                <a:off x="6324600" y="1991863"/>
                <a:ext cx="647700" cy="304800"/>
              </a:xfrm>
              <a:prstGeom prst="rect">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02" name="Rectangle 101"/>
            <p:cNvSpPr/>
            <p:nvPr>
              <p:custDataLst>
                <p:tags r:id="rId25"/>
              </p:custDataLst>
            </p:nvPr>
          </p:nvSpPr>
          <p:spPr>
            <a:xfrm>
              <a:off x="2104053" y="3584957"/>
              <a:ext cx="323850" cy="304800"/>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dirty="0"/>
            </a:p>
          </p:txBody>
        </p:sp>
        <p:sp>
          <p:nvSpPr>
            <p:cNvPr id="104" name="Rectangle 103"/>
            <p:cNvSpPr/>
            <p:nvPr>
              <p:custDataLst>
                <p:tags r:id="rId26"/>
              </p:custDataLst>
            </p:nvPr>
          </p:nvSpPr>
          <p:spPr>
            <a:xfrm>
              <a:off x="3725830" y="3584957"/>
              <a:ext cx="323850" cy="304800"/>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dirty="0"/>
            </a:p>
          </p:txBody>
        </p:sp>
        <p:sp>
          <p:nvSpPr>
            <p:cNvPr id="109" name="Rectangle 108"/>
            <p:cNvSpPr/>
            <p:nvPr>
              <p:custDataLst>
                <p:tags r:id="rId27"/>
              </p:custDataLst>
            </p:nvPr>
          </p:nvSpPr>
          <p:spPr>
            <a:xfrm>
              <a:off x="6971328" y="3584957"/>
              <a:ext cx="323850" cy="304800"/>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dirty="0"/>
            </a:p>
          </p:txBody>
        </p:sp>
        <p:sp>
          <p:nvSpPr>
            <p:cNvPr id="113" name="Rectangle 112"/>
            <p:cNvSpPr/>
            <p:nvPr>
              <p:custDataLst>
                <p:tags r:id="rId28"/>
              </p:custDataLst>
            </p:nvPr>
          </p:nvSpPr>
          <p:spPr>
            <a:xfrm>
              <a:off x="1456353" y="3584957"/>
              <a:ext cx="1295400" cy="304800"/>
            </a:xfrm>
            <a:prstGeom prst="rect">
              <a:avLst/>
            </a:prstGeom>
            <a:solidFill>
              <a:schemeClr val="tx2">
                <a:lumMod val="20000"/>
                <a:lumOff val="80000"/>
                <a:alpha val="50000"/>
              </a:schemeClr>
            </a:solidFill>
            <a:ln>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4" name="Rectangle 113"/>
            <p:cNvSpPr/>
            <p:nvPr>
              <p:custDataLst>
                <p:tags r:id="rId29"/>
              </p:custDataLst>
            </p:nvPr>
          </p:nvSpPr>
          <p:spPr>
            <a:xfrm>
              <a:off x="3079102" y="3584957"/>
              <a:ext cx="1295400" cy="304800"/>
            </a:xfrm>
            <a:prstGeom prst="rect">
              <a:avLst/>
            </a:prstGeom>
            <a:solidFill>
              <a:schemeClr val="tx2">
                <a:lumMod val="20000"/>
                <a:lumOff val="80000"/>
                <a:alpha val="50000"/>
              </a:schemeClr>
            </a:solidFill>
            <a:ln>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5" name="Rectangle 114"/>
            <p:cNvSpPr/>
            <p:nvPr>
              <p:custDataLst>
                <p:tags r:id="rId30"/>
              </p:custDataLst>
            </p:nvPr>
          </p:nvSpPr>
          <p:spPr>
            <a:xfrm>
              <a:off x="6323628" y="3584957"/>
              <a:ext cx="1295400" cy="304800"/>
            </a:xfrm>
            <a:prstGeom prst="rect">
              <a:avLst/>
            </a:prstGeom>
            <a:solidFill>
              <a:schemeClr val="tx2">
                <a:lumMod val="20000"/>
                <a:lumOff val="80000"/>
                <a:alpha val="50000"/>
              </a:schemeClr>
            </a:solidFill>
            <a:ln>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6" name="Multiply 145"/>
            <p:cNvSpPr/>
            <p:nvPr>
              <p:custDataLst>
                <p:tags r:id="rId31"/>
              </p:custDataLst>
            </p:nvPr>
          </p:nvSpPr>
          <p:spPr>
            <a:xfrm>
              <a:off x="6781800" y="3550347"/>
              <a:ext cx="381000" cy="374020"/>
            </a:xfrm>
            <a:prstGeom prst="mathMultiply">
              <a:avLst/>
            </a:prstGeom>
            <a:solidFill>
              <a:srgbClr val="FF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0000"/>
                </a:solidFill>
              </a:endParaRPr>
            </a:p>
          </p:txBody>
        </p:sp>
        <p:sp>
          <p:nvSpPr>
            <p:cNvPr id="147" name="Multiply 146"/>
            <p:cNvSpPr/>
            <p:nvPr>
              <p:custDataLst>
                <p:tags r:id="rId32"/>
              </p:custDataLst>
            </p:nvPr>
          </p:nvSpPr>
          <p:spPr>
            <a:xfrm>
              <a:off x="1913553" y="3550347"/>
              <a:ext cx="381000" cy="374020"/>
            </a:xfrm>
            <a:prstGeom prst="mathMultiply">
              <a:avLst/>
            </a:prstGeom>
            <a:solidFill>
              <a:srgbClr val="FF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0000"/>
                </a:solidFill>
              </a:endParaRPr>
            </a:p>
          </p:txBody>
        </p:sp>
        <p:sp>
          <p:nvSpPr>
            <p:cNvPr id="148" name="Multiply 147"/>
            <p:cNvSpPr/>
            <p:nvPr>
              <p:custDataLst>
                <p:tags r:id="rId33"/>
              </p:custDataLst>
            </p:nvPr>
          </p:nvSpPr>
          <p:spPr>
            <a:xfrm>
              <a:off x="3536302" y="3550347"/>
              <a:ext cx="381000" cy="374020"/>
            </a:xfrm>
            <a:prstGeom prst="mathMultiply">
              <a:avLst/>
            </a:prstGeom>
            <a:solidFill>
              <a:srgbClr val="FF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0000"/>
                </a:solidFill>
              </a:endParaRPr>
            </a:p>
          </p:txBody>
        </p:sp>
        <p:sp>
          <p:nvSpPr>
            <p:cNvPr id="149" name="Oval 148"/>
            <p:cNvSpPr/>
            <p:nvPr>
              <p:custDataLst>
                <p:tags r:id="rId34"/>
              </p:custDataLst>
            </p:nvPr>
          </p:nvSpPr>
          <p:spPr>
            <a:xfrm>
              <a:off x="4495800" y="3521835"/>
              <a:ext cx="1676400" cy="419100"/>
            </a:xfrm>
            <a:prstGeom prst="ellipse">
              <a:avLst/>
            </a:prstGeom>
            <a:noFill/>
            <a:ln>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7" name="TextBox 66"/>
          <p:cNvSpPr txBox="1"/>
          <p:nvPr>
            <p:custDataLst>
              <p:tags r:id="rId23"/>
            </p:custDataLst>
          </p:nvPr>
        </p:nvSpPr>
        <p:spPr>
          <a:xfrm rot="5400000">
            <a:off x="7841770" y="2383985"/>
            <a:ext cx="558728" cy="369332"/>
          </a:xfrm>
          <a:prstGeom prst="rect">
            <a:avLst/>
          </a:prstGeom>
          <a:noFill/>
          <a:ln>
            <a:noFill/>
            <a:prstDash val="sysDash"/>
          </a:ln>
        </p:spPr>
        <p:txBody>
          <a:bodyPr wrap="none" rtlCol="0">
            <a:spAutoFit/>
          </a:bodyPr>
          <a:lstStyle/>
          <a:p>
            <a:r>
              <a:rPr lang="en-US" dirty="0" smtClean="0"/>
              <a:t>Time</a:t>
            </a:r>
            <a:endParaRPr lang="en-US" dirty="0"/>
          </a:p>
        </p:txBody>
      </p:sp>
      <p:sp>
        <p:nvSpPr>
          <p:cNvPr id="8" name="TextBox 7"/>
          <p:cNvSpPr txBox="1"/>
          <p:nvPr/>
        </p:nvSpPr>
        <p:spPr>
          <a:xfrm>
            <a:off x="3576222" y="3505204"/>
            <a:ext cx="3528530" cy="369332"/>
          </a:xfrm>
          <a:prstGeom prst="rect">
            <a:avLst/>
          </a:prstGeom>
          <a:noFill/>
        </p:spPr>
        <p:txBody>
          <a:bodyPr wrap="none" rtlCol="0">
            <a:spAutoFit/>
          </a:bodyPr>
          <a:lstStyle/>
          <a:p>
            <a:r>
              <a:rPr lang="en-US" dirty="0" smtClean="0">
                <a:solidFill>
                  <a:srgbClr val="FF0000"/>
                </a:solidFill>
              </a:rPr>
              <a:t>Missing new, acknowledged object</a:t>
            </a:r>
            <a:endParaRPr lang="en-US" dirty="0">
              <a:solidFill>
                <a:srgbClr val="FF0000"/>
              </a:solidFill>
            </a:endParaRPr>
          </a:p>
        </p:txBody>
      </p:sp>
      <p:sp>
        <p:nvSpPr>
          <p:cNvPr id="4" name="Slide Number Placeholder 3"/>
          <p:cNvSpPr>
            <a:spLocks noGrp="1"/>
          </p:cNvSpPr>
          <p:nvPr>
            <p:ph type="sldNum" sz="quarter" idx="12"/>
          </p:nvPr>
        </p:nvSpPr>
        <p:spPr/>
        <p:txBody>
          <a:bodyPr/>
          <a:lstStyle/>
          <a:p>
            <a:fld id="{68FBD721-3271-4DF0-B17E-844E969EC90E}" type="slidenum">
              <a:rPr lang="en-US" smtClean="0"/>
              <a:t>66</a:t>
            </a:fld>
            <a:endParaRPr lang="en-US" dirty="0"/>
          </a:p>
        </p:txBody>
      </p:sp>
    </p:spTree>
    <p:custDataLst>
      <p:tags r:id="rId1"/>
    </p:custDataLst>
    <p:extLst>
      <p:ext uri="{BB962C8B-B14F-4D97-AF65-F5344CB8AC3E}">
        <p14:creationId xmlns:p14="http://schemas.microsoft.com/office/powerpoint/2010/main" val="1248479121"/>
      </p:ext>
    </p:extLst>
  </p:cSld>
  <p:clrMapOvr>
    <a:masterClrMapping/>
  </p:clrMapOvr>
  <mc:AlternateContent xmlns:mc="http://schemas.openxmlformats.org/markup-compatibility/2006" xmlns:p14="http://schemas.microsoft.com/office/powerpoint/2010/main">
    <mc:Choice Requires="p14">
      <p:transition spd="slow" p14:dur="2000" advTm="3587"/>
    </mc:Choice>
    <mc:Fallback xmlns="">
      <p:transition spd="slow" advTm="3587"/>
    </mc:Fallback>
  </mc:AlternateContent>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2"/>
            </p:custDataLst>
          </p:nvPr>
        </p:nvSpPr>
        <p:spPr/>
        <p:txBody>
          <a:bodyPr/>
          <a:lstStyle/>
          <a:p>
            <a:r>
              <a:rPr lang="en-US" dirty="0" smtClean="0"/>
              <a:t>Related Work</a:t>
            </a:r>
            <a:endParaRPr lang="en-US" dirty="0"/>
          </a:p>
        </p:txBody>
      </p:sp>
      <p:sp>
        <p:nvSpPr>
          <p:cNvPr id="3" name="Content Placeholder 2"/>
          <p:cNvSpPr>
            <a:spLocks noGrp="1"/>
          </p:cNvSpPr>
          <p:nvPr>
            <p:ph idx="1"/>
            <p:custDataLst>
              <p:tags r:id="rId3"/>
            </p:custDataLst>
          </p:nvPr>
        </p:nvSpPr>
        <p:spPr/>
        <p:txBody>
          <a:bodyPr>
            <a:normAutofit/>
          </a:bodyPr>
          <a:lstStyle/>
          <a:p>
            <a:pPr marL="0" indent="0">
              <a:buNone/>
            </a:pPr>
            <a:r>
              <a:rPr lang="en-US" b="1" dirty="0" smtClean="0"/>
              <a:t>Decentralization (logs)</a:t>
            </a:r>
          </a:p>
          <a:p>
            <a:pPr marL="0" indent="0">
              <a:buNone/>
            </a:pPr>
            <a:r>
              <a:rPr lang="en-US" b="1" dirty="0" smtClean="0"/>
              <a:t>Durable DRAM storage</a:t>
            </a:r>
          </a:p>
        </p:txBody>
      </p:sp>
      <p:sp>
        <p:nvSpPr>
          <p:cNvPr id="4" name="Slide Number Placeholder 3"/>
          <p:cNvSpPr>
            <a:spLocks noGrp="1"/>
          </p:cNvSpPr>
          <p:nvPr>
            <p:ph type="sldNum" sz="quarter" idx="12"/>
            <p:custDataLst>
              <p:tags r:id="rId4"/>
            </p:custDataLst>
          </p:nvPr>
        </p:nvSpPr>
        <p:spPr/>
        <p:txBody>
          <a:bodyPr/>
          <a:lstStyle/>
          <a:p>
            <a:fld id="{E7A5B8A6-A355-495E-943D-2625EB1675EB}" type="slidenum">
              <a:rPr lang="en-US" smtClean="0"/>
              <a:t>67</a:t>
            </a:fld>
            <a:endParaRPr lang="en-US" dirty="0"/>
          </a:p>
        </p:txBody>
      </p:sp>
    </p:spTree>
    <p:custDataLst>
      <p:tags r:id="rId1"/>
    </p:custDataLst>
    <p:extLst>
      <p:ext uri="{BB962C8B-B14F-4D97-AF65-F5344CB8AC3E}">
        <p14:creationId xmlns:p14="http://schemas.microsoft.com/office/powerpoint/2010/main" val="2564979350"/>
      </p:ext>
    </p:extLst>
  </p:cSld>
  <p:clrMapOvr>
    <a:masterClrMapping/>
  </p:clrMapOvr>
  <mc:AlternateContent xmlns:mc="http://schemas.openxmlformats.org/markup-compatibility/2006" xmlns:p14="http://schemas.microsoft.com/office/powerpoint/2010/main">
    <mc:Choice Requires="p14">
      <p:transition spd="slow" p14:dur="2000" advTm="1114"/>
    </mc:Choice>
    <mc:Fallback xmlns="">
      <p:transition spd="slow" advTm="1114"/>
    </mc:Fallback>
  </mc:AlternateContent>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2"/>
            </p:custDataLst>
          </p:nvPr>
        </p:nvSpPr>
        <p:spPr/>
        <p:txBody>
          <a:bodyPr>
            <a:normAutofit/>
          </a:bodyPr>
          <a:lstStyle/>
          <a:p>
            <a:r>
              <a:rPr lang="en-US" dirty="0" smtClean="0"/>
              <a:t>Distributed Replica Recreation</a:t>
            </a:r>
            <a:endParaRPr lang="en-US" dirty="0"/>
          </a:p>
        </p:txBody>
      </p:sp>
      <p:sp>
        <p:nvSpPr>
          <p:cNvPr id="3" name="Content Placeholder 2"/>
          <p:cNvSpPr>
            <a:spLocks noGrp="1"/>
          </p:cNvSpPr>
          <p:nvPr>
            <p:ph idx="1"/>
            <p:custDataLst>
              <p:tags r:id="rId3"/>
            </p:custDataLst>
          </p:nvPr>
        </p:nvSpPr>
        <p:spPr>
          <a:xfrm>
            <a:off x="457200" y="3429000"/>
            <a:ext cx="8229600" cy="2697163"/>
          </a:xfrm>
        </p:spPr>
        <p:txBody>
          <a:bodyPr>
            <a:normAutofit fontScale="92500"/>
          </a:bodyPr>
          <a:lstStyle/>
          <a:p>
            <a:r>
              <a:rPr lang="en-US" dirty="0" smtClean="0"/>
              <a:t>Recreate lost replicas </a:t>
            </a:r>
            <a:r>
              <a:rPr lang="en-US" dirty="0"/>
              <a:t>to maintain </a:t>
            </a:r>
            <a:r>
              <a:rPr lang="en-US" dirty="0" smtClean="0"/>
              <a:t>redundancy</a:t>
            </a:r>
            <a:endParaRPr lang="en-US" dirty="0"/>
          </a:p>
          <a:p>
            <a:pPr lvl="1"/>
            <a:r>
              <a:rPr lang="en-US" dirty="0"/>
              <a:t>Simple: </a:t>
            </a:r>
            <a:r>
              <a:rPr lang="en-US" dirty="0" smtClean="0"/>
              <a:t>Master uses same procedure as normal operation</a:t>
            </a:r>
            <a:endParaRPr lang="en-US" dirty="0"/>
          </a:p>
          <a:p>
            <a:pPr lvl="1"/>
            <a:r>
              <a:rPr lang="en-US" dirty="0" smtClean="0"/>
              <a:t>Efficient: Use master’s in-memory copy</a:t>
            </a:r>
          </a:p>
          <a:p>
            <a:pPr lvl="1"/>
            <a:r>
              <a:rPr lang="en-US" dirty="0" smtClean="0"/>
              <a:t>Concurrent: Work is divided up among all the hosts</a:t>
            </a:r>
          </a:p>
          <a:p>
            <a:r>
              <a:rPr lang="en-US" dirty="0"/>
              <a:t>R</a:t>
            </a:r>
            <a:r>
              <a:rPr lang="en-US" dirty="0" smtClean="0"/>
              <a:t>ecreation time similar to master recovery</a:t>
            </a:r>
          </a:p>
          <a:p>
            <a:r>
              <a:rPr lang="en-US" dirty="0" smtClean="0"/>
              <a:t>Master recovery is prioritized</a:t>
            </a:r>
          </a:p>
          <a:p>
            <a:endParaRPr lang="en-US" dirty="0"/>
          </a:p>
        </p:txBody>
      </p:sp>
      <p:sp>
        <p:nvSpPr>
          <p:cNvPr id="4" name="Slide Number Placeholder 3"/>
          <p:cNvSpPr>
            <a:spLocks noGrp="1"/>
          </p:cNvSpPr>
          <p:nvPr>
            <p:ph type="sldNum" sz="quarter" idx="12"/>
          </p:nvPr>
        </p:nvSpPr>
        <p:spPr/>
        <p:txBody>
          <a:bodyPr/>
          <a:lstStyle/>
          <a:p>
            <a:fld id="{68FBD721-3271-4DF0-B17E-844E969EC90E}" type="slidenum">
              <a:rPr lang="en-US" smtClean="0"/>
              <a:t>68</a:t>
            </a:fld>
            <a:endParaRPr lang="en-US" dirty="0"/>
          </a:p>
        </p:txBody>
      </p:sp>
      <p:sp>
        <p:nvSpPr>
          <p:cNvPr id="145" name="Rectangle 144"/>
          <p:cNvSpPr/>
          <p:nvPr>
            <p:custDataLst>
              <p:tags r:id="rId4"/>
            </p:custDataLst>
          </p:nvPr>
        </p:nvSpPr>
        <p:spPr>
          <a:xfrm>
            <a:off x="1350254" y="1636933"/>
            <a:ext cx="1507598" cy="1487268"/>
          </a:xfrm>
          <a:prstGeom prst="rect">
            <a:avLst/>
          </a:prstGeom>
          <a:solidFill>
            <a:schemeClr val="tx2">
              <a:lumMod val="20000"/>
              <a:lumOff val="80000"/>
            </a:schemeClr>
          </a:solidFill>
          <a:ln>
            <a:solidFill>
              <a:schemeClr val="tx2"/>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6" name="TextBox 145"/>
          <p:cNvSpPr txBox="1"/>
          <p:nvPr>
            <p:custDataLst>
              <p:tags r:id="rId5"/>
            </p:custDataLst>
          </p:nvPr>
        </p:nvSpPr>
        <p:spPr>
          <a:xfrm>
            <a:off x="1350254" y="990600"/>
            <a:ext cx="1507598" cy="646331"/>
          </a:xfrm>
          <a:prstGeom prst="rect">
            <a:avLst/>
          </a:prstGeom>
          <a:noFill/>
        </p:spPr>
        <p:txBody>
          <a:bodyPr wrap="square" rtlCol="0">
            <a:spAutoFit/>
          </a:bodyPr>
          <a:lstStyle/>
          <a:p>
            <a:pPr algn="ctr"/>
            <a:r>
              <a:rPr lang="en-US" dirty="0" smtClean="0"/>
              <a:t>Segment 19 on Master</a:t>
            </a:r>
          </a:p>
        </p:txBody>
      </p:sp>
      <p:sp>
        <p:nvSpPr>
          <p:cNvPr id="147" name="Rectangle 146"/>
          <p:cNvSpPr/>
          <p:nvPr>
            <p:custDataLst>
              <p:tags r:id="rId6"/>
            </p:custDataLst>
          </p:nvPr>
        </p:nvSpPr>
        <p:spPr>
          <a:xfrm>
            <a:off x="2980000" y="1636933"/>
            <a:ext cx="4716200" cy="1487267"/>
          </a:xfrm>
          <a:prstGeom prst="rect">
            <a:avLst/>
          </a:prstGeom>
          <a:solidFill>
            <a:schemeClr val="accent3">
              <a:lumMod val="20000"/>
              <a:lumOff val="80000"/>
            </a:schemeClr>
          </a:solidFill>
          <a:ln>
            <a:solidFill>
              <a:schemeClr val="accent3"/>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8" name="TextBox 147"/>
          <p:cNvSpPr txBox="1"/>
          <p:nvPr>
            <p:custDataLst>
              <p:tags r:id="rId7"/>
            </p:custDataLst>
          </p:nvPr>
        </p:nvSpPr>
        <p:spPr>
          <a:xfrm>
            <a:off x="2988022" y="990601"/>
            <a:ext cx="4805724" cy="646331"/>
          </a:xfrm>
          <a:prstGeom prst="rect">
            <a:avLst/>
          </a:prstGeom>
          <a:noFill/>
        </p:spPr>
        <p:txBody>
          <a:bodyPr wrap="square" rtlCol="0">
            <a:spAutoFit/>
          </a:bodyPr>
          <a:lstStyle/>
          <a:p>
            <a:pPr algn="ctr"/>
            <a:r>
              <a:rPr lang="en-US" dirty="0" smtClean="0"/>
              <a:t>Replicas for</a:t>
            </a:r>
          </a:p>
          <a:p>
            <a:pPr algn="ctr"/>
            <a:r>
              <a:rPr lang="en-US" dirty="0" smtClean="0"/>
              <a:t>Segment 19 on Backups</a:t>
            </a:r>
            <a:endParaRPr lang="en-US" dirty="0"/>
          </a:p>
        </p:txBody>
      </p:sp>
      <p:cxnSp>
        <p:nvCxnSpPr>
          <p:cNvPr id="149" name="Straight Arrow Connector 148"/>
          <p:cNvCxnSpPr/>
          <p:nvPr>
            <p:custDataLst>
              <p:tags r:id="rId8"/>
            </p:custDataLst>
          </p:nvPr>
        </p:nvCxnSpPr>
        <p:spPr>
          <a:xfrm>
            <a:off x="7924800" y="1636932"/>
            <a:ext cx="0" cy="1487269"/>
          </a:xfrm>
          <a:prstGeom prst="straightConnector1">
            <a:avLst/>
          </a:prstGeom>
          <a:ln>
            <a:prstDash val="sysDash"/>
            <a:tailEnd type="arrow"/>
          </a:ln>
        </p:spPr>
        <p:style>
          <a:lnRef idx="3">
            <a:schemeClr val="accent6"/>
          </a:lnRef>
          <a:fillRef idx="0">
            <a:schemeClr val="accent6"/>
          </a:fillRef>
          <a:effectRef idx="2">
            <a:schemeClr val="accent6"/>
          </a:effectRef>
          <a:fontRef idx="minor">
            <a:schemeClr val="tx1"/>
          </a:fontRef>
        </p:style>
      </p:cxnSp>
      <p:grpSp>
        <p:nvGrpSpPr>
          <p:cNvPr id="150" name="Group 149"/>
          <p:cNvGrpSpPr/>
          <p:nvPr>
            <p:custDataLst>
              <p:tags r:id="rId9"/>
            </p:custDataLst>
          </p:nvPr>
        </p:nvGrpSpPr>
        <p:grpSpPr>
          <a:xfrm>
            <a:off x="1456353" y="1763265"/>
            <a:ext cx="4540898" cy="304800"/>
            <a:chOff x="1456353" y="1991863"/>
            <a:chExt cx="4540898" cy="304800"/>
          </a:xfrm>
        </p:grpSpPr>
        <p:sp>
          <p:nvSpPr>
            <p:cNvPr id="151" name="Rectangle 150"/>
            <p:cNvSpPr/>
            <p:nvPr/>
          </p:nvSpPr>
          <p:spPr>
            <a:xfrm>
              <a:off x="1456353" y="1991863"/>
              <a:ext cx="1295400" cy="304800"/>
            </a:xfrm>
            <a:prstGeom prst="rect">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2" name="Rectangle 151"/>
            <p:cNvSpPr/>
            <p:nvPr/>
          </p:nvSpPr>
          <p:spPr>
            <a:xfrm>
              <a:off x="3079102" y="1991863"/>
              <a:ext cx="1295400" cy="304800"/>
            </a:xfrm>
            <a:prstGeom prst="rect">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3" name="Rectangle 152"/>
            <p:cNvSpPr/>
            <p:nvPr/>
          </p:nvSpPr>
          <p:spPr>
            <a:xfrm>
              <a:off x="4701851" y="1991863"/>
              <a:ext cx="1295400" cy="304800"/>
            </a:xfrm>
            <a:prstGeom prst="rect">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4" name="Rectangle 153"/>
            <p:cNvSpPr/>
            <p:nvPr/>
          </p:nvSpPr>
          <p:spPr>
            <a:xfrm>
              <a:off x="1456353" y="1991863"/>
              <a:ext cx="1295400" cy="304800"/>
            </a:xfrm>
            <a:prstGeom prst="rect">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5" name="Rectangle 154"/>
            <p:cNvSpPr/>
            <p:nvPr/>
          </p:nvSpPr>
          <p:spPr>
            <a:xfrm>
              <a:off x="3079102" y="1991863"/>
              <a:ext cx="1295400" cy="304800"/>
            </a:xfrm>
            <a:prstGeom prst="rect">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6" name="Rectangle 155"/>
            <p:cNvSpPr/>
            <p:nvPr/>
          </p:nvSpPr>
          <p:spPr>
            <a:xfrm>
              <a:off x="4701851" y="1991863"/>
              <a:ext cx="1295400" cy="304800"/>
            </a:xfrm>
            <a:prstGeom prst="rect">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57" name="Group 156"/>
          <p:cNvGrpSpPr/>
          <p:nvPr>
            <p:custDataLst>
              <p:tags r:id="rId10"/>
            </p:custDataLst>
          </p:nvPr>
        </p:nvGrpSpPr>
        <p:grpSpPr>
          <a:xfrm>
            <a:off x="1456353" y="2218688"/>
            <a:ext cx="4540898" cy="304800"/>
            <a:chOff x="1456353" y="1991863"/>
            <a:chExt cx="4540898" cy="304800"/>
          </a:xfrm>
        </p:grpSpPr>
        <p:sp>
          <p:nvSpPr>
            <p:cNvPr id="158" name="Rectangle 157"/>
            <p:cNvSpPr/>
            <p:nvPr/>
          </p:nvSpPr>
          <p:spPr>
            <a:xfrm>
              <a:off x="1456353" y="1991863"/>
              <a:ext cx="1295400" cy="304800"/>
            </a:xfrm>
            <a:prstGeom prst="rect">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9" name="Rectangle 158"/>
            <p:cNvSpPr/>
            <p:nvPr/>
          </p:nvSpPr>
          <p:spPr>
            <a:xfrm>
              <a:off x="3079102" y="1991863"/>
              <a:ext cx="1295400" cy="304800"/>
            </a:xfrm>
            <a:prstGeom prst="rect">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0" name="Rectangle 159"/>
            <p:cNvSpPr/>
            <p:nvPr/>
          </p:nvSpPr>
          <p:spPr>
            <a:xfrm>
              <a:off x="4701851" y="1991863"/>
              <a:ext cx="1295400" cy="304800"/>
            </a:xfrm>
            <a:prstGeom prst="rect">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1" name="Rectangle 160"/>
            <p:cNvSpPr/>
            <p:nvPr/>
          </p:nvSpPr>
          <p:spPr>
            <a:xfrm>
              <a:off x="1456353" y="1991863"/>
              <a:ext cx="1295400" cy="304800"/>
            </a:xfrm>
            <a:prstGeom prst="rect">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2" name="Rectangle 161"/>
            <p:cNvSpPr/>
            <p:nvPr/>
          </p:nvSpPr>
          <p:spPr>
            <a:xfrm>
              <a:off x="3079102" y="1991863"/>
              <a:ext cx="1295400" cy="304800"/>
            </a:xfrm>
            <a:prstGeom prst="rect">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3" name="Rectangle 162"/>
            <p:cNvSpPr/>
            <p:nvPr/>
          </p:nvSpPr>
          <p:spPr>
            <a:xfrm>
              <a:off x="4701851" y="1991863"/>
              <a:ext cx="1295400" cy="304800"/>
            </a:xfrm>
            <a:prstGeom prst="rect">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6" name="Rectangle 165"/>
            <p:cNvSpPr/>
            <p:nvPr/>
          </p:nvSpPr>
          <p:spPr>
            <a:xfrm>
              <a:off x="4701851" y="1991863"/>
              <a:ext cx="1295400" cy="304800"/>
            </a:xfrm>
            <a:prstGeom prst="rect">
              <a:avLst/>
            </a:prstGeom>
            <a:solidFill>
              <a:schemeClr val="tx2">
                <a:lumMod val="20000"/>
                <a:lumOff val="80000"/>
                <a:alpha val="50000"/>
              </a:schemeClr>
            </a:solidFill>
            <a:ln>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67" name="Group 166"/>
          <p:cNvGrpSpPr/>
          <p:nvPr>
            <p:custDataLst>
              <p:tags r:id="rId11"/>
            </p:custDataLst>
          </p:nvPr>
        </p:nvGrpSpPr>
        <p:grpSpPr>
          <a:xfrm>
            <a:off x="1456353" y="2674111"/>
            <a:ext cx="6087447" cy="304800"/>
            <a:chOff x="1456353" y="1991863"/>
            <a:chExt cx="6087447" cy="304800"/>
          </a:xfrm>
        </p:grpSpPr>
        <p:sp>
          <p:nvSpPr>
            <p:cNvPr id="168" name="Rectangle 167"/>
            <p:cNvSpPr/>
            <p:nvPr/>
          </p:nvSpPr>
          <p:spPr>
            <a:xfrm>
              <a:off x="1456353" y="1991863"/>
              <a:ext cx="1295400" cy="304800"/>
            </a:xfrm>
            <a:prstGeom prst="rect">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9" name="Rectangle 168"/>
            <p:cNvSpPr/>
            <p:nvPr/>
          </p:nvSpPr>
          <p:spPr>
            <a:xfrm>
              <a:off x="3079102" y="1991863"/>
              <a:ext cx="1295400" cy="304800"/>
            </a:xfrm>
            <a:prstGeom prst="rect">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0" name="Rectangle 169"/>
            <p:cNvSpPr/>
            <p:nvPr/>
          </p:nvSpPr>
          <p:spPr>
            <a:xfrm>
              <a:off x="4701851" y="1991863"/>
              <a:ext cx="1295400" cy="304800"/>
            </a:xfrm>
            <a:prstGeom prst="rect">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1" name="Rectangle 170"/>
            <p:cNvSpPr/>
            <p:nvPr/>
          </p:nvSpPr>
          <p:spPr>
            <a:xfrm>
              <a:off x="6248400" y="1991863"/>
              <a:ext cx="1295400" cy="304800"/>
            </a:xfrm>
            <a:prstGeom prst="rect">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2" name="Rectangle 171"/>
            <p:cNvSpPr/>
            <p:nvPr/>
          </p:nvSpPr>
          <p:spPr>
            <a:xfrm>
              <a:off x="1456353" y="1991863"/>
              <a:ext cx="1295400" cy="304800"/>
            </a:xfrm>
            <a:prstGeom prst="rect">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3" name="Rectangle 172"/>
            <p:cNvSpPr/>
            <p:nvPr/>
          </p:nvSpPr>
          <p:spPr>
            <a:xfrm>
              <a:off x="3079102" y="1991863"/>
              <a:ext cx="1295400" cy="304800"/>
            </a:xfrm>
            <a:prstGeom prst="rect">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4" name="Rectangle 173"/>
            <p:cNvSpPr/>
            <p:nvPr/>
          </p:nvSpPr>
          <p:spPr>
            <a:xfrm>
              <a:off x="4701851" y="1991863"/>
              <a:ext cx="1295400" cy="304800"/>
            </a:xfrm>
            <a:prstGeom prst="rect">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5" name="Rectangle 174"/>
            <p:cNvSpPr/>
            <p:nvPr/>
          </p:nvSpPr>
          <p:spPr>
            <a:xfrm>
              <a:off x="6248400" y="1991863"/>
              <a:ext cx="1295400" cy="304800"/>
            </a:xfrm>
            <a:prstGeom prst="rect">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79" name="Multiply 178"/>
          <p:cNvSpPr/>
          <p:nvPr>
            <p:custDataLst>
              <p:tags r:id="rId12"/>
            </p:custDataLst>
          </p:nvPr>
        </p:nvSpPr>
        <p:spPr>
          <a:xfrm>
            <a:off x="5147600" y="2184078"/>
            <a:ext cx="381000" cy="374020"/>
          </a:xfrm>
          <a:prstGeom prst="mathMultiply">
            <a:avLst/>
          </a:prstGeom>
          <a:solidFill>
            <a:srgbClr val="FF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0000"/>
              </a:solidFill>
            </a:endParaRPr>
          </a:p>
        </p:txBody>
      </p:sp>
      <p:sp>
        <p:nvSpPr>
          <p:cNvPr id="184" name="Rectangle 183"/>
          <p:cNvSpPr/>
          <p:nvPr>
            <p:custDataLst>
              <p:tags r:id="rId13"/>
            </p:custDataLst>
          </p:nvPr>
        </p:nvSpPr>
        <p:spPr>
          <a:xfrm>
            <a:off x="4701851" y="2674111"/>
            <a:ext cx="1295400" cy="304800"/>
          </a:xfrm>
          <a:prstGeom prst="rect">
            <a:avLst/>
          </a:prstGeom>
          <a:solidFill>
            <a:schemeClr val="tx2">
              <a:lumMod val="20000"/>
              <a:lumOff val="80000"/>
              <a:alpha val="50000"/>
            </a:schemeClr>
          </a:solidFill>
          <a:ln>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5" name="Multiply 184"/>
          <p:cNvSpPr/>
          <p:nvPr>
            <p:custDataLst>
              <p:tags r:id="rId14"/>
            </p:custDataLst>
          </p:nvPr>
        </p:nvSpPr>
        <p:spPr>
          <a:xfrm>
            <a:off x="5147600" y="2639501"/>
            <a:ext cx="381000" cy="374020"/>
          </a:xfrm>
          <a:prstGeom prst="mathMultiply">
            <a:avLst/>
          </a:prstGeom>
          <a:solidFill>
            <a:srgbClr val="FF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0000"/>
              </a:solidFill>
            </a:endParaRPr>
          </a:p>
        </p:txBody>
      </p:sp>
      <p:sp>
        <p:nvSpPr>
          <p:cNvPr id="206" name="TextBox 205"/>
          <p:cNvSpPr txBox="1"/>
          <p:nvPr>
            <p:custDataLst>
              <p:tags r:id="rId15"/>
            </p:custDataLst>
          </p:nvPr>
        </p:nvSpPr>
        <p:spPr>
          <a:xfrm rot="5400000">
            <a:off x="7841770" y="2152098"/>
            <a:ext cx="558728" cy="369332"/>
          </a:xfrm>
          <a:prstGeom prst="rect">
            <a:avLst/>
          </a:prstGeom>
          <a:noFill/>
          <a:ln>
            <a:noFill/>
            <a:prstDash val="sysDash"/>
          </a:ln>
        </p:spPr>
        <p:txBody>
          <a:bodyPr wrap="none" rtlCol="0">
            <a:spAutoFit/>
          </a:bodyPr>
          <a:lstStyle/>
          <a:p>
            <a:r>
              <a:rPr lang="en-US" dirty="0" smtClean="0"/>
              <a:t>Time</a:t>
            </a:r>
            <a:endParaRPr lang="en-US" dirty="0"/>
          </a:p>
        </p:txBody>
      </p:sp>
      <p:sp>
        <p:nvSpPr>
          <p:cNvPr id="10" name="Freeform 9"/>
          <p:cNvSpPr/>
          <p:nvPr/>
        </p:nvSpPr>
        <p:spPr>
          <a:xfrm>
            <a:off x="1981201" y="2895600"/>
            <a:ext cx="4659086" cy="348731"/>
          </a:xfrm>
          <a:custGeom>
            <a:avLst/>
            <a:gdLst>
              <a:gd name="connsiteX0" fmla="*/ 0 w 4408715"/>
              <a:gd name="connsiteY0" fmla="*/ 0 h 348731"/>
              <a:gd name="connsiteX1" fmla="*/ 2383972 w 4408715"/>
              <a:gd name="connsiteY1" fmla="*/ 348343 h 348731"/>
              <a:gd name="connsiteX2" fmla="*/ 4408715 w 4408715"/>
              <a:gd name="connsiteY2" fmla="*/ 54429 h 348731"/>
            </a:gdLst>
            <a:ahLst/>
            <a:cxnLst>
              <a:cxn ang="0">
                <a:pos x="connsiteX0" y="connsiteY0"/>
              </a:cxn>
              <a:cxn ang="0">
                <a:pos x="connsiteX1" y="connsiteY1"/>
              </a:cxn>
              <a:cxn ang="0">
                <a:pos x="connsiteX2" y="connsiteY2"/>
              </a:cxn>
            </a:cxnLst>
            <a:rect l="l" t="t" r="r" b="b"/>
            <a:pathLst>
              <a:path w="4408715" h="348731">
                <a:moveTo>
                  <a:pt x="0" y="0"/>
                </a:moveTo>
                <a:cubicBezTo>
                  <a:pt x="824593" y="169636"/>
                  <a:pt x="1649186" y="339272"/>
                  <a:pt x="2383972" y="348343"/>
                </a:cubicBezTo>
                <a:cubicBezTo>
                  <a:pt x="3118758" y="357414"/>
                  <a:pt x="3763736" y="205921"/>
                  <a:pt x="4408715" y="54429"/>
                </a:cubicBezTo>
              </a:path>
            </a:pathLst>
          </a:custGeom>
          <a:ln w="76200">
            <a:headEnd type="none" w="med" len="med"/>
            <a:tailEnd type="triangle" w="med" len="med"/>
          </a:ln>
        </p:spPr>
        <p:style>
          <a:lnRef idx="3">
            <a:schemeClr val="accent6"/>
          </a:lnRef>
          <a:fillRef idx="0">
            <a:schemeClr val="accent6"/>
          </a:fillRef>
          <a:effectRef idx="2">
            <a:schemeClr val="accent6"/>
          </a:effectRef>
          <a:fontRef idx="minor">
            <a:schemeClr val="tx1"/>
          </a:fontRef>
        </p:style>
        <p:txBody>
          <a:bodyPr rtlCol="0" anchor="ctr"/>
          <a:lstStyle/>
          <a:p>
            <a:pPr algn="ctr"/>
            <a:endParaRPr lang="en-US" dirty="0"/>
          </a:p>
        </p:txBody>
      </p:sp>
    </p:spTree>
    <p:custDataLst>
      <p:tags r:id="rId1"/>
    </p:custDataLst>
    <p:extLst>
      <p:ext uri="{BB962C8B-B14F-4D97-AF65-F5344CB8AC3E}">
        <p14:creationId xmlns:p14="http://schemas.microsoft.com/office/powerpoint/2010/main" val="3930130173"/>
      </p:ext>
    </p:extLst>
  </p:cSld>
  <p:clrMapOvr>
    <a:masterClrMapping/>
  </p:clrMapOvr>
  <mc:AlternateContent xmlns:mc="http://schemas.openxmlformats.org/markup-compatibility/2006" xmlns:p14="http://schemas.microsoft.com/office/powerpoint/2010/main">
    <mc:Choice Requires="p14">
      <p:transition spd="slow" p14:dur="2000" advTm="117060"/>
    </mc:Choice>
    <mc:Fallback xmlns="">
      <p:transition spd="slow" advTm="117060"/>
    </mc:Fallback>
  </mc:AlternateContent>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2"/>
            </p:custDataLst>
          </p:nvPr>
        </p:nvSpPr>
        <p:spPr/>
        <p:txBody>
          <a:bodyPr/>
          <a:lstStyle/>
          <a:p>
            <a:r>
              <a:rPr lang="en-US" dirty="0" smtClean="0"/>
              <a:t>Replica Inconsistencies</a:t>
            </a:r>
            <a:endParaRPr lang="en-US" dirty="0"/>
          </a:p>
        </p:txBody>
      </p:sp>
      <p:sp>
        <p:nvSpPr>
          <p:cNvPr id="3" name="Content Placeholder 2"/>
          <p:cNvSpPr>
            <a:spLocks noGrp="1"/>
          </p:cNvSpPr>
          <p:nvPr>
            <p:ph idx="1"/>
            <p:custDataLst>
              <p:tags r:id="rId3"/>
            </p:custDataLst>
          </p:nvPr>
        </p:nvSpPr>
        <p:spPr/>
        <p:txBody>
          <a:bodyPr>
            <a:normAutofit/>
          </a:bodyPr>
          <a:lstStyle/>
          <a:p>
            <a:r>
              <a:rPr lang="en-US" b="1" dirty="0" smtClean="0">
                <a:solidFill>
                  <a:schemeClr val="accent4"/>
                </a:solidFill>
              </a:rPr>
              <a:t>Problem: </a:t>
            </a:r>
            <a:r>
              <a:rPr lang="en-US" dirty="0" smtClean="0"/>
              <a:t>log operations may fail on some replicas</a:t>
            </a:r>
          </a:p>
          <a:p>
            <a:r>
              <a:rPr lang="en-US" dirty="0"/>
              <a:t>R</a:t>
            </a:r>
            <a:r>
              <a:rPr lang="en-US" dirty="0" smtClean="0"/>
              <a:t>ecover if one consistent replica is/comes online</a:t>
            </a:r>
          </a:p>
          <a:p>
            <a:r>
              <a:rPr lang="en-US" dirty="0" smtClean="0"/>
              <a:t>But, replicas can be partitioned away</a:t>
            </a:r>
          </a:p>
          <a:p>
            <a:r>
              <a:rPr lang="en-US" dirty="0" smtClean="0"/>
              <a:t>CAP: can’t have availability and consistency too</a:t>
            </a:r>
          </a:p>
          <a:p>
            <a:r>
              <a:rPr lang="en-US" dirty="0" smtClean="0"/>
              <a:t>Must use highly-available centralized coordinator</a:t>
            </a:r>
          </a:p>
          <a:p>
            <a:pPr lvl="1"/>
            <a:r>
              <a:rPr lang="en-US" dirty="0" smtClean="0"/>
              <a:t>Can’t keep centralized replica list for consistency</a:t>
            </a:r>
          </a:p>
          <a:p>
            <a:pPr lvl="1"/>
            <a:r>
              <a:rPr lang="en-US" dirty="0" smtClean="0"/>
              <a:t>100,000+ log segments added/removed per second</a:t>
            </a:r>
          </a:p>
          <a:p>
            <a:pPr lvl="1"/>
            <a:endParaRPr lang="en-US" dirty="0" smtClean="0"/>
          </a:p>
          <a:p>
            <a:pPr lvl="1"/>
            <a:endParaRPr lang="en-US" dirty="0" smtClean="0"/>
          </a:p>
        </p:txBody>
      </p:sp>
      <p:sp>
        <p:nvSpPr>
          <p:cNvPr id="4" name="Slide Number Placeholder 3"/>
          <p:cNvSpPr>
            <a:spLocks noGrp="1"/>
          </p:cNvSpPr>
          <p:nvPr>
            <p:ph type="sldNum" sz="quarter" idx="12"/>
            <p:custDataLst>
              <p:tags r:id="rId4"/>
            </p:custDataLst>
          </p:nvPr>
        </p:nvSpPr>
        <p:spPr/>
        <p:txBody>
          <a:bodyPr/>
          <a:lstStyle/>
          <a:p>
            <a:fld id="{E7A5B8A6-A355-495E-943D-2625EB1675EB}" type="slidenum">
              <a:rPr lang="en-US" smtClean="0"/>
              <a:t>69</a:t>
            </a:fld>
            <a:endParaRPr lang="en-US" dirty="0"/>
          </a:p>
        </p:txBody>
      </p:sp>
    </p:spTree>
    <p:custDataLst>
      <p:tags r:id="rId1"/>
    </p:custDataLst>
    <p:extLst>
      <p:ext uri="{BB962C8B-B14F-4D97-AF65-F5344CB8AC3E}">
        <p14:creationId xmlns:p14="http://schemas.microsoft.com/office/powerpoint/2010/main" val="522990160"/>
      </p:ext>
    </p:extLst>
  </p:cSld>
  <p:clrMapOvr>
    <a:masterClrMapping/>
  </p:clrMapOvr>
  <mc:AlternateContent xmlns:mc="http://schemas.openxmlformats.org/markup-compatibility/2006" xmlns:p14="http://schemas.microsoft.com/office/powerpoint/2010/main">
    <mc:Choice Requires="p14">
      <p:transition spd="slow" p14:dur="2000" advTm="96859"/>
    </mc:Choice>
    <mc:Fallback xmlns="">
      <p:transition spd="slow" advTm="96859"/>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2"/>
            </p:custDataLst>
          </p:nvPr>
        </p:nvSpPr>
        <p:spPr/>
        <p:txBody>
          <a:bodyPr/>
          <a:lstStyle/>
          <a:p>
            <a:r>
              <a:rPr lang="en-US" dirty="0" smtClean="0"/>
              <a:t>Availability Challenges</a:t>
            </a:r>
            <a:endParaRPr lang="en-US" dirty="0"/>
          </a:p>
        </p:txBody>
      </p:sp>
      <p:sp>
        <p:nvSpPr>
          <p:cNvPr id="3" name="Content Placeholder 2"/>
          <p:cNvSpPr>
            <a:spLocks noGrp="1"/>
          </p:cNvSpPr>
          <p:nvPr>
            <p:ph idx="1"/>
            <p:custDataLst>
              <p:tags r:id="rId3"/>
            </p:custDataLst>
          </p:nvPr>
        </p:nvSpPr>
        <p:spPr>
          <a:xfrm>
            <a:off x="457200" y="1143000"/>
            <a:ext cx="8229600" cy="5334000"/>
          </a:xfrm>
        </p:spPr>
        <p:txBody>
          <a:bodyPr>
            <a:normAutofit/>
          </a:bodyPr>
          <a:lstStyle/>
          <a:p>
            <a:r>
              <a:rPr lang="en-US" dirty="0" smtClean="0"/>
              <a:t>Server </a:t>
            </a:r>
            <a:r>
              <a:rPr lang="en-US" dirty="0"/>
              <a:t>failures frequent</a:t>
            </a:r>
          </a:p>
          <a:p>
            <a:r>
              <a:rPr lang="en-US" dirty="0" smtClean="0"/>
              <a:t>DRAM </a:t>
            </a:r>
            <a:r>
              <a:rPr lang="en-US" dirty="0"/>
              <a:t>is </a:t>
            </a:r>
            <a:r>
              <a:rPr lang="en-US" b="1" dirty="0">
                <a:solidFill>
                  <a:schemeClr val="accent4"/>
                </a:solidFill>
              </a:rPr>
              <a:t>volatile </a:t>
            </a:r>
            <a:r>
              <a:rPr lang="en-US" dirty="0"/>
              <a:t>and </a:t>
            </a:r>
            <a:r>
              <a:rPr lang="en-US" b="1" dirty="0">
                <a:solidFill>
                  <a:schemeClr val="accent4"/>
                </a:solidFill>
              </a:rPr>
              <a:t>expensive</a:t>
            </a:r>
          </a:p>
          <a:p>
            <a:endParaRPr lang="en-US" dirty="0"/>
          </a:p>
          <a:p>
            <a:pPr marL="0" indent="0">
              <a:buNone/>
            </a:pPr>
            <a:r>
              <a:rPr lang="en-US" b="1" dirty="0" smtClean="0"/>
              <a:t>Goals</a:t>
            </a:r>
            <a:endParaRPr lang="en-US" b="1" dirty="0"/>
          </a:p>
          <a:p>
            <a:pPr>
              <a:spcBef>
                <a:spcPts val="300"/>
              </a:spcBef>
            </a:pPr>
            <a:r>
              <a:rPr lang="en-US" dirty="0" smtClean="0"/>
              <a:t>As </a:t>
            </a:r>
            <a:r>
              <a:rPr lang="en-US" b="1" dirty="0" smtClean="0">
                <a:solidFill>
                  <a:schemeClr val="accent4"/>
                </a:solidFill>
              </a:rPr>
              <a:t>durable as disk-based storage </a:t>
            </a:r>
            <a:r>
              <a:rPr lang="en-US" dirty="0" smtClean="0"/>
              <a:t>systems</a:t>
            </a:r>
          </a:p>
          <a:p>
            <a:pPr>
              <a:spcBef>
                <a:spcPts val="300"/>
              </a:spcBef>
            </a:pPr>
            <a:r>
              <a:rPr lang="en-US" dirty="0" smtClean="0"/>
              <a:t>Minimize impact on performance</a:t>
            </a:r>
          </a:p>
          <a:p>
            <a:pPr>
              <a:spcBef>
                <a:spcPts val="300"/>
              </a:spcBef>
            </a:pPr>
            <a:r>
              <a:rPr lang="en-US" dirty="0" smtClean="0"/>
              <a:t>Minimum </a:t>
            </a:r>
            <a:r>
              <a:rPr lang="en-US" b="1" dirty="0">
                <a:solidFill>
                  <a:schemeClr val="accent4"/>
                </a:solidFill>
              </a:rPr>
              <a:t>cost</a:t>
            </a:r>
            <a:r>
              <a:rPr lang="en-US" dirty="0"/>
              <a:t>, </a:t>
            </a:r>
            <a:r>
              <a:rPr lang="en-US" b="1" dirty="0" smtClean="0">
                <a:solidFill>
                  <a:schemeClr val="accent4"/>
                </a:solidFill>
              </a:rPr>
              <a:t>energy</a:t>
            </a:r>
          </a:p>
          <a:p>
            <a:pPr marL="0" indent="0">
              <a:buNone/>
            </a:pPr>
            <a:endParaRPr lang="en-US" b="1" dirty="0" smtClean="0">
              <a:solidFill>
                <a:schemeClr val="accent4"/>
              </a:solidFill>
            </a:endParaRPr>
          </a:p>
        </p:txBody>
      </p:sp>
      <p:sp>
        <p:nvSpPr>
          <p:cNvPr id="4" name="Slide Number Placeholder 3"/>
          <p:cNvSpPr>
            <a:spLocks noGrp="1"/>
          </p:cNvSpPr>
          <p:nvPr>
            <p:ph type="sldNum" sz="quarter" idx="12"/>
            <p:custDataLst>
              <p:tags r:id="rId4"/>
            </p:custDataLst>
          </p:nvPr>
        </p:nvSpPr>
        <p:spPr/>
        <p:txBody>
          <a:bodyPr/>
          <a:lstStyle/>
          <a:p>
            <a:fld id="{68FBD721-3271-4DF0-B17E-844E969EC90E}" type="slidenum">
              <a:rPr lang="en-US" smtClean="0"/>
              <a:t>7</a:t>
            </a:fld>
            <a:endParaRPr lang="en-US" dirty="0"/>
          </a:p>
        </p:txBody>
      </p:sp>
    </p:spTree>
    <p:custDataLst>
      <p:tags r:id="rId1"/>
    </p:custDataLst>
    <p:extLst>
      <p:ext uri="{BB962C8B-B14F-4D97-AF65-F5344CB8AC3E}">
        <p14:creationId xmlns:p14="http://schemas.microsoft.com/office/powerpoint/2010/main" val="3963063241"/>
      </p:ext>
    </p:extLst>
  </p:cSld>
  <p:clrMapOvr>
    <a:masterClrMapping/>
  </p:clrMapOvr>
  <mc:AlternateContent xmlns:mc="http://schemas.openxmlformats.org/markup-compatibility/2006" xmlns:p14="http://schemas.microsoft.com/office/powerpoint/2010/main">
    <mc:Choice Requires="p14">
      <p:transition spd="slow" p14:dur="2000" advTm="42978"/>
    </mc:Choice>
    <mc:Fallback xmlns="">
      <p:transition spd="slow" advTm="42978"/>
    </mc:Fallback>
  </mc:AlternateContent>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2"/>
            </p:custDataLst>
          </p:nvPr>
        </p:nvSpPr>
        <p:spPr/>
        <p:txBody>
          <a:bodyPr>
            <a:normAutofit/>
          </a:bodyPr>
          <a:lstStyle/>
          <a:p>
            <a:r>
              <a:rPr lang="en-US" dirty="0" smtClean="0"/>
              <a:t>Expected Replica Recreation Time</a:t>
            </a:r>
            <a:endParaRPr lang="en-US" dirty="0"/>
          </a:p>
        </p:txBody>
      </p:sp>
      <p:sp>
        <p:nvSpPr>
          <p:cNvPr id="3" name="Content Placeholder 2"/>
          <p:cNvSpPr>
            <a:spLocks noGrp="1"/>
          </p:cNvSpPr>
          <p:nvPr>
            <p:ph idx="1"/>
            <p:custDataLst>
              <p:tags r:id="rId3"/>
            </p:custDataLst>
          </p:nvPr>
        </p:nvSpPr>
        <p:spPr/>
        <p:txBody>
          <a:bodyPr>
            <a:normAutofit/>
          </a:bodyPr>
          <a:lstStyle/>
          <a:p>
            <a:r>
              <a:rPr lang="en-US" dirty="0" smtClean="0"/>
              <a:t>One backup disk could have 192 GB of data</a:t>
            </a:r>
          </a:p>
          <a:p>
            <a:r>
              <a:rPr lang="en-US" dirty="0" smtClean="0"/>
              <a:t>Assume 1,000 64 GB masters triplicating segments</a:t>
            </a:r>
          </a:p>
          <a:p>
            <a:pPr lvl="1"/>
            <a:r>
              <a:rPr lang="en-US" dirty="0" smtClean="0"/>
              <a:t>Aggregate network bandwidth: 1,000 GB/s</a:t>
            </a:r>
          </a:p>
          <a:p>
            <a:pPr lvl="1"/>
            <a:r>
              <a:rPr lang="en-US" dirty="0" smtClean="0"/>
              <a:t>Aggregate disk bandwidth: 200 GB/s</a:t>
            </a:r>
          </a:p>
          <a:p>
            <a:r>
              <a:rPr lang="en-US" b="1" dirty="0">
                <a:solidFill>
                  <a:schemeClr val="accent3">
                    <a:lumMod val="75000"/>
                  </a:schemeClr>
                </a:solidFill>
              </a:rPr>
              <a:t>~1,000 </a:t>
            </a:r>
            <a:r>
              <a:rPr lang="en-US" b="1" dirty="0" smtClean="0">
                <a:solidFill>
                  <a:schemeClr val="accent3">
                    <a:lumMod val="75000"/>
                  </a:schemeClr>
                </a:solidFill>
              </a:rPr>
              <a:t>ms</a:t>
            </a:r>
            <a:endParaRPr lang="en-US" dirty="0"/>
          </a:p>
          <a:p>
            <a:r>
              <a:rPr lang="en-US" b="1" dirty="0" smtClean="0">
                <a:solidFill>
                  <a:schemeClr val="accent3">
                    <a:lumMod val="75000"/>
                  </a:schemeClr>
                </a:solidFill>
              </a:rPr>
              <a:t>~200 ms </a:t>
            </a:r>
            <a:r>
              <a:rPr lang="en-US" dirty="0" smtClean="0"/>
              <a:t>if backups can safely buffer extra 256 MB</a:t>
            </a:r>
          </a:p>
          <a:p>
            <a:pPr lvl="1"/>
            <a:r>
              <a:rPr lang="en-US" dirty="0" smtClean="0"/>
              <a:t>100× faster than similar systems</a:t>
            </a:r>
          </a:p>
          <a:p>
            <a:pPr lvl="1"/>
            <a:r>
              <a:rPr lang="en-US" dirty="0" smtClean="0"/>
              <a:t>Strong benefit to durability against independent failures</a:t>
            </a:r>
            <a:endParaRPr lang="en-US" dirty="0"/>
          </a:p>
          <a:p>
            <a:r>
              <a:rPr lang="en-US" dirty="0" smtClean="0"/>
              <a:t>Master recovery is prioritized</a:t>
            </a:r>
          </a:p>
        </p:txBody>
      </p:sp>
      <p:sp>
        <p:nvSpPr>
          <p:cNvPr id="4" name="Slide Number Placeholder 3"/>
          <p:cNvSpPr>
            <a:spLocks noGrp="1"/>
          </p:cNvSpPr>
          <p:nvPr>
            <p:ph type="sldNum" sz="quarter" idx="12"/>
          </p:nvPr>
        </p:nvSpPr>
        <p:spPr/>
        <p:txBody>
          <a:bodyPr/>
          <a:lstStyle/>
          <a:p>
            <a:fld id="{68FBD721-3271-4DF0-B17E-844E969EC90E}" type="slidenum">
              <a:rPr lang="en-US" smtClean="0"/>
              <a:t>70</a:t>
            </a:fld>
            <a:endParaRPr lang="en-US" dirty="0"/>
          </a:p>
        </p:txBody>
      </p:sp>
    </p:spTree>
    <p:custDataLst>
      <p:tags r:id="rId1"/>
    </p:custDataLst>
    <p:extLst>
      <p:ext uri="{BB962C8B-B14F-4D97-AF65-F5344CB8AC3E}">
        <p14:creationId xmlns:p14="http://schemas.microsoft.com/office/powerpoint/2010/main" val="1311807230"/>
      </p:ext>
    </p:extLst>
  </p:cSld>
  <p:clrMapOvr>
    <a:masterClrMapping/>
  </p:clrMapOvr>
  <mc:AlternateContent xmlns:mc="http://schemas.openxmlformats.org/markup-compatibility/2006" xmlns:p14="http://schemas.microsoft.com/office/powerpoint/2010/main">
    <mc:Choice Requires="p14">
      <p:transition spd="slow" p14:dur="2000" advTm="157097"/>
    </mc:Choice>
    <mc:Fallback xmlns="">
      <p:transition spd="slow" advTm="157097"/>
    </mc:Fallback>
  </mc:AlternateContent>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2"/>
            </p:custDataLst>
          </p:nvPr>
        </p:nvSpPr>
        <p:spPr/>
        <p:txBody>
          <a:bodyPr/>
          <a:lstStyle/>
          <a:p>
            <a:r>
              <a:rPr lang="en-US" dirty="0" smtClean="0"/>
              <a:t>Minimal centralization</a:t>
            </a:r>
            <a:endParaRPr lang="en-US" dirty="0"/>
          </a:p>
        </p:txBody>
      </p:sp>
      <p:sp>
        <p:nvSpPr>
          <p:cNvPr id="3" name="Content Placeholder 2"/>
          <p:cNvSpPr>
            <a:spLocks noGrp="1"/>
          </p:cNvSpPr>
          <p:nvPr>
            <p:ph idx="1"/>
            <p:custDataLst>
              <p:tags r:id="rId3"/>
            </p:custDataLst>
          </p:nvPr>
        </p:nvSpPr>
        <p:spPr/>
        <p:txBody>
          <a:bodyPr>
            <a:normAutofit/>
          </a:bodyPr>
          <a:lstStyle/>
          <a:p>
            <a:r>
              <a:rPr lang="en-US" b="1" dirty="0" smtClean="0">
                <a:solidFill>
                  <a:schemeClr val="accent3">
                    <a:lumMod val="75000"/>
                  </a:schemeClr>
                </a:solidFill>
              </a:rPr>
              <a:t>Idea 1: </a:t>
            </a:r>
            <a:r>
              <a:rPr lang="en-US" dirty="0" smtClean="0"/>
              <a:t>make inconsistent replicas rare</a:t>
            </a:r>
          </a:p>
          <a:p>
            <a:pPr lvl="1"/>
            <a:r>
              <a:rPr lang="en-US" dirty="0" smtClean="0"/>
              <a:t>Atomically recreate replicas for non-head segments</a:t>
            </a:r>
          </a:p>
          <a:p>
            <a:pPr lvl="1"/>
            <a:r>
              <a:rPr lang="en-US" dirty="0" smtClean="0"/>
              <a:t>Final contents is known, only ship final checksum</a:t>
            </a:r>
          </a:p>
          <a:p>
            <a:pPr lvl="1"/>
            <a:endParaRPr lang="en-US" dirty="0" smtClean="0"/>
          </a:p>
          <a:p>
            <a:r>
              <a:rPr lang="en-US" b="1" dirty="0" smtClean="0">
                <a:solidFill>
                  <a:schemeClr val="accent3">
                    <a:lumMod val="75000"/>
                  </a:schemeClr>
                </a:solidFill>
              </a:rPr>
              <a:t>Idea 2:</a:t>
            </a:r>
            <a:r>
              <a:rPr lang="en-US" dirty="0" smtClean="0"/>
              <a:t> update central state </a:t>
            </a:r>
            <a:r>
              <a:rPr lang="en-US" dirty="0"/>
              <a:t>only on inconsistencies</a:t>
            </a:r>
          </a:p>
          <a:p>
            <a:pPr lvl="1"/>
            <a:r>
              <a:rPr lang="en-US" dirty="0" smtClean="0"/>
              <a:t>Only head segments can become inconsistent</a:t>
            </a:r>
          </a:p>
          <a:p>
            <a:pPr lvl="1"/>
            <a:r>
              <a:rPr lang="en-US" dirty="0" smtClean="0"/>
              <a:t>Expect about 3 every 30 minutes in large cluster</a:t>
            </a:r>
          </a:p>
          <a:p>
            <a:pPr lvl="1"/>
            <a:r>
              <a:rPr lang="en-US" dirty="0" smtClean="0"/>
              <a:t>Only record which replicas can be considered head</a:t>
            </a:r>
          </a:p>
          <a:p>
            <a:pPr lvl="1"/>
            <a:r>
              <a:rPr lang="en-US" dirty="0" smtClean="0"/>
              <a:t>Can be done with 128 bits per affected log</a:t>
            </a:r>
          </a:p>
          <a:p>
            <a:pPr lvl="1"/>
            <a:endParaRPr lang="en-US" dirty="0" smtClean="0"/>
          </a:p>
          <a:p>
            <a:pPr lvl="1"/>
            <a:endParaRPr lang="en-US" dirty="0" smtClean="0"/>
          </a:p>
        </p:txBody>
      </p:sp>
      <p:sp>
        <p:nvSpPr>
          <p:cNvPr id="4" name="Slide Number Placeholder 3"/>
          <p:cNvSpPr>
            <a:spLocks noGrp="1"/>
          </p:cNvSpPr>
          <p:nvPr>
            <p:ph type="sldNum" sz="quarter" idx="12"/>
            <p:custDataLst>
              <p:tags r:id="rId4"/>
            </p:custDataLst>
          </p:nvPr>
        </p:nvSpPr>
        <p:spPr/>
        <p:txBody>
          <a:bodyPr/>
          <a:lstStyle/>
          <a:p>
            <a:fld id="{E7A5B8A6-A355-495E-943D-2625EB1675EB}" type="slidenum">
              <a:rPr lang="en-US" smtClean="0"/>
              <a:t>71</a:t>
            </a:fld>
            <a:endParaRPr lang="en-US" dirty="0"/>
          </a:p>
        </p:txBody>
      </p:sp>
    </p:spTree>
    <p:custDataLst>
      <p:tags r:id="rId1"/>
    </p:custDataLst>
    <p:extLst>
      <p:ext uri="{BB962C8B-B14F-4D97-AF65-F5344CB8AC3E}">
        <p14:creationId xmlns:p14="http://schemas.microsoft.com/office/powerpoint/2010/main" val="1159511925"/>
      </p:ext>
    </p:extLst>
  </p:cSld>
  <p:clrMapOvr>
    <a:masterClrMapping/>
  </p:clrMapOvr>
  <mc:AlternateContent xmlns:mc="http://schemas.openxmlformats.org/markup-compatibility/2006" xmlns:p14="http://schemas.microsoft.com/office/powerpoint/2010/main">
    <mc:Choice Requires="p14">
      <p:transition spd="slow" p14:dur="2000" advTm="117667"/>
    </mc:Choice>
    <mc:Fallback xmlns="">
      <p:transition spd="slow" advTm="117667"/>
    </mc:Fallback>
  </mc:AlternateContent>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2"/>
            </p:custDataLst>
          </p:nvPr>
        </p:nvSpPr>
        <p:spPr/>
        <p:txBody>
          <a:bodyPr>
            <a:normAutofit/>
          </a:bodyPr>
          <a:lstStyle/>
          <a:p>
            <a:r>
              <a:rPr lang="en-US" dirty="0" smtClean="0"/>
              <a:t>Inconsistent Head Replicas</a:t>
            </a:r>
            <a:endParaRPr lang="en-US" dirty="0"/>
          </a:p>
        </p:txBody>
      </p:sp>
      <p:sp>
        <p:nvSpPr>
          <p:cNvPr id="3" name="Content Placeholder 2"/>
          <p:cNvSpPr>
            <a:spLocks noGrp="1"/>
          </p:cNvSpPr>
          <p:nvPr>
            <p:ph idx="1"/>
            <p:custDataLst>
              <p:tags r:id="rId3"/>
            </p:custDataLst>
          </p:nvPr>
        </p:nvSpPr>
        <p:spPr>
          <a:xfrm>
            <a:off x="457200" y="3886200"/>
            <a:ext cx="8229600" cy="2362201"/>
          </a:xfrm>
        </p:spPr>
        <p:txBody>
          <a:bodyPr>
            <a:normAutofit/>
          </a:bodyPr>
          <a:lstStyle/>
          <a:p>
            <a:r>
              <a:rPr lang="en-US" b="1" dirty="0" smtClean="0">
                <a:solidFill>
                  <a:schemeClr val="accent4"/>
                </a:solidFill>
              </a:rPr>
              <a:t>Problem: </a:t>
            </a:r>
            <a:r>
              <a:rPr lang="en-US" dirty="0" smtClean="0"/>
              <a:t>Head segment under active change</a:t>
            </a:r>
          </a:p>
          <a:p>
            <a:pPr lvl="1"/>
            <a:r>
              <a:rPr lang="en-US" dirty="0" smtClean="0"/>
              <a:t>Lost replica may be useful for recovery one moment</a:t>
            </a:r>
          </a:p>
          <a:p>
            <a:pPr lvl="1"/>
            <a:r>
              <a:rPr lang="en-US" dirty="0" smtClean="0"/>
              <a:t>A moment later it must not be used during recovery</a:t>
            </a:r>
          </a:p>
          <a:p>
            <a:pPr marL="0" indent="0">
              <a:buNone/>
            </a:pPr>
            <a:endParaRPr lang="en-US" dirty="0"/>
          </a:p>
        </p:txBody>
      </p:sp>
      <p:sp>
        <p:nvSpPr>
          <p:cNvPr id="100" name="Rectangle 99"/>
          <p:cNvSpPr/>
          <p:nvPr>
            <p:custDataLst>
              <p:tags r:id="rId4"/>
            </p:custDataLst>
          </p:nvPr>
        </p:nvSpPr>
        <p:spPr>
          <a:xfrm>
            <a:off x="1350254" y="1636932"/>
            <a:ext cx="1507598" cy="1868269"/>
          </a:xfrm>
          <a:prstGeom prst="rect">
            <a:avLst/>
          </a:prstGeom>
          <a:solidFill>
            <a:schemeClr val="tx2">
              <a:lumMod val="20000"/>
              <a:lumOff val="80000"/>
            </a:schemeClr>
          </a:solidFill>
          <a:ln>
            <a:solidFill>
              <a:schemeClr val="tx2"/>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9" name="TextBox 98"/>
          <p:cNvSpPr txBox="1"/>
          <p:nvPr>
            <p:custDataLst>
              <p:tags r:id="rId5"/>
            </p:custDataLst>
          </p:nvPr>
        </p:nvSpPr>
        <p:spPr>
          <a:xfrm>
            <a:off x="1350254" y="990600"/>
            <a:ext cx="1507598" cy="646331"/>
          </a:xfrm>
          <a:prstGeom prst="rect">
            <a:avLst/>
          </a:prstGeom>
          <a:noFill/>
        </p:spPr>
        <p:txBody>
          <a:bodyPr wrap="square" rtlCol="0">
            <a:spAutoFit/>
          </a:bodyPr>
          <a:lstStyle/>
          <a:p>
            <a:pPr algn="ctr"/>
            <a:r>
              <a:rPr lang="en-US" dirty="0" smtClean="0"/>
              <a:t>Segment 19 on Master</a:t>
            </a:r>
          </a:p>
        </p:txBody>
      </p:sp>
      <p:sp>
        <p:nvSpPr>
          <p:cNvPr id="92" name="Rectangle 91"/>
          <p:cNvSpPr/>
          <p:nvPr>
            <p:custDataLst>
              <p:tags r:id="rId6"/>
            </p:custDataLst>
          </p:nvPr>
        </p:nvSpPr>
        <p:spPr>
          <a:xfrm>
            <a:off x="2980000" y="1636933"/>
            <a:ext cx="4716200" cy="1868270"/>
          </a:xfrm>
          <a:prstGeom prst="rect">
            <a:avLst/>
          </a:prstGeom>
          <a:solidFill>
            <a:schemeClr val="accent3">
              <a:lumMod val="20000"/>
              <a:lumOff val="80000"/>
            </a:schemeClr>
          </a:solidFill>
          <a:ln>
            <a:solidFill>
              <a:schemeClr val="accent3"/>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1" name="TextBox 90"/>
          <p:cNvSpPr txBox="1"/>
          <p:nvPr>
            <p:custDataLst>
              <p:tags r:id="rId7"/>
            </p:custDataLst>
          </p:nvPr>
        </p:nvSpPr>
        <p:spPr>
          <a:xfrm>
            <a:off x="2988022" y="990601"/>
            <a:ext cx="4805724" cy="646331"/>
          </a:xfrm>
          <a:prstGeom prst="rect">
            <a:avLst/>
          </a:prstGeom>
          <a:noFill/>
        </p:spPr>
        <p:txBody>
          <a:bodyPr wrap="square" rtlCol="0">
            <a:spAutoFit/>
          </a:bodyPr>
          <a:lstStyle/>
          <a:p>
            <a:pPr algn="ctr"/>
            <a:r>
              <a:rPr lang="en-US" dirty="0" smtClean="0"/>
              <a:t>Replicas for</a:t>
            </a:r>
          </a:p>
          <a:p>
            <a:pPr algn="ctr"/>
            <a:r>
              <a:rPr lang="en-US" dirty="0" smtClean="0"/>
              <a:t>Segment 19 on Backups</a:t>
            </a:r>
            <a:endParaRPr lang="en-US" dirty="0"/>
          </a:p>
        </p:txBody>
      </p:sp>
      <p:cxnSp>
        <p:nvCxnSpPr>
          <p:cNvPr id="53" name="Straight Arrow Connector 52"/>
          <p:cNvCxnSpPr/>
          <p:nvPr>
            <p:custDataLst>
              <p:tags r:id="rId8"/>
            </p:custDataLst>
          </p:nvPr>
        </p:nvCxnSpPr>
        <p:spPr>
          <a:xfrm>
            <a:off x="7924800" y="1636932"/>
            <a:ext cx="0" cy="1868272"/>
          </a:xfrm>
          <a:prstGeom prst="straightConnector1">
            <a:avLst/>
          </a:prstGeom>
          <a:ln>
            <a:prstDash val="sysDash"/>
            <a:tailEnd type="arrow"/>
          </a:ln>
        </p:spPr>
        <p:style>
          <a:lnRef idx="3">
            <a:schemeClr val="accent6"/>
          </a:lnRef>
          <a:fillRef idx="0">
            <a:schemeClr val="accent6"/>
          </a:fillRef>
          <a:effectRef idx="2">
            <a:schemeClr val="accent6"/>
          </a:effectRef>
          <a:fontRef idx="minor">
            <a:schemeClr val="tx1"/>
          </a:fontRef>
        </p:style>
      </p:cxnSp>
      <p:grpSp>
        <p:nvGrpSpPr>
          <p:cNvPr id="5" name="Group 4"/>
          <p:cNvGrpSpPr/>
          <p:nvPr>
            <p:custDataLst>
              <p:tags r:id="rId9"/>
            </p:custDataLst>
          </p:nvPr>
        </p:nvGrpSpPr>
        <p:grpSpPr>
          <a:xfrm>
            <a:off x="1456353" y="1763265"/>
            <a:ext cx="4540898" cy="304800"/>
            <a:chOff x="1456353" y="1991863"/>
            <a:chExt cx="4540898" cy="304800"/>
          </a:xfrm>
        </p:grpSpPr>
        <p:sp>
          <p:nvSpPr>
            <p:cNvPr id="47" name="Rectangle 46"/>
            <p:cNvSpPr/>
            <p:nvPr/>
          </p:nvSpPr>
          <p:spPr>
            <a:xfrm>
              <a:off x="1456353" y="1991863"/>
              <a:ext cx="1295400" cy="304800"/>
            </a:xfrm>
            <a:prstGeom prst="rect">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Rectangle 47"/>
            <p:cNvSpPr/>
            <p:nvPr/>
          </p:nvSpPr>
          <p:spPr>
            <a:xfrm>
              <a:off x="3079102" y="1991863"/>
              <a:ext cx="1295400" cy="304800"/>
            </a:xfrm>
            <a:prstGeom prst="rect">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Rectangle 48"/>
            <p:cNvSpPr/>
            <p:nvPr/>
          </p:nvSpPr>
          <p:spPr>
            <a:xfrm>
              <a:off x="4701851" y="1991863"/>
              <a:ext cx="1295400" cy="304800"/>
            </a:xfrm>
            <a:prstGeom prst="rect">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1" name="Rectangle 50"/>
            <p:cNvSpPr/>
            <p:nvPr/>
          </p:nvSpPr>
          <p:spPr>
            <a:xfrm>
              <a:off x="1456353" y="1991863"/>
              <a:ext cx="647700" cy="304800"/>
            </a:xfrm>
            <a:prstGeom prst="rect">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Rectangle 54"/>
            <p:cNvSpPr/>
            <p:nvPr/>
          </p:nvSpPr>
          <p:spPr>
            <a:xfrm>
              <a:off x="3079102" y="1991863"/>
              <a:ext cx="647700" cy="304800"/>
            </a:xfrm>
            <a:prstGeom prst="rect">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Rectangle 55"/>
            <p:cNvSpPr/>
            <p:nvPr/>
          </p:nvSpPr>
          <p:spPr>
            <a:xfrm>
              <a:off x="4701851" y="1991863"/>
              <a:ext cx="647700" cy="304800"/>
            </a:xfrm>
            <a:prstGeom prst="rect">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9" name="Group 58"/>
          <p:cNvGrpSpPr/>
          <p:nvPr>
            <p:custDataLst>
              <p:tags r:id="rId10"/>
            </p:custDataLst>
          </p:nvPr>
        </p:nvGrpSpPr>
        <p:grpSpPr>
          <a:xfrm>
            <a:off x="1456353" y="2218049"/>
            <a:ext cx="4540898" cy="305439"/>
            <a:chOff x="1456353" y="1991224"/>
            <a:chExt cx="4540898" cy="305439"/>
          </a:xfrm>
        </p:grpSpPr>
        <p:sp>
          <p:nvSpPr>
            <p:cNvPr id="60" name="Rectangle 59"/>
            <p:cNvSpPr/>
            <p:nvPr/>
          </p:nvSpPr>
          <p:spPr>
            <a:xfrm>
              <a:off x="1456353" y="1991863"/>
              <a:ext cx="1295400" cy="304800"/>
            </a:xfrm>
            <a:prstGeom prst="rect">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Rectangle 60"/>
            <p:cNvSpPr/>
            <p:nvPr/>
          </p:nvSpPr>
          <p:spPr>
            <a:xfrm>
              <a:off x="3079102" y="1991863"/>
              <a:ext cx="1295400" cy="304800"/>
            </a:xfrm>
            <a:prstGeom prst="rect">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6" name="Rectangle 65"/>
            <p:cNvSpPr/>
            <p:nvPr/>
          </p:nvSpPr>
          <p:spPr>
            <a:xfrm>
              <a:off x="4701851" y="1991863"/>
              <a:ext cx="1295400" cy="304800"/>
            </a:xfrm>
            <a:prstGeom prst="rect">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8" name="Rectangle 67"/>
            <p:cNvSpPr/>
            <p:nvPr/>
          </p:nvSpPr>
          <p:spPr>
            <a:xfrm>
              <a:off x="1456353" y="1991863"/>
              <a:ext cx="647700" cy="304800"/>
            </a:xfrm>
            <a:prstGeom prst="rect">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9" name="Rectangle 68"/>
            <p:cNvSpPr/>
            <p:nvPr/>
          </p:nvSpPr>
          <p:spPr>
            <a:xfrm>
              <a:off x="3079102" y="1991863"/>
              <a:ext cx="647700" cy="304800"/>
            </a:xfrm>
            <a:prstGeom prst="rect">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0" name="Rectangle 69"/>
            <p:cNvSpPr/>
            <p:nvPr/>
          </p:nvSpPr>
          <p:spPr>
            <a:xfrm>
              <a:off x="4701851" y="1991863"/>
              <a:ext cx="647700" cy="304800"/>
            </a:xfrm>
            <a:prstGeom prst="rect">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0" name="Rectangle 89"/>
            <p:cNvSpPr/>
            <p:nvPr/>
          </p:nvSpPr>
          <p:spPr>
            <a:xfrm>
              <a:off x="2104053" y="1991863"/>
              <a:ext cx="323850" cy="304800"/>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dirty="0"/>
            </a:p>
          </p:txBody>
        </p:sp>
        <p:sp>
          <p:nvSpPr>
            <p:cNvPr id="93" name="Rectangle 92"/>
            <p:cNvSpPr/>
            <p:nvPr/>
          </p:nvSpPr>
          <p:spPr>
            <a:xfrm>
              <a:off x="3726802" y="1991224"/>
              <a:ext cx="323850" cy="304800"/>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dirty="0"/>
            </a:p>
          </p:txBody>
        </p:sp>
        <p:sp>
          <p:nvSpPr>
            <p:cNvPr id="94" name="Rectangle 93"/>
            <p:cNvSpPr/>
            <p:nvPr/>
          </p:nvSpPr>
          <p:spPr>
            <a:xfrm>
              <a:off x="4701851" y="1991863"/>
              <a:ext cx="1295400" cy="304800"/>
            </a:xfrm>
            <a:prstGeom prst="rect">
              <a:avLst/>
            </a:prstGeom>
            <a:solidFill>
              <a:schemeClr val="tx2">
                <a:lumMod val="20000"/>
                <a:lumOff val="80000"/>
                <a:alpha val="50000"/>
              </a:schemeClr>
            </a:solidFill>
            <a:ln>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2" name="Group 71"/>
          <p:cNvGrpSpPr/>
          <p:nvPr>
            <p:custDataLst>
              <p:tags r:id="rId11"/>
            </p:custDataLst>
          </p:nvPr>
        </p:nvGrpSpPr>
        <p:grpSpPr>
          <a:xfrm>
            <a:off x="1456353" y="2674111"/>
            <a:ext cx="6163647" cy="304800"/>
            <a:chOff x="1456353" y="1991863"/>
            <a:chExt cx="6163647" cy="304800"/>
          </a:xfrm>
        </p:grpSpPr>
        <p:sp>
          <p:nvSpPr>
            <p:cNvPr id="73" name="Rectangle 72"/>
            <p:cNvSpPr/>
            <p:nvPr/>
          </p:nvSpPr>
          <p:spPr>
            <a:xfrm>
              <a:off x="1456353" y="1991863"/>
              <a:ext cx="1295400" cy="304800"/>
            </a:xfrm>
            <a:prstGeom prst="rect">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4" name="Rectangle 73"/>
            <p:cNvSpPr/>
            <p:nvPr/>
          </p:nvSpPr>
          <p:spPr>
            <a:xfrm>
              <a:off x="3079102" y="1991863"/>
              <a:ext cx="1295400" cy="304800"/>
            </a:xfrm>
            <a:prstGeom prst="rect">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 name="Rectangle 77"/>
            <p:cNvSpPr/>
            <p:nvPr/>
          </p:nvSpPr>
          <p:spPr>
            <a:xfrm>
              <a:off x="4701851" y="1991863"/>
              <a:ext cx="1295400" cy="304800"/>
            </a:xfrm>
            <a:prstGeom prst="rect">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9" name="Rectangle 78"/>
            <p:cNvSpPr/>
            <p:nvPr/>
          </p:nvSpPr>
          <p:spPr>
            <a:xfrm>
              <a:off x="6324600" y="1991863"/>
              <a:ext cx="1295400" cy="304800"/>
            </a:xfrm>
            <a:prstGeom prst="rect">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0" name="Rectangle 79"/>
            <p:cNvSpPr/>
            <p:nvPr/>
          </p:nvSpPr>
          <p:spPr>
            <a:xfrm>
              <a:off x="1456353" y="1991863"/>
              <a:ext cx="647700" cy="304800"/>
            </a:xfrm>
            <a:prstGeom prst="rect">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1" name="Rectangle 80"/>
            <p:cNvSpPr/>
            <p:nvPr/>
          </p:nvSpPr>
          <p:spPr>
            <a:xfrm>
              <a:off x="3079102" y="1991863"/>
              <a:ext cx="647700" cy="304800"/>
            </a:xfrm>
            <a:prstGeom prst="rect">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2" name="Rectangle 81"/>
            <p:cNvSpPr/>
            <p:nvPr/>
          </p:nvSpPr>
          <p:spPr>
            <a:xfrm>
              <a:off x="4701851" y="1991863"/>
              <a:ext cx="647700" cy="304800"/>
            </a:xfrm>
            <a:prstGeom prst="rect">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3" name="Rectangle 82"/>
            <p:cNvSpPr/>
            <p:nvPr/>
          </p:nvSpPr>
          <p:spPr>
            <a:xfrm>
              <a:off x="6324600" y="1991863"/>
              <a:ext cx="647700" cy="304800"/>
            </a:xfrm>
            <a:prstGeom prst="rect">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cxnSp>
        <p:nvCxnSpPr>
          <p:cNvPr id="6" name="Straight Arrow Connector 5"/>
          <p:cNvCxnSpPr/>
          <p:nvPr>
            <p:custDataLst>
              <p:tags r:id="rId12"/>
            </p:custDataLst>
          </p:nvPr>
        </p:nvCxnSpPr>
        <p:spPr>
          <a:xfrm>
            <a:off x="870465" y="2133602"/>
            <a:ext cx="479789" cy="0"/>
          </a:xfrm>
          <a:prstGeom prst="straightConnector1">
            <a:avLst/>
          </a:prstGeom>
          <a:ln>
            <a:tailEnd type="arrow"/>
          </a:ln>
        </p:spPr>
        <p:style>
          <a:lnRef idx="3">
            <a:schemeClr val="accent2"/>
          </a:lnRef>
          <a:fillRef idx="0">
            <a:schemeClr val="accent2"/>
          </a:fillRef>
          <a:effectRef idx="2">
            <a:schemeClr val="accent2"/>
          </a:effectRef>
          <a:fontRef idx="minor">
            <a:schemeClr val="tx1"/>
          </a:fontRef>
        </p:style>
      </p:cxnSp>
      <p:sp>
        <p:nvSpPr>
          <p:cNvPr id="7" name="TextBox 6"/>
          <p:cNvSpPr txBox="1"/>
          <p:nvPr>
            <p:custDataLst>
              <p:tags r:id="rId13"/>
            </p:custDataLst>
          </p:nvPr>
        </p:nvSpPr>
        <p:spPr>
          <a:xfrm>
            <a:off x="121542" y="1763265"/>
            <a:ext cx="748923" cy="646331"/>
          </a:xfrm>
          <a:prstGeom prst="rect">
            <a:avLst/>
          </a:prstGeom>
          <a:noFill/>
        </p:spPr>
        <p:txBody>
          <a:bodyPr wrap="none" rtlCol="0">
            <a:spAutoFit/>
          </a:bodyPr>
          <a:lstStyle/>
          <a:p>
            <a:pPr algn="ctr"/>
            <a:r>
              <a:rPr lang="en-US" dirty="0" smtClean="0"/>
              <a:t>Write</a:t>
            </a:r>
          </a:p>
          <a:p>
            <a:pPr algn="ctr"/>
            <a:r>
              <a:rPr lang="en-US" dirty="0" smtClean="0"/>
              <a:t>starts</a:t>
            </a:r>
            <a:endParaRPr lang="en-US" dirty="0"/>
          </a:p>
        </p:txBody>
      </p:sp>
      <p:cxnSp>
        <p:nvCxnSpPr>
          <p:cNvPr id="77" name="Straight Arrow Connector 76"/>
          <p:cNvCxnSpPr/>
          <p:nvPr>
            <p:custDataLst>
              <p:tags r:id="rId14"/>
            </p:custDataLst>
          </p:nvPr>
        </p:nvCxnSpPr>
        <p:spPr>
          <a:xfrm flipH="1">
            <a:off x="870464" y="3066366"/>
            <a:ext cx="479789" cy="0"/>
          </a:xfrm>
          <a:prstGeom prst="straightConnector1">
            <a:avLst/>
          </a:prstGeom>
          <a:ln>
            <a:tailEnd type="arrow"/>
          </a:ln>
        </p:spPr>
        <p:style>
          <a:lnRef idx="3">
            <a:schemeClr val="accent2"/>
          </a:lnRef>
          <a:fillRef idx="0">
            <a:schemeClr val="accent2"/>
          </a:fillRef>
          <a:effectRef idx="2">
            <a:schemeClr val="accent2"/>
          </a:effectRef>
          <a:fontRef idx="minor">
            <a:schemeClr val="tx1"/>
          </a:fontRef>
        </p:style>
      </p:cxnSp>
      <p:sp>
        <p:nvSpPr>
          <p:cNvPr id="9" name="Multiply 8"/>
          <p:cNvSpPr/>
          <p:nvPr>
            <p:custDataLst>
              <p:tags r:id="rId15"/>
            </p:custDataLst>
          </p:nvPr>
        </p:nvSpPr>
        <p:spPr>
          <a:xfrm>
            <a:off x="5147600" y="2184078"/>
            <a:ext cx="381000" cy="374020"/>
          </a:xfrm>
          <a:prstGeom prst="mathMultiply">
            <a:avLst/>
          </a:prstGeom>
          <a:solidFill>
            <a:srgbClr val="FF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0000"/>
              </a:solidFill>
            </a:endParaRPr>
          </a:p>
        </p:txBody>
      </p:sp>
      <p:sp>
        <p:nvSpPr>
          <p:cNvPr id="97" name="Rectangle 96"/>
          <p:cNvSpPr/>
          <p:nvPr>
            <p:custDataLst>
              <p:tags r:id="rId16"/>
            </p:custDataLst>
          </p:nvPr>
        </p:nvSpPr>
        <p:spPr>
          <a:xfrm>
            <a:off x="2104053" y="2674111"/>
            <a:ext cx="323850" cy="304800"/>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dirty="0"/>
          </a:p>
        </p:txBody>
      </p:sp>
      <p:sp>
        <p:nvSpPr>
          <p:cNvPr id="98" name="Rectangle 97"/>
          <p:cNvSpPr/>
          <p:nvPr>
            <p:custDataLst>
              <p:tags r:id="rId17"/>
            </p:custDataLst>
          </p:nvPr>
        </p:nvSpPr>
        <p:spPr>
          <a:xfrm>
            <a:off x="3726802" y="2674111"/>
            <a:ext cx="323850" cy="304800"/>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dirty="0"/>
          </a:p>
        </p:txBody>
      </p:sp>
      <p:sp>
        <p:nvSpPr>
          <p:cNvPr id="105" name="Rectangle 104"/>
          <p:cNvSpPr/>
          <p:nvPr>
            <p:custDataLst>
              <p:tags r:id="rId18"/>
            </p:custDataLst>
          </p:nvPr>
        </p:nvSpPr>
        <p:spPr>
          <a:xfrm>
            <a:off x="6972300" y="2674111"/>
            <a:ext cx="323850" cy="304800"/>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dirty="0"/>
          </a:p>
        </p:txBody>
      </p:sp>
      <p:sp>
        <p:nvSpPr>
          <p:cNvPr id="110" name="TextBox 109"/>
          <p:cNvSpPr txBox="1"/>
          <p:nvPr>
            <p:custDataLst>
              <p:tags r:id="rId19"/>
            </p:custDataLst>
          </p:nvPr>
        </p:nvSpPr>
        <p:spPr>
          <a:xfrm>
            <a:off x="151357" y="2743200"/>
            <a:ext cx="719108" cy="646331"/>
          </a:xfrm>
          <a:prstGeom prst="rect">
            <a:avLst/>
          </a:prstGeom>
          <a:noFill/>
        </p:spPr>
        <p:txBody>
          <a:bodyPr wrap="none" rtlCol="0">
            <a:spAutoFit/>
          </a:bodyPr>
          <a:lstStyle/>
          <a:p>
            <a:pPr algn="ctr"/>
            <a:r>
              <a:rPr lang="en-US" dirty="0" smtClean="0"/>
              <a:t>Write</a:t>
            </a:r>
          </a:p>
          <a:p>
            <a:pPr algn="ctr"/>
            <a:r>
              <a:rPr lang="en-US" dirty="0" smtClean="0"/>
              <a:t>ends</a:t>
            </a:r>
            <a:endParaRPr lang="en-US" dirty="0"/>
          </a:p>
        </p:txBody>
      </p:sp>
      <p:sp>
        <p:nvSpPr>
          <p:cNvPr id="111" name="Rectangle 110"/>
          <p:cNvSpPr/>
          <p:nvPr>
            <p:custDataLst>
              <p:tags r:id="rId20"/>
            </p:custDataLst>
          </p:nvPr>
        </p:nvSpPr>
        <p:spPr>
          <a:xfrm>
            <a:off x="4701851" y="2674111"/>
            <a:ext cx="1295400" cy="304800"/>
          </a:xfrm>
          <a:prstGeom prst="rect">
            <a:avLst/>
          </a:prstGeom>
          <a:solidFill>
            <a:schemeClr val="tx2">
              <a:lumMod val="20000"/>
              <a:lumOff val="80000"/>
              <a:alpha val="50000"/>
            </a:schemeClr>
          </a:solidFill>
          <a:ln>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7" name="Multiply 116"/>
          <p:cNvSpPr/>
          <p:nvPr>
            <p:custDataLst>
              <p:tags r:id="rId21"/>
            </p:custDataLst>
          </p:nvPr>
        </p:nvSpPr>
        <p:spPr>
          <a:xfrm>
            <a:off x="5147600" y="2639501"/>
            <a:ext cx="381000" cy="374020"/>
          </a:xfrm>
          <a:prstGeom prst="mathMultiply">
            <a:avLst/>
          </a:prstGeom>
          <a:solidFill>
            <a:srgbClr val="FF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0000"/>
              </a:solidFill>
            </a:endParaRPr>
          </a:p>
        </p:txBody>
      </p:sp>
      <p:grpSp>
        <p:nvGrpSpPr>
          <p:cNvPr id="11" name="Group 10"/>
          <p:cNvGrpSpPr/>
          <p:nvPr>
            <p:custDataLst>
              <p:tags r:id="rId22"/>
            </p:custDataLst>
          </p:nvPr>
        </p:nvGrpSpPr>
        <p:grpSpPr>
          <a:xfrm>
            <a:off x="1456353" y="3048000"/>
            <a:ext cx="6163647" cy="419100"/>
            <a:chOff x="1456353" y="3521835"/>
            <a:chExt cx="6163647" cy="419100"/>
          </a:xfrm>
        </p:grpSpPr>
        <p:grpSp>
          <p:nvGrpSpPr>
            <p:cNvPr id="108" name="Group 107"/>
            <p:cNvGrpSpPr/>
            <p:nvPr>
              <p:custDataLst>
                <p:tags r:id="rId24"/>
              </p:custDataLst>
            </p:nvPr>
          </p:nvGrpSpPr>
          <p:grpSpPr>
            <a:xfrm>
              <a:off x="1456353" y="3584957"/>
              <a:ext cx="6163647" cy="304800"/>
              <a:chOff x="1456353" y="1991863"/>
              <a:chExt cx="6163647" cy="304800"/>
            </a:xfrm>
          </p:grpSpPr>
          <p:sp>
            <p:nvSpPr>
              <p:cNvPr id="119" name="Rectangle 118"/>
              <p:cNvSpPr/>
              <p:nvPr/>
            </p:nvSpPr>
            <p:spPr>
              <a:xfrm>
                <a:off x="1456353" y="1991863"/>
                <a:ext cx="1295400" cy="304800"/>
              </a:xfrm>
              <a:prstGeom prst="rect">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0" name="Rectangle 119"/>
              <p:cNvSpPr/>
              <p:nvPr/>
            </p:nvSpPr>
            <p:spPr>
              <a:xfrm>
                <a:off x="3079102" y="1991863"/>
                <a:ext cx="1295400" cy="304800"/>
              </a:xfrm>
              <a:prstGeom prst="rect">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1" name="Rectangle 120"/>
              <p:cNvSpPr/>
              <p:nvPr/>
            </p:nvSpPr>
            <p:spPr>
              <a:xfrm>
                <a:off x="4701851" y="1991863"/>
                <a:ext cx="1295400" cy="304800"/>
              </a:xfrm>
              <a:prstGeom prst="rect">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2" name="Rectangle 121"/>
              <p:cNvSpPr/>
              <p:nvPr/>
            </p:nvSpPr>
            <p:spPr>
              <a:xfrm>
                <a:off x="6324600" y="1991863"/>
                <a:ext cx="1295400" cy="304800"/>
              </a:xfrm>
              <a:prstGeom prst="rect">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3" name="Rectangle 122"/>
              <p:cNvSpPr/>
              <p:nvPr/>
            </p:nvSpPr>
            <p:spPr>
              <a:xfrm>
                <a:off x="1456353" y="1991863"/>
                <a:ext cx="647700" cy="304800"/>
              </a:xfrm>
              <a:prstGeom prst="rect">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4" name="Rectangle 123"/>
              <p:cNvSpPr/>
              <p:nvPr/>
            </p:nvSpPr>
            <p:spPr>
              <a:xfrm>
                <a:off x="3079102" y="1991863"/>
                <a:ext cx="647700" cy="304800"/>
              </a:xfrm>
              <a:prstGeom prst="rect">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5" name="Rectangle 124"/>
              <p:cNvSpPr/>
              <p:nvPr/>
            </p:nvSpPr>
            <p:spPr>
              <a:xfrm>
                <a:off x="4701851" y="1991863"/>
                <a:ext cx="647700" cy="304800"/>
              </a:xfrm>
              <a:prstGeom prst="rect">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6" name="Rectangle 125"/>
              <p:cNvSpPr/>
              <p:nvPr/>
            </p:nvSpPr>
            <p:spPr>
              <a:xfrm>
                <a:off x="6324600" y="1991863"/>
                <a:ext cx="647700" cy="304800"/>
              </a:xfrm>
              <a:prstGeom prst="rect">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02" name="Rectangle 101"/>
            <p:cNvSpPr/>
            <p:nvPr>
              <p:custDataLst>
                <p:tags r:id="rId25"/>
              </p:custDataLst>
            </p:nvPr>
          </p:nvSpPr>
          <p:spPr>
            <a:xfrm>
              <a:off x="2104053" y="3584957"/>
              <a:ext cx="323850" cy="304800"/>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dirty="0"/>
            </a:p>
          </p:txBody>
        </p:sp>
        <p:sp>
          <p:nvSpPr>
            <p:cNvPr id="104" name="Rectangle 103"/>
            <p:cNvSpPr/>
            <p:nvPr>
              <p:custDataLst>
                <p:tags r:id="rId26"/>
              </p:custDataLst>
            </p:nvPr>
          </p:nvSpPr>
          <p:spPr>
            <a:xfrm>
              <a:off x="3725830" y="3584957"/>
              <a:ext cx="323850" cy="304800"/>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dirty="0"/>
            </a:p>
          </p:txBody>
        </p:sp>
        <p:sp>
          <p:nvSpPr>
            <p:cNvPr id="109" name="Rectangle 108"/>
            <p:cNvSpPr/>
            <p:nvPr>
              <p:custDataLst>
                <p:tags r:id="rId27"/>
              </p:custDataLst>
            </p:nvPr>
          </p:nvSpPr>
          <p:spPr>
            <a:xfrm>
              <a:off x="6971328" y="3584957"/>
              <a:ext cx="323850" cy="304800"/>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dirty="0"/>
            </a:p>
          </p:txBody>
        </p:sp>
        <p:sp>
          <p:nvSpPr>
            <p:cNvPr id="113" name="Rectangle 112"/>
            <p:cNvSpPr/>
            <p:nvPr>
              <p:custDataLst>
                <p:tags r:id="rId28"/>
              </p:custDataLst>
            </p:nvPr>
          </p:nvSpPr>
          <p:spPr>
            <a:xfrm>
              <a:off x="1456353" y="3584957"/>
              <a:ext cx="1295400" cy="304800"/>
            </a:xfrm>
            <a:prstGeom prst="rect">
              <a:avLst/>
            </a:prstGeom>
            <a:solidFill>
              <a:schemeClr val="tx2">
                <a:lumMod val="20000"/>
                <a:lumOff val="80000"/>
                <a:alpha val="50000"/>
              </a:schemeClr>
            </a:solidFill>
            <a:ln>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4" name="Rectangle 113"/>
            <p:cNvSpPr/>
            <p:nvPr>
              <p:custDataLst>
                <p:tags r:id="rId29"/>
              </p:custDataLst>
            </p:nvPr>
          </p:nvSpPr>
          <p:spPr>
            <a:xfrm>
              <a:off x="3079102" y="3584957"/>
              <a:ext cx="1295400" cy="304800"/>
            </a:xfrm>
            <a:prstGeom prst="rect">
              <a:avLst/>
            </a:prstGeom>
            <a:solidFill>
              <a:schemeClr val="tx2">
                <a:lumMod val="20000"/>
                <a:lumOff val="80000"/>
                <a:alpha val="50000"/>
              </a:schemeClr>
            </a:solidFill>
            <a:ln>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5" name="Rectangle 114"/>
            <p:cNvSpPr/>
            <p:nvPr>
              <p:custDataLst>
                <p:tags r:id="rId30"/>
              </p:custDataLst>
            </p:nvPr>
          </p:nvSpPr>
          <p:spPr>
            <a:xfrm>
              <a:off x="6323628" y="3584957"/>
              <a:ext cx="1295400" cy="304800"/>
            </a:xfrm>
            <a:prstGeom prst="rect">
              <a:avLst/>
            </a:prstGeom>
            <a:solidFill>
              <a:schemeClr val="tx2">
                <a:lumMod val="20000"/>
                <a:lumOff val="80000"/>
                <a:alpha val="50000"/>
              </a:schemeClr>
            </a:solidFill>
            <a:ln>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6" name="Multiply 145"/>
            <p:cNvSpPr/>
            <p:nvPr>
              <p:custDataLst>
                <p:tags r:id="rId31"/>
              </p:custDataLst>
            </p:nvPr>
          </p:nvSpPr>
          <p:spPr>
            <a:xfrm>
              <a:off x="6781800" y="3550347"/>
              <a:ext cx="381000" cy="374020"/>
            </a:xfrm>
            <a:prstGeom prst="mathMultiply">
              <a:avLst/>
            </a:prstGeom>
            <a:solidFill>
              <a:srgbClr val="FF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0000"/>
                </a:solidFill>
              </a:endParaRPr>
            </a:p>
          </p:txBody>
        </p:sp>
        <p:sp>
          <p:nvSpPr>
            <p:cNvPr id="147" name="Multiply 146"/>
            <p:cNvSpPr/>
            <p:nvPr>
              <p:custDataLst>
                <p:tags r:id="rId32"/>
              </p:custDataLst>
            </p:nvPr>
          </p:nvSpPr>
          <p:spPr>
            <a:xfrm>
              <a:off x="1913553" y="3550347"/>
              <a:ext cx="381000" cy="374020"/>
            </a:xfrm>
            <a:prstGeom prst="mathMultiply">
              <a:avLst/>
            </a:prstGeom>
            <a:solidFill>
              <a:srgbClr val="FF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0000"/>
                </a:solidFill>
              </a:endParaRPr>
            </a:p>
          </p:txBody>
        </p:sp>
        <p:sp>
          <p:nvSpPr>
            <p:cNvPr id="148" name="Multiply 147"/>
            <p:cNvSpPr/>
            <p:nvPr>
              <p:custDataLst>
                <p:tags r:id="rId33"/>
              </p:custDataLst>
            </p:nvPr>
          </p:nvSpPr>
          <p:spPr>
            <a:xfrm>
              <a:off x="3536302" y="3550347"/>
              <a:ext cx="381000" cy="374020"/>
            </a:xfrm>
            <a:prstGeom prst="mathMultiply">
              <a:avLst/>
            </a:prstGeom>
            <a:solidFill>
              <a:srgbClr val="FF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0000"/>
                </a:solidFill>
              </a:endParaRPr>
            </a:p>
          </p:txBody>
        </p:sp>
        <p:sp>
          <p:nvSpPr>
            <p:cNvPr id="149" name="Oval 148"/>
            <p:cNvSpPr/>
            <p:nvPr>
              <p:custDataLst>
                <p:tags r:id="rId34"/>
              </p:custDataLst>
            </p:nvPr>
          </p:nvSpPr>
          <p:spPr>
            <a:xfrm>
              <a:off x="4495800" y="3521835"/>
              <a:ext cx="1676400" cy="419100"/>
            </a:xfrm>
            <a:prstGeom prst="ellipse">
              <a:avLst/>
            </a:prstGeom>
            <a:noFill/>
            <a:ln>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7" name="TextBox 66"/>
          <p:cNvSpPr txBox="1"/>
          <p:nvPr>
            <p:custDataLst>
              <p:tags r:id="rId23"/>
            </p:custDataLst>
          </p:nvPr>
        </p:nvSpPr>
        <p:spPr>
          <a:xfrm rot="5400000">
            <a:off x="7841770" y="2383985"/>
            <a:ext cx="558728" cy="369332"/>
          </a:xfrm>
          <a:prstGeom prst="rect">
            <a:avLst/>
          </a:prstGeom>
          <a:noFill/>
          <a:ln>
            <a:noFill/>
            <a:prstDash val="sysDash"/>
          </a:ln>
        </p:spPr>
        <p:txBody>
          <a:bodyPr wrap="none" rtlCol="0">
            <a:spAutoFit/>
          </a:bodyPr>
          <a:lstStyle/>
          <a:p>
            <a:r>
              <a:rPr lang="en-US" dirty="0" smtClean="0"/>
              <a:t>Time</a:t>
            </a:r>
            <a:endParaRPr lang="en-US" dirty="0"/>
          </a:p>
        </p:txBody>
      </p:sp>
      <p:sp>
        <p:nvSpPr>
          <p:cNvPr id="8" name="TextBox 7"/>
          <p:cNvSpPr txBox="1"/>
          <p:nvPr/>
        </p:nvSpPr>
        <p:spPr>
          <a:xfrm>
            <a:off x="3576222" y="3505204"/>
            <a:ext cx="3528530" cy="369332"/>
          </a:xfrm>
          <a:prstGeom prst="rect">
            <a:avLst/>
          </a:prstGeom>
          <a:noFill/>
        </p:spPr>
        <p:txBody>
          <a:bodyPr wrap="none" rtlCol="0">
            <a:spAutoFit/>
          </a:bodyPr>
          <a:lstStyle/>
          <a:p>
            <a:r>
              <a:rPr lang="en-US" dirty="0" smtClean="0">
                <a:solidFill>
                  <a:srgbClr val="FF0000"/>
                </a:solidFill>
              </a:rPr>
              <a:t>Missing new, acknowledged object</a:t>
            </a:r>
            <a:endParaRPr lang="en-US" dirty="0">
              <a:solidFill>
                <a:srgbClr val="FF0000"/>
              </a:solidFill>
            </a:endParaRPr>
          </a:p>
        </p:txBody>
      </p:sp>
      <p:sp>
        <p:nvSpPr>
          <p:cNvPr id="4" name="Slide Number Placeholder 3"/>
          <p:cNvSpPr>
            <a:spLocks noGrp="1"/>
          </p:cNvSpPr>
          <p:nvPr>
            <p:ph type="sldNum" sz="quarter" idx="12"/>
          </p:nvPr>
        </p:nvSpPr>
        <p:spPr/>
        <p:txBody>
          <a:bodyPr/>
          <a:lstStyle/>
          <a:p>
            <a:fld id="{68FBD721-3271-4DF0-B17E-844E969EC90E}" type="slidenum">
              <a:rPr lang="en-US" smtClean="0"/>
              <a:t>72</a:t>
            </a:fld>
            <a:endParaRPr lang="en-US" dirty="0"/>
          </a:p>
        </p:txBody>
      </p:sp>
    </p:spTree>
    <p:custDataLst>
      <p:tags r:id="rId1"/>
    </p:custDataLst>
    <p:extLst>
      <p:ext uri="{BB962C8B-B14F-4D97-AF65-F5344CB8AC3E}">
        <p14:creationId xmlns:p14="http://schemas.microsoft.com/office/powerpoint/2010/main" val="3245776980"/>
      </p:ext>
    </p:extLst>
  </p:cSld>
  <p:clrMapOvr>
    <a:masterClrMapping/>
  </p:clrMapOvr>
  <mc:AlternateContent xmlns:mc="http://schemas.openxmlformats.org/markup-compatibility/2006" xmlns:p14="http://schemas.microsoft.com/office/powerpoint/2010/main">
    <mc:Choice Requires="p14">
      <p:transition spd="slow" p14:dur="2000" advTm="3587"/>
    </mc:Choice>
    <mc:Fallback xmlns="">
      <p:transition spd="slow" advTm="3587"/>
    </mc:Fallback>
  </mc:AlternateContent>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2"/>
            </p:custDataLst>
          </p:nvPr>
        </p:nvSpPr>
        <p:spPr/>
        <p:txBody>
          <a:bodyPr>
            <a:normAutofit fontScale="90000"/>
          </a:bodyPr>
          <a:lstStyle/>
          <a:p>
            <a:r>
              <a:rPr lang="en-US" dirty="0" smtClean="0"/>
              <a:t>Eliminating Inconsistent Head Replicas</a:t>
            </a:r>
            <a:endParaRPr lang="en-US" dirty="0"/>
          </a:p>
        </p:txBody>
      </p:sp>
      <p:sp>
        <p:nvSpPr>
          <p:cNvPr id="3" name="Content Placeholder 2"/>
          <p:cNvSpPr>
            <a:spLocks noGrp="1"/>
          </p:cNvSpPr>
          <p:nvPr>
            <p:ph idx="1"/>
            <p:custDataLst>
              <p:tags r:id="rId3"/>
            </p:custDataLst>
          </p:nvPr>
        </p:nvSpPr>
        <p:spPr>
          <a:xfrm>
            <a:off x="457200" y="4648200"/>
            <a:ext cx="8229600" cy="1600201"/>
          </a:xfrm>
        </p:spPr>
        <p:txBody>
          <a:bodyPr>
            <a:normAutofit fontScale="92500" lnSpcReduction="20000"/>
          </a:bodyPr>
          <a:lstStyle/>
          <a:p>
            <a:r>
              <a:rPr lang="en-US" b="1" dirty="0" smtClean="0">
                <a:solidFill>
                  <a:schemeClr val="accent3">
                    <a:lumMod val="75000"/>
                  </a:schemeClr>
                </a:solidFill>
              </a:rPr>
              <a:t>Solution: </a:t>
            </a:r>
            <a:r>
              <a:rPr lang="en-US" dirty="0"/>
              <a:t>m</a:t>
            </a:r>
            <a:r>
              <a:rPr lang="en-US" dirty="0" smtClean="0"/>
              <a:t>ake valid head replicas distinguishable</a:t>
            </a:r>
          </a:p>
          <a:p>
            <a:pPr lvl="1"/>
            <a:r>
              <a:rPr lang="en-US" dirty="0" smtClean="0"/>
              <a:t>Update replica versions when failure affects head segment</a:t>
            </a:r>
          </a:p>
          <a:p>
            <a:pPr lvl="1"/>
            <a:r>
              <a:rPr lang="en-US" dirty="0" smtClean="0"/>
              <a:t>Record min head segment id/version on coordinator</a:t>
            </a:r>
          </a:p>
          <a:p>
            <a:r>
              <a:rPr lang="en-US" dirty="0" smtClean="0"/>
              <a:t>Rare and constant amount of state (128-bits) per server</a:t>
            </a:r>
          </a:p>
        </p:txBody>
      </p:sp>
      <p:sp>
        <p:nvSpPr>
          <p:cNvPr id="100" name="Rectangle 99"/>
          <p:cNvSpPr/>
          <p:nvPr>
            <p:custDataLst>
              <p:tags r:id="rId4"/>
            </p:custDataLst>
          </p:nvPr>
        </p:nvSpPr>
        <p:spPr>
          <a:xfrm>
            <a:off x="1350254" y="1636934"/>
            <a:ext cx="1507598" cy="2325470"/>
          </a:xfrm>
          <a:prstGeom prst="rect">
            <a:avLst/>
          </a:prstGeom>
          <a:solidFill>
            <a:schemeClr val="tx2">
              <a:lumMod val="20000"/>
              <a:lumOff val="80000"/>
            </a:schemeClr>
          </a:solidFill>
          <a:ln>
            <a:solidFill>
              <a:schemeClr val="tx2"/>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9" name="TextBox 98"/>
          <p:cNvSpPr txBox="1"/>
          <p:nvPr>
            <p:custDataLst>
              <p:tags r:id="rId5"/>
            </p:custDataLst>
          </p:nvPr>
        </p:nvSpPr>
        <p:spPr>
          <a:xfrm>
            <a:off x="1350254" y="990600"/>
            <a:ext cx="1507598" cy="646331"/>
          </a:xfrm>
          <a:prstGeom prst="rect">
            <a:avLst/>
          </a:prstGeom>
          <a:noFill/>
        </p:spPr>
        <p:txBody>
          <a:bodyPr wrap="square" rtlCol="0">
            <a:spAutoFit/>
          </a:bodyPr>
          <a:lstStyle/>
          <a:p>
            <a:pPr algn="ctr"/>
            <a:r>
              <a:rPr lang="en-US" dirty="0" smtClean="0"/>
              <a:t>Segment 19 on Master</a:t>
            </a:r>
          </a:p>
        </p:txBody>
      </p:sp>
      <p:sp>
        <p:nvSpPr>
          <p:cNvPr id="92" name="Rectangle 91"/>
          <p:cNvSpPr/>
          <p:nvPr>
            <p:custDataLst>
              <p:tags r:id="rId6"/>
            </p:custDataLst>
          </p:nvPr>
        </p:nvSpPr>
        <p:spPr>
          <a:xfrm>
            <a:off x="2980000" y="1636934"/>
            <a:ext cx="4716200" cy="2325469"/>
          </a:xfrm>
          <a:prstGeom prst="rect">
            <a:avLst/>
          </a:prstGeom>
          <a:solidFill>
            <a:schemeClr val="accent3">
              <a:lumMod val="20000"/>
              <a:lumOff val="80000"/>
            </a:schemeClr>
          </a:solidFill>
          <a:ln>
            <a:solidFill>
              <a:schemeClr val="accent3"/>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1" name="TextBox 90"/>
          <p:cNvSpPr txBox="1"/>
          <p:nvPr>
            <p:custDataLst>
              <p:tags r:id="rId7"/>
            </p:custDataLst>
          </p:nvPr>
        </p:nvSpPr>
        <p:spPr>
          <a:xfrm>
            <a:off x="2988022" y="990602"/>
            <a:ext cx="4805724" cy="646331"/>
          </a:xfrm>
          <a:prstGeom prst="rect">
            <a:avLst/>
          </a:prstGeom>
          <a:noFill/>
        </p:spPr>
        <p:txBody>
          <a:bodyPr wrap="square" rtlCol="0">
            <a:spAutoFit/>
          </a:bodyPr>
          <a:lstStyle/>
          <a:p>
            <a:pPr algn="ctr"/>
            <a:r>
              <a:rPr lang="en-US" dirty="0" smtClean="0"/>
              <a:t>Replicas for</a:t>
            </a:r>
          </a:p>
          <a:p>
            <a:pPr algn="ctr"/>
            <a:r>
              <a:rPr lang="en-US" dirty="0" smtClean="0"/>
              <a:t>Segment 19 on Backups</a:t>
            </a:r>
            <a:endParaRPr lang="en-US" dirty="0"/>
          </a:p>
        </p:txBody>
      </p:sp>
      <p:cxnSp>
        <p:nvCxnSpPr>
          <p:cNvPr id="53" name="Straight Arrow Connector 52"/>
          <p:cNvCxnSpPr/>
          <p:nvPr>
            <p:custDataLst>
              <p:tags r:id="rId8"/>
            </p:custDataLst>
          </p:nvPr>
        </p:nvCxnSpPr>
        <p:spPr>
          <a:xfrm>
            <a:off x="7924800" y="1636931"/>
            <a:ext cx="0" cy="2325749"/>
          </a:xfrm>
          <a:prstGeom prst="straightConnector1">
            <a:avLst/>
          </a:prstGeom>
          <a:ln>
            <a:prstDash val="sysDash"/>
            <a:tailEnd type="arrow"/>
          </a:ln>
        </p:spPr>
        <p:style>
          <a:lnRef idx="3">
            <a:schemeClr val="accent6"/>
          </a:lnRef>
          <a:fillRef idx="0">
            <a:schemeClr val="accent6"/>
          </a:fillRef>
          <a:effectRef idx="2">
            <a:schemeClr val="accent6"/>
          </a:effectRef>
          <a:fontRef idx="minor">
            <a:schemeClr val="tx1"/>
          </a:fontRef>
        </p:style>
      </p:cxnSp>
      <p:grpSp>
        <p:nvGrpSpPr>
          <p:cNvPr id="5" name="Group 4"/>
          <p:cNvGrpSpPr/>
          <p:nvPr>
            <p:custDataLst>
              <p:tags r:id="rId9"/>
            </p:custDataLst>
          </p:nvPr>
        </p:nvGrpSpPr>
        <p:grpSpPr>
          <a:xfrm>
            <a:off x="1456353" y="1763266"/>
            <a:ext cx="4540898" cy="304800"/>
            <a:chOff x="1456353" y="1991863"/>
            <a:chExt cx="4540898" cy="304800"/>
          </a:xfrm>
        </p:grpSpPr>
        <p:sp>
          <p:nvSpPr>
            <p:cNvPr id="47" name="Rectangle 46"/>
            <p:cNvSpPr/>
            <p:nvPr/>
          </p:nvSpPr>
          <p:spPr>
            <a:xfrm>
              <a:off x="1456353" y="1991863"/>
              <a:ext cx="1295400" cy="304800"/>
            </a:xfrm>
            <a:prstGeom prst="rect">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Rectangle 47"/>
            <p:cNvSpPr/>
            <p:nvPr/>
          </p:nvSpPr>
          <p:spPr>
            <a:xfrm>
              <a:off x="3079102" y="1991863"/>
              <a:ext cx="1295400" cy="304800"/>
            </a:xfrm>
            <a:prstGeom prst="rect">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Rectangle 48"/>
            <p:cNvSpPr/>
            <p:nvPr/>
          </p:nvSpPr>
          <p:spPr>
            <a:xfrm>
              <a:off x="4701851" y="1991863"/>
              <a:ext cx="1295400" cy="304800"/>
            </a:xfrm>
            <a:prstGeom prst="rect">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1" name="Rectangle 50"/>
            <p:cNvSpPr/>
            <p:nvPr/>
          </p:nvSpPr>
          <p:spPr>
            <a:xfrm>
              <a:off x="1456353" y="1991863"/>
              <a:ext cx="647700" cy="304800"/>
            </a:xfrm>
            <a:prstGeom prst="rect">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smtClean="0"/>
                <a:t>v1</a:t>
              </a:r>
              <a:endParaRPr lang="en-US" dirty="0"/>
            </a:p>
          </p:txBody>
        </p:sp>
        <p:sp>
          <p:nvSpPr>
            <p:cNvPr id="55" name="Rectangle 54"/>
            <p:cNvSpPr/>
            <p:nvPr/>
          </p:nvSpPr>
          <p:spPr>
            <a:xfrm>
              <a:off x="3079102" y="1991863"/>
              <a:ext cx="647700" cy="304800"/>
            </a:xfrm>
            <a:prstGeom prst="rect">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smtClean="0"/>
                <a:t>v1</a:t>
              </a:r>
              <a:endParaRPr lang="en-US" dirty="0"/>
            </a:p>
          </p:txBody>
        </p:sp>
        <p:sp>
          <p:nvSpPr>
            <p:cNvPr id="56" name="Rectangle 55"/>
            <p:cNvSpPr/>
            <p:nvPr/>
          </p:nvSpPr>
          <p:spPr>
            <a:xfrm>
              <a:off x="4701851" y="1991863"/>
              <a:ext cx="647700" cy="304800"/>
            </a:xfrm>
            <a:prstGeom prst="rect">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smtClean="0"/>
                <a:t>v1</a:t>
              </a:r>
              <a:endParaRPr lang="en-US" dirty="0"/>
            </a:p>
          </p:txBody>
        </p:sp>
      </p:grpSp>
      <p:grpSp>
        <p:nvGrpSpPr>
          <p:cNvPr id="59" name="Group 58"/>
          <p:cNvGrpSpPr/>
          <p:nvPr>
            <p:custDataLst>
              <p:tags r:id="rId10"/>
            </p:custDataLst>
          </p:nvPr>
        </p:nvGrpSpPr>
        <p:grpSpPr>
          <a:xfrm>
            <a:off x="1456353" y="2218050"/>
            <a:ext cx="4540898" cy="305439"/>
            <a:chOff x="1456353" y="1991224"/>
            <a:chExt cx="4540898" cy="305439"/>
          </a:xfrm>
        </p:grpSpPr>
        <p:sp>
          <p:nvSpPr>
            <p:cNvPr id="60" name="Rectangle 59"/>
            <p:cNvSpPr/>
            <p:nvPr/>
          </p:nvSpPr>
          <p:spPr>
            <a:xfrm>
              <a:off x="1456353" y="1991863"/>
              <a:ext cx="1295400" cy="304800"/>
            </a:xfrm>
            <a:prstGeom prst="rect">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p:txBody>
        </p:sp>
        <p:sp>
          <p:nvSpPr>
            <p:cNvPr id="61" name="Rectangle 60"/>
            <p:cNvSpPr/>
            <p:nvPr/>
          </p:nvSpPr>
          <p:spPr>
            <a:xfrm>
              <a:off x="3079102" y="1991863"/>
              <a:ext cx="1295400" cy="304800"/>
            </a:xfrm>
            <a:prstGeom prst="rect">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p:txBody>
        </p:sp>
        <p:sp>
          <p:nvSpPr>
            <p:cNvPr id="66" name="Rectangle 65"/>
            <p:cNvSpPr/>
            <p:nvPr/>
          </p:nvSpPr>
          <p:spPr>
            <a:xfrm>
              <a:off x="4701851" y="1991863"/>
              <a:ext cx="1295400" cy="304800"/>
            </a:xfrm>
            <a:prstGeom prst="rect">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p:txBody>
        </p:sp>
        <p:sp>
          <p:nvSpPr>
            <p:cNvPr id="68" name="Rectangle 67"/>
            <p:cNvSpPr/>
            <p:nvPr/>
          </p:nvSpPr>
          <p:spPr>
            <a:xfrm>
              <a:off x="1456353" y="1991863"/>
              <a:ext cx="647700" cy="304800"/>
            </a:xfrm>
            <a:prstGeom prst="rect">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smtClean="0"/>
                <a:t>v1</a:t>
              </a:r>
              <a:endParaRPr lang="en-US" dirty="0"/>
            </a:p>
          </p:txBody>
        </p:sp>
        <p:sp>
          <p:nvSpPr>
            <p:cNvPr id="69" name="Rectangle 68"/>
            <p:cNvSpPr/>
            <p:nvPr/>
          </p:nvSpPr>
          <p:spPr>
            <a:xfrm>
              <a:off x="3079102" y="1991863"/>
              <a:ext cx="647700" cy="304800"/>
            </a:xfrm>
            <a:prstGeom prst="rect">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smtClean="0"/>
                <a:t>v1</a:t>
              </a:r>
              <a:endParaRPr lang="en-US" dirty="0"/>
            </a:p>
          </p:txBody>
        </p:sp>
        <p:sp>
          <p:nvSpPr>
            <p:cNvPr id="70" name="Rectangle 69"/>
            <p:cNvSpPr/>
            <p:nvPr/>
          </p:nvSpPr>
          <p:spPr>
            <a:xfrm>
              <a:off x="4701851" y="1991863"/>
              <a:ext cx="647700" cy="304800"/>
            </a:xfrm>
            <a:prstGeom prst="rect">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p:txBody>
        </p:sp>
        <p:sp>
          <p:nvSpPr>
            <p:cNvPr id="90" name="Rectangle 89"/>
            <p:cNvSpPr/>
            <p:nvPr/>
          </p:nvSpPr>
          <p:spPr>
            <a:xfrm>
              <a:off x="2104053" y="1991863"/>
              <a:ext cx="323850" cy="304800"/>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endParaRPr lang="en-US" dirty="0"/>
            </a:p>
          </p:txBody>
        </p:sp>
        <p:sp>
          <p:nvSpPr>
            <p:cNvPr id="93" name="Rectangle 92"/>
            <p:cNvSpPr/>
            <p:nvPr/>
          </p:nvSpPr>
          <p:spPr>
            <a:xfrm>
              <a:off x="3726802" y="1991224"/>
              <a:ext cx="323850" cy="304800"/>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endParaRPr lang="en-US" dirty="0"/>
            </a:p>
          </p:txBody>
        </p:sp>
        <p:sp>
          <p:nvSpPr>
            <p:cNvPr id="94" name="Rectangle 93"/>
            <p:cNvSpPr/>
            <p:nvPr/>
          </p:nvSpPr>
          <p:spPr>
            <a:xfrm>
              <a:off x="4701851" y="1991863"/>
              <a:ext cx="1295400" cy="304800"/>
            </a:xfrm>
            <a:prstGeom prst="rect">
              <a:avLst/>
            </a:prstGeom>
            <a:solidFill>
              <a:schemeClr val="bg1">
                <a:alpha val="50000"/>
              </a:schemeClr>
            </a:solidFill>
            <a:ln>
              <a:solidFill>
                <a:schemeClr val="bg1">
                  <a:lumMod val="95000"/>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smtClean="0"/>
                <a:t>v1</a:t>
              </a:r>
              <a:endParaRPr lang="en-US" dirty="0"/>
            </a:p>
          </p:txBody>
        </p:sp>
      </p:grpSp>
      <p:cxnSp>
        <p:nvCxnSpPr>
          <p:cNvPr id="6" name="Straight Arrow Connector 5"/>
          <p:cNvCxnSpPr/>
          <p:nvPr>
            <p:custDataLst>
              <p:tags r:id="rId11"/>
            </p:custDataLst>
          </p:nvPr>
        </p:nvCxnSpPr>
        <p:spPr>
          <a:xfrm>
            <a:off x="870465" y="2133603"/>
            <a:ext cx="479789" cy="0"/>
          </a:xfrm>
          <a:prstGeom prst="straightConnector1">
            <a:avLst/>
          </a:prstGeom>
          <a:ln>
            <a:tailEnd type="arrow"/>
          </a:ln>
        </p:spPr>
        <p:style>
          <a:lnRef idx="3">
            <a:schemeClr val="accent2"/>
          </a:lnRef>
          <a:fillRef idx="0">
            <a:schemeClr val="accent2"/>
          </a:fillRef>
          <a:effectRef idx="2">
            <a:schemeClr val="accent2"/>
          </a:effectRef>
          <a:fontRef idx="minor">
            <a:schemeClr val="tx1"/>
          </a:fontRef>
        </p:style>
      </p:cxnSp>
      <p:sp>
        <p:nvSpPr>
          <p:cNvPr id="7" name="TextBox 6"/>
          <p:cNvSpPr txBox="1"/>
          <p:nvPr>
            <p:custDataLst>
              <p:tags r:id="rId12"/>
            </p:custDataLst>
          </p:nvPr>
        </p:nvSpPr>
        <p:spPr>
          <a:xfrm>
            <a:off x="121542" y="1943467"/>
            <a:ext cx="748923" cy="646331"/>
          </a:xfrm>
          <a:prstGeom prst="rect">
            <a:avLst/>
          </a:prstGeom>
          <a:noFill/>
        </p:spPr>
        <p:txBody>
          <a:bodyPr wrap="none" rtlCol="0">
            <a:spAutoFit/>
          </a:bodyPr>
          <a:lstStyle/>
          <a:p>
            <a:pPr algn="ctr"/>
            <a:r>
              <a:rPr lang="en-US" dirty="0" smtClean="0"/>
              <a:t>Write</a:t>
            </a:r>
          </a:p>
          <a:p>
            <a:pPr algn="ctr"/>
            <a:r>
              <a:rPr lang="en-US" dirty="0" smtClean="0"/>
              <a:t>starts</a:t>
            </a:r>
            <a:endParaRPr lang="en-US" dirty="0"/>
          </a:p>
        </p:txBody>
      </p:sp>
      <p:cxnSp>
        <p:nvCxnSpPr>
          <p:cNvPr id="77" name="Straight Arrow Connector 76"/>
          <p:cNvCxnSpPr/>
          <p:nvPr>
            <p:custDataLst>
              <p:tags r:id="rId13"/>
            </p:custDataLst>
          </p:nvPr>
        </p:nvCxnSpPr>
        <p:spPr>
          <a:xfrm flipH="1">
            <a:off x="870464" y="3535234"/>
            <a:ext cx="479789" cy="0"/>
          </a:xfrm>
          <a:prstGeom prst="straightConnector1">
            <a:avLst/>
          </a:prstGeom>
          <a:ln>
            <a:tailEnd type="arrow"/>
          </a:ln>
        </p:spPr>
        <p:style>
          <a:lnRef idx="3">
            <a:schemeClr val="accent2"/>
          </a:lnRef>
          <a:fillRef idx="0">
            <a:schemeClr val="accent2"/>
          </a:fillRef>
          <a:effectRef idx="2">
            <a:schemeClr val="accent2"/>
          </a:effectRef>
          <a:fontRef idx="minor">
            <a:schemeClr val="tx1"/>
          </a:fontRef>
        </p:style>
      </p:cxnSp>
      <p:sp>
        <p:nvSpPr>
          <p:cNvPr id="9" name="Multiply 8"/>
          <p:cNvSpPr/>
          <p:nvPr>
            <p:custDataLst>
              <p:tags r:id="rId14"/>
            </p:custDataLst>
          </p:nvPr>
        </p:nvSpPr>
        <p:spPr>
          <a:xfrm>
            <a:off x="5105400" y="2184079"/>
            <a:ext cx="381000" cy="374020"/>
          </a:xfrm>
          <a:prstGeom prst="mathMultiply">
            <a:avLst/>
          </a:prstGeom>
          <a:solidFill>
            <a:srgbClr val="FF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0000"/>
              </a:solidFill>
            </a:endParaRPr>
          </a:p>
        </p:txBody>
      </p:sp>
      <p:sp>
        <p:nvSpPr>
          <p:cNvPr id="110" name="TextBox 109"/>
          <p:cNvSpPr txBox="1"/>
          <p:nvPr>
            <p:custDataLst>
              <p:tags r:id="rId15"/>
            </p:custDataLst>
          </p:nvPr>
        </p:nvSpPr>
        <p:spPr>
          <a:xfrm>
            <a:off x="151357" y="3392269"/>
            <a:ext cx="719108" cy="646331"/>
          </a:xfrm>
          <a:prstGeom prst="rect">
            <a:avLst/>
          </a:prstGeom>
          <a:noFill/>
        </p:spPr>
        <p:txBody>
          <a:bodyPr wrap="none" rtlCol="0">
            <a:spAutoFit/>
          </a:bodyPr>
          <a:lstStyle/>
          <a:p>
            <a:pPr algn="ctr"/>
            <a:r>
              <a:rPr lang="en-US" dirty="0" smtClean="0"/>
              <a:t>Write</a:t>
            </a:r>
          </a:p>
          <a:p>
            <a:pPr algn="ctr"/>
            <a:r>
              <a:rPr lang="en-US" dirty="0" smtClean="0"/>
              <a:t>ends</a:t>
            </a:r>
            <a:endParaRPr lang="en-US" dirty="0"/>
          </a:p>
        </p:txBody>
      </p:sp>
      <p:grpSp>
        <p:nvGrpSpPr>
          <p:cNvPr id="24" name="Group 23"/>
          <p:cNvGrpSpPr/>
          <p:nvPr>
            <p:custDataLst>
              <p:tags r:id="rId16"/>
            </p:custDataLst>
          </p:nvPr>
        </p:nvGrpSpPr>
        <p:grpSpPr>
          <a:xfrm>
            <a:off x="1456353" y="2673980"/>
            <a:ext cx="6163647" cy="374020"/>
            <a:chOff x="1456353" y="3778945"/>
            <a:chExt cx="6163647" cy="374020"/>
          </a:xfrm>
        </p:grpSpPr>
        <p:grpSp>
          <p:nvGrpSpPr>
            <p:cNvPr id="108" name="Group 107"/>
            <p:cNvGrpSpPr/>
            <p:nvPr>
              <p:custDataLst>
                <p:tags r:id="rId33"/>
              </p:custDataLst>
            </p:nvPr>
          </p:nvGrpSpPr>
          <p:grpSpPr>
            <a:xfrm>
              <a:off x="1456353" y="3813555"/>
              <a:ext cx="6163647" cy="304800"/>
              <a:chOff x="1456353" y="1991863"/>
              <a:chExt cx="6163647" cy="304800"/>
            </a:xfrm>
          </p:grpSpPr>
          <p:sp>
            <p:nvSpPr>
              <p:cNvPr id="119" name="Rectangle 118"/>
              <p:cNvSpPr/>
              <p:nvPr/>
            </p:nvSpPr>
            <p:spPr>
              <a:xfrm>
                <a:off x="1456353" y="1991863"/>
                <a:ext cx="1295400" cy="304800"/>
              </a:xfrm>
              <a:prstGeom prst="rect">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0" name="Rectangle 119"/>
              <p:cNvSpPr/>
              <p:nvPr/>
            </p:nvSpPr>
            <p:spPr>
              <a:xfrm>
                <a:off x="3079102" y="1991863"/>
                <a:ext cx="1295400" cy="304800"/>
              </a:xfrm>
              <a:prstGeom prst="rect">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1" name="Rectangle 120"/>
              <p:cNvSpPr/>
              <p:nvPr/>
            </p:nvSpPr>
            <p:spPr>
              <a:xfrm>
                <a:off x="4701851" y="1991863"/>
                <a:ext cx="1295400" cy="304800"/>
              </a:xfrm>
              <a:prstGeom prst="rect">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2" name="Rectangle 121"/>
              <p:cNvSpPr/>
              <p:nvPr/>
            </p:nvSpPr>
            <p:spPr>
              <a:xfrm>
                <a:off x="6324600" y="1991863"/>
                <a:ext cx="1295400" cy="304800"/>
              </a:xfrm>
              <a:prstGeom prst="rect">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3" name="Rectangle 122"/>
              <p:cNvSpPr/>
              <p:nvPr/>
            </p:nvSpPr>
            <p:spPr>
              <a:xfrm>
                <a:off x="1456353" y="1991863"/>
                <a:ext cx="647700" cy="304800"/>
              </a:xfrm>
              <a:prstGeom prst="rect">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smtClean="0"/>
                  <a:t>v2</a:t>
                </a:r>
                <a:endParaRPr lang="en-US" dirty="0"/>
              </a:p>
            </p:txBody>
          </p:sp>
          <p:sp>
            <p:nvSpPr>
              <p:cNvPr id="124" name="Rectangle 123"/>
              <p:cNvSpPr/>
              <p:nvPr/>
            </p:nvSpPr>
            <p:spPr>
              <a:xfrm>
                <a:off x="3079102" y="1991863"/>
                <a:ext cx="646728" cy="304800"/>
              </a:xfrm>
              <a:prstGeom prst="rect">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smtClean="0"/>
                  <a:t>v2</a:t>
                </a:r>
                <a:endParaRPr lang="en-US" dirty="0"/>
              </a:p>
            </p:txBody>
          </p:sp>
          <p:sp>
            <p:nvSpPr>
              <p:cNvPr id="125" name="Rectangle 124"/>
              <p:cNvSpPr/>
              <p:nvPr/>
            </p:nvSpPr>
            <p:spPr>
              <a:xfrm>
                <a:off x="4701851" y="1991863"/>
                <a:ext cx="647700" cy="304800"/>
              </a:xfrm>
              <a:prstGeom prst="rect">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6" name="Rectangle 125"/>
              <p:cNvSpPr/>
              <p:nvPr/>
            </p:nvSpPr>
            <p:spPr>
              <a:xfrm>
                <a:off x="6324600" y="1991863"/>
                <a:ext cx="647700" cy="304800"/>
              </a:xfrm>
              <a:prstGeom prst="rect">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smtClean="0"/>
                  <a:t>v2</a:t>
                </a:r>
                <a:endParaRPr lang="en-US" dirty="0"/>
              </a:p>
            </p:txBody>
          </p:sp>
        </p:grpSp>
        <p:sp>
          <p:nvSpPr>
            <p:cNvPr id="102" name="Rectangle 101"/>
            <p:cNvSpPr/>
            <p:nvPr>
              <p:custDataLst>
                <p:tags r:id="rId34"/>
              </p:custDataLst>
            </p:nvPr>
          </p:nvSpPr>
          <p:spPr>
            <a:xfrm>
              <a:off x="2104053" y="3813555"/>
              <a:ext cx="323850" cy="304800"/>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dirty="0"/>
            </a:p>
          </p:txBody>
        </p:sp>
        <p:sp>
          <p:nvSpPr>
            <p:cNvPr id="104" name="Rectangle 103"/>
            <p:cNvSpPr/>
            <p:nvPr>
              <p:custDataLst>
                <p:tags r:id="rId35"/>
              </p:custDataLst>
            </p:nvPr>
          </p:nvSpPr>
          <p:spPr>
            <a:xfrm>
              <a:off x="3725830" y="3813555"/>
              <a:ext cx="323850" cy="304800"/>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dirty="0"/>
            </a:p>
          </p:txBody>
        </p:sp>
        <p:sp>
          <p:nvSpPr>
            <p:cNvPr id="109" name="Rectangle 108"/>
            <p:cNvSpPr/>
            <p:nvPr>
              <p:custDataLst>
                <p:tags r:id="rId36"/>
              </p:custDataLst>
            </p:nvPr>
          </p:nvSpPr>
          <p:spPr>
            <a:xfrm>
              <a:off x="6971328" y="3813555"/>
              <a:ext cx="323850" cy="304800"/>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dirty="0"/>
            </a:p>
          </p:txBody>
        </p:sp>
        <p:sp>
          <p:nvSpPr>
            <p:cNvPr id="116" name="Rectangle 115"/>
            <p:cNvSpPr/>
            <p:nvPr/>
          </p:nvSpPr>
          <p:spPr>
            <a:xfrm>
              <a:off x="4701851" y="3813555"/>
              <a:ext cx="1295400" cy="304800"/>
            </a:xfrm>
            <a:prstGeom prst="rect">
              <a:avLst/>
            </a:prstGeom>
            <a:solidFill>
              <a:schemeClr val="bg1">
                <a:alpha val="50000"/>
              </a:schemeClr>
            </a:solidFill>
            <a:ln>
              <a:solidFill>
                <a:schemeClr val="bg1">
                  <a:lumMod val="95000"/>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smtClean="0"/>
                <a:t>v1</a:t>
              </a:r>
              <a:endParaRPr lang="en-US" dirty="0"/>
            </a:p>
          </p:txBody>
        </p:sp>
        <p:sp>
          <p:nvSpPr>
            <p:cNvPr id="145" name="Multiply 144"/>
            <p:cNvSpPr/>
            <p:nvPr>
              <p:custDataLst>
                <p:tags r:id="rId37"/>
              </p:custDataLst>
            </p:nvPr>
          </p:nvSpPr>
          <p:spPr>
            <a:xfrm>
              <a:off x="5105400" y="3778945"/>
              <a:ext cx="381000" cy="374020"/>
            </a:xfrm>
            <a:prstGeom prst="mathMultiply">
              <a:avLst/>
            </a:prstGeom>
            <a:solidFill>
              <a:srgbClr val="FF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0000"/>
                </a:solidFill>
              </a:endParaRPr>
            </a:p>
          </p:txBody>
        </p:sp>
      </p:grpSp>
      <p:sp>
        <p:nvSpPr>
          <p:cNvPr id="150" name="Rectangle 149"/>
          <p:cNvSpPr/>
          <p:nvPr>
            <p:custDataLst>
              <p:tags r:id="rId17"/>
            </p:custDataLst>
          </p:nvPr>
        </p:nvSpPr>
        <p:spPr>
          <a:xfrm>
            <a:off x="4191000" y="4038603"/>
            <a:ext cx="3505201" cy="534504"/>
          </a:xfrm>
          <a:prstGeom prst="rect">
            <a:avLst/>
          </a:prstGeom>
          <a:solidFill>
            <a:schemeClr val="accent4">
              <a:lumMod val="20000"/>
              <a:lumOff val="80000"/>
            </a:schemeClr>
          </a:solidFill>
          <a:ln>
            <a:solidFill>
              <a:schemeClr val="accent2"/>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chemeClr val="accent2">
                    <a:lumMod val="75000"/>
                  </a:schemeClr>
                </a:solidFill>
              </a:rPr>
              <a:t>Min Head Segment Version: 19, 2</a:t>
            </a:r>
            <a:endParaRPr lang="en-US" b="1" dirty="0">
              <a:solidFill>
                <a:schemeClr val="accent2">
                  <a:lumMod val="75000"/>
                </a:schemeClr>
              </a:solidFill>
            </a:endParaRPr>
          </a:p>
        </p:txBody>
      </p:sp>
      <p:sp>
        <p:nvSpPr>
          <p:cNvPr id="151" name="TextBox 150"/>
          <p:cNvSpPr txBox="1"/>
          <p:nvPr>
            <p:custDataLst>
              <p:tags r:id="rId18"/>
            </p:custDataLst>
          </p:nvPr>
        </p:nvSpPr>
        <p:spPr>
          <a:xfrm>
            <a:off x="1465879" y="3124200"/>
            <a:ext cx="6163646" cy="381000"/>
          </a:xfrm>
          <a:prstGeom prst="rect">
            <a:avLst/>
          </a:prstGeom>
          <a:solidFill>
            <a:schemeClr val="bg1">
              <a:alpha val="87000"/>
            </a:schemeClr>
          </a:solidFill>
        </p:spPr>
        <p:txBody>
          <a:bodyPr wrap="square" rtlCol="0">
            <a:spAutoFit/>
          </a:bodyPr>
          <a:lstStyle/>
          <a:p>
            <a:pPr algn="ctr"/>
            <a:r>
              <a:rPr lang="en-US" dirty="0" smtClean="0"/>
              <a:t>Update Min Head Segment Version on Coordinator</a:t>
            </a:r>
            <a:endParaRPr lang="en-US" dirty="0"/>
          </a:p>
        </p:txBody>
      </p:sp>
      <p:cxnSp>
        <p:nvCxnSpPr>
          <p:cNvPr id="15" name="Elbow Connector 14"/>
          <p:cNvCxnSpPr>
            <a:endCxn id="150" idx="3"/>
          </p:cNvCxnSpPr>
          <p:nvPr>
            <p:custDataLst>
              <p:tags r:id="rId19"/>
            </p:custDataLst>
          </p:nvPr>
        </p:nvCxnSpPr>
        <p:spPr>
          <a:xfrm rot="16200000" flipH="1">
            <a:off x="6919151" y="3528805"/>
            <a:ext cx="991154" cy="562946"/>
          </a:xfrm>
          <a:prstGeom prst="bentConnector4">
            <a:avLst>
              <a:gd name="adj1" fmla="val 275"/>
              <a:gd name="adj2" fmla="val 206354"/>
            </a:avLst>
          </a:prstGeom>
          <a:ln>
            <a:tailEnd type="arrow"/>
          </a:ln>
        </p:spPr>
        <p:style>
          <a:lnRef idx="3">
            <a:schemeClr val="accent2"/>
          </a:lnRef>
          <a:fillRef idx="0">
            <a:schemeClr val="accent2"/>
          </a:fillRef>
          <a:effectRef idx="2">
            <a:schemeClr val="accent2"/>
          </a:effectRef>
          <a:fontRef idx="minor">
            <a:schemeClr val="tx1"/>
          </a:fontRef>
        </p:style>
      </p:cxnSp>
      <p:sp>
        <p:nvSpPr>
          <p:cNvPr id="57" name="TextBox 56"/>
          <p:cNvSpPr txBox="1"/>
          <p:nvPr>
            <p:custDataLst>
              <p:tags r:id="rId20"/>
            </p:custDataLst>
          </p:nvPr>
        </p:nvSpPr>
        <p:spPr>
          <a:xfrm rot="5400000">
            <a:off x="7841770" y="2383985"/>
            <a:ext cx="558728" cy="369332"/>
          </a:xfrm>
          <a:prstGeom prst="rect">
            <a:avLst/>
          </a:prstGeom>
          <a:noFill/>
          <a:ln>
            <a:noFill/>
            <a:prstDash val="sysDash"/>
          </a:ln>
        </p:spPr>
        <p:txBody>
          <a:bodyPr wrap="none" rtlCol="0">
            <a:spAutoFit/>
          </a:bodyPr>
          <a:lstStyle/>
          <a:p>
            <a:r>
              <a:rPr lang="en-US" dirty="0" smtClean="0"/>
              <a:t>Time</a:t>
            </a:r>
            <a:endParaRPr lang="en-US" dirty="0"/>
          </a:p>
        </p:txBody>
      </p:sp>
      <p:grpSp>
        <p:nvGrpSpPr>
          <p:cNvPr id="73" name="Group 72"/>
          <p:cNvGrpSpPr/>
          <p:nvPr>
            <p:custDataLst>
              <p:tags r:id="rId21"/>
            </p:custDataLst>
          </p:nvPr>
        </p:nvGrpSpPr>
        <p:grpSpPr>
          <a:xfrm>
            <a:off x="1456353" y="3543300"/>
            <a:ext cx="6163647" cy="419100"/>
            <a:chOff x="1456353" y="3521835"/>
            <a:chExt cx="6163647" cy="419100"/>
          </a:xfrm>
        </p:grpSpPr>
        <p:grpSp>
          <p:nvGrpSpPr>
            <p:cNvPr id="74" name="Group 73"/>
            <p:cNvGrpSpPr/>
            <p:nvPr>
              <p:custDataLst>
                <p:tags r:id="rId22"/>
              </p:custDataLst>
            </p:nvPr>
          </p:nvGrpSpPr>
          <p:grpSpPr>
            <a:xfrm>
              <a:off x="1456353" y="3584957"/>
              <a:ext cx="6163647" cy="304800"/>
              <a:chOff x="1456353" y="1991863"/>
              <a:chExt cx="6163647" cy="304800"/>
            </a:xfrm>
          </p:grpSpPr>
          <p:sp>
            <p:nvSpPr>
              <p:cNvPr id="86" name="Rectangle 85"/>
              <p:cNvSpPr/>
              <p:nvPr/>
            </p:nvSpPr>
            <p:spPr>
              <a:xfrm>
                <a:off x="1456353" y="1991863"/>
                <a:ext cx="1295400" cy="304800"/>
              </a:xfrm>
              <a:prstGeom prst="rect">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7" name="Rectangle 86"/>
              <p:cNvSpPr/>
              <p:nvPr/>
            </p:nvSpPr>
            <p:spPr>
              <a:xfrm>
                <a:off x="3079102" y="1991863"/>
                <a:ext cx="1295400" cy="304800"/>
              </a:xfrm>
              <a:prstGeom prst="rect">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8" name="Rectangle 87"/>
              <p:cNvSpPr/>
              <p:nvPr/>
            </p:nvSpPr>
            <p:spPr>
              <a:xfrm>
                <a:off x="4701851" y="1991863"/>
                <a:ext cx="1295400" cy="304800"/>
              </a:xfrm>
              <a:prstGeom prst="rect">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9" name="Rectangle 88"/>
              <p:cNvSpPr/>
              <p:nvPr/>
            </p:nvSpPr>
            <p:spPr>
              <a:xfrm>
                <a:off x="6324600" y="1991863"/>
                <a:ext cx="1295400" cy="304800"/>
              </a:xfrm>
              <a:prstGeom prst="rect">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5" name="Rectangle 94"/>
              <p:cNvSpPr/>
              <p:nvPr/>
            </p:nvSpPr>
            <p:spPr>
              <a:xfrm>
                <a:off x="1456353" y="1991863"/>
                <a:ext cx="647700" cy="304800"/>
              </a:xfrm>
              <a:prstGeom prst="rect">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6" name="Rectangle 95"/>
              <p:cNvSpPr/>
              <p:nvPr/>
            </p:nvSpPr>
            <p:spPr>
              <a:xfrm>
                <a:off x="3079102" y="1991863"/>
                <a:ext cx="647700" cy="304800"/>
              </a:xfrm>
              <a:prstGeom prst="rect">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7" name="Rectangle 96"/>
              <p:cNvSpPr/>
              <p:nvPr/>
            </p:nvSpPr>
            <p:spPr>
              <a:xfrm>
                <a:off x="4701851" y="1991863"/>
                <a:ext cx="647700" cy="304800"/>
              </a:xfrm>
              <a:prstGeom prst="rect">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smtClean="0"/>
                  <a:t>v1</a:t>
                </a:r>
                <a:endParaRPr lang="en-US" dirty="0"/>
              </a:p>
            </p:txBody>
          </p:sp>
          <p:sp>
            <p:nvSpPr>
              <p:cNvPr id="98" name="Rectangle 97"/>
              <p:cNvSpPr/>
              <p:nvPr/>
            </p:nvSpPr>
            <p:spPr>
              <a:xfrm>
                <a:off x="6324600" y="1991863"/>
                <a:ext cx="647700" cy="304800"/>
              </a:xfrm>
              <a:prstGeom prst="rect">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75" name="Rectangle 74"/>
            <p:cNvSpPr/>
            <p:nvPr>
              <p:custDataLst>
                <p:tags r:id="rId23"/>
              </p:custDataLst>
            </p:nvPr>
          </p:nvSpPr>
          <p:spPr>
            <a:xfrm>
              <a:off x="2104053" y="3584957"/>
              <a:ext cx="323850" cy="304800"/>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dirty="0"/>
            </a:p>
          </p:txBody>
        </p:sp>
        <p:sp>
          <p:nvSpPr>
            <p:cNvPr id="76" name="Rectangle 75"/>
            <p:cNvSpPr/>
            <p:nvPr>
              <p:custDataLst>
                <p:tags r:id="rId24"/>
              </p:custDataLst>
            </p:nvPr>
          </p:nvSpPr>
          <p:spPr>
            <a:xfrm>
              <a:off x="3725830" y="3584957"/>
              <a:ext cx="323850" cy="304800"/>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dirty="0"/>
            </a:p>
          </p:txBody>
        </p:sp>
        <p:sp>
          <p:nvSpPr>
            <p:cNvPr id="78" name="Rectangle 77"/>
            <p:cNvSpPr/>
            <p:nvPr>
              <p:custDataLst>
                <p:tags r:id="rId25"/>
              </p:custDataLst>
            </p:nvPr>
          </p:nvSpPr>
          <p:spPr>
            <a:xfrm>
              <a:off x="6971328" y="3584957"/>
              <a:ext cx="323850" cy="304800"/>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dirty="0"/>
            </a:p>
          </p:txBody>
        </p:sp>
        <p:sp>
          <p:nvSpPr>
            <p:cNvPr id="79" name="Rectangle 78"/>
            <p:cNvSpPr/>
            <p:nvPr>
              <p:custDataLst>
                <p:tags r:id="rId26"/>
              </p:custDataLst>
            </p:nvPr>
          </p:nvSpPr>
          <p:spPr>
            <a:xfrm>
              <a:off x="1456353" y="3584957"/>
              <a:ext cx="1295400" cy="304800"/>
            </a:xfrm>
            <a:prstGeom prst="rect">
              <a:avLst/>
            </a:prstGeom>
            <a:solidFill>
              <a:schemeClr val="tx2">
                <a:lumMod val="20000"/>
                <a:lumOff val="80000"/>
                <a:alpha val="50000"/>
              </a:schemeClr>
            </a:solidFill>
            <a:ln>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smtClean="0"/>
                <a:t>v2</a:t>
              </a:r>
              <a:endParaRPr lang="en-US" dirty="0"/>
            </a:p>
          </p:txBody>
        </p:sp>
        <p:sp>
          <p:nvSpPr>
            <p:cNvPr id="80" name="Rectangle 79"/>
            <p:cNvSpPr/>
            <p:nvPr>
              <p:custDataLst>
                <p:tags r:id="rId27"/>
              </p:custDataLst>
            </p:nvPr>
          </p:nvSpPr>
          <p:spPr>
            <a:xfrm>
              <a:off x="3079102" y="3584957"/>
              <a:ext cx="1295400" cy="304800"/>
            </a:xfrm>
            <a:prstGeom prst="rect">
              <a:avLst/>
            </a:prstGeom>
            <a:solidFill>
              <a:schemeClr val="tx2">
                <a:lumMod val="20000"/>
                <a:lumOff val="80000"/>
                <a:alpha val="50000"/>
              </a:schemeClr>
            </a:solidFill>
            <a:ln>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smtClean="0"/>
                <a:t>v2</a:t>
              </a:r>
              <a:endParaRPr lang="en-US" dirty="0"/>
            </a:p>
          </p:txBody>
        </p:sp>
        <p:sp>
          <p:nvSpPr>
            <p:cNvPr id="81" name="Rectangle 80"/>
            <p:cNvSpPr/>
            <p:nvPr>
              <p:custDataLst>
                <p:tags r:id="rId28"/>
              </p:custDataLst>
            </p:nvPr>
          </p:nvSpPr>
          <p:spPr>
            <a:xfrm>
              <a:off x="6323628" y="3584957"/>
              <a:ext cx="1295400" cy="304800"/>
            </a:xfrm>
            <a:prstGeom prst="rect">
              <a:avLst/>
            </a:prstGeom>
            <a:solidFill>
              <a:schemeClr val="tx2">
                <a:lumMod val="20000"/>
                <a:lumOff val="80000"/>
                <a:alpha val="50000"/>
              </a:schemeClr>
            </a:solidFill>
            <a:ln>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smtClean="0"/>
                <a:t>v2</a:t>
              </a:r>
              <a:endParaRPr lang="en-US" dirty="0"/>
            </a:p>
          </p:txBody>
        </p:sp>
        <p:sp>
          <p:nvSpPr>
            <p:cNvPr id="82" name="Multiply 81"/>
            <p:cNvSpPr/>
            <p:nvPr>
              <p:custDataLst>
                <p:tags r:id="rId29"/>
              </p:custDataLst>
            </p:nvPr>
          </p:nvSpPr>
          <p:spPr>
            <a:xfrm>
              <a:off x="6781800" y="3550347"/>
              <a:ext cx="381000" cy="374020"/>
            </a:xfrm>
            <a:prstGeom prst="mathMultiply">
              <a:avLst/>
            </a:prstGeom>
            <a:solidFill>
              <a:srgbClr val="FF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0000"/>
                </a:solidFill>
              </a:endParaRPr>
            </a:p>
          </p:txBody>
        </p:sp>
        <p:sp>
          <p:nvSpPr>
            <p:cNvPr id="83" name="Multiply 82"/>
            <p:cNvSpPr/>
            <p:nvPr>
              <p:custDataLst>
                <p:tags r:id="rId30"/>
              </p:custDataLst>
            </p:nvPr>
          </p:nvSpPr>
          <p:spPr>
            <a:xfrm>
              <a:off x="1913553" y="3550347"/>
              <a:ext cx="381000" cy="374020"/>
            </a:xfrm>
            <a:prstGeom prst="mathMultiply">
              <a:avLst/>
            </a:prstGeom>
            <a:solidFill>
              <a:srgbClr val="FF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0000"/>
                </a:solidFill>
              </a:endParaRPr>
            </a:p>
          </p:txBody>
        </p:sp>
        <p:sp>
          <p:nvSpPr>
            <p:cNvPr id="84" name="Multiply 83"/>
            <p:cNvSpPr/>
            <p:nvPr>
              <p:custDataLst>
                <p:tags r:id="rId31"/>
              </p:custDataLst>
            </p:nvPr>
          </p:nvSpPr>
          <p:spPr>
            <a:xfrm>
              <a:off x="3536302" y="3550347"/>
              <a:ext cx="381000" cy="374020"/>
            </a:xfrm>
            <a:prstGeom prst="mathMultiply">
              <a:avLst/>
            </a:prstGeom>
            <a:solidFill>
              <a:srgbClr val="FF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0000"/>
                </a:solidFill>
              </a:endParaRPr>
            </a:p>
          </p:txBody>
        </p:sp>
        <p:sp>
          <p:nvSpPr>
            <p:cNvPr id="85" name="Oval 84"/>
            <p:cNvSpPr/>
            <p:nvPr>
              <p:custDataLst>
                <p:tags r:id="rId32"/>
              </p:custDataLst>
            </p:nvPr>
          </p:nvSpPr>
          <p:spPr>
            <a:xfrm>
              <a:off x="4669970" y="3521835"/>
              <a:ext cx="415601" cy="419100"/>
            </a:xfrm>
            <a:prstGeom prst="ellipse">
              <a:avLst/>
            </a:prstGeom>
            <a:noFill/>
            <a:ln>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01" name="TextBox 100"/>
          <p:cNvSpPr txBox="1"/>
          <p:nvPr/>
        </p:nvSpPr>
        <p:spPr>
          <a:xfrm>
            <a:off x="685800" y="4027717"/>
            <a:ext cx="3451586" cy="646331"/>
          </a:xfrm>
          <a:prstGeom prst="rect">
            <a:avLst/>
          </a:prstGeom>
          <a:noFill/>
        </p:spPr>
        <p:txBody>
          <a:bodyPr wrap="none" rtlCol="0">
            <a:spAutoFit/>
          </a:bodyPr>
          <a:lstStyle/>
          <a:p>
            <a:pPr algn="r"/>
            <a:r>
              <a:rPr lang="en-US" dirty="0" smtClean="0">
                <a:solidFill>
                  <a:srgbClr val="FF0000"/>
                </a:solidFill>
              </a:rPr>
              <a:t>Stale segment detected,</a:t>
            </a:r>
          </a:p>
          <a:p>
            <a:pPr algn="r"/>
            <a:r>
              <a:rPr lang="en-US" dirty="0" smtClean="0">
                <a:solidFill>
                  <a:srgbClr val="FF0000"/>
                </a:solidFill>
              </a:rPr>
              <a:t>Recovery waits for other replicas</a:t>
            </a:r>
            <a:endParaRPr lang="en-US" dirty="0">
              <a:solidFill>
                <a:srgbClr val="FF0000"/>
              </a:solidFill>
            </a:endParaRPr>
          </a:p>
        </p:txBody>
      </p:sp>
      <p:cxnSp>
        <p:nvCxnSpPr>
          <p:cNvPr id="8" name="Straight Arrow Connector 7"/>
          <p:cNvCxnSpPr/>
          <p:nvPr/>
        </p:nvCxnSpPr>
        <p:spPr>
          <a:xfrm flipH="1">
            <a:off x="3917302" y="3886200"/>
            <a:ext cx="752670" cy="228600"/>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4" name="Slide Number Placeholder 3"/>
          <p:cNvSpPr>
            <a:spLocks noGrp="1"/>
          </p:cNvSpPr>
          <p:nvPr>
            <p:ph type="sldNum" sz="quarter" idx="12"/>
          </p:nvPr>
        </p:nvSpPr>
        <p:spPr/>
        <p:txBody>
          <a:bodyPr/>
          <a:lstStyle/>
          <a:p>
            <a:fld id="{68FBD721-3271-4DF0-B17E-844E969EC90E}" type="slidenum">
              <a:rPr lang="en-US" smtClean="0"/>
              <a:t>73</a:t>
            </a:fld>
            <a:endParaRPr lang="en-US" dirty="0"/>
          </a:p>
        </p:txBody>
      </p:sp>
    </p:spTree>
    <p:custDataLst>
      <p:tags r:id="rId1"/>
    </p:custDataLst>
    <p:extLst>
      <p:ext uri="{BB962C8B-B14F-4D97-AF65-F5344CB8AC3E}">
        <p14:creationId xmlns:p14="http://schemas.microsoft.com/office/powerpoint/2010/main" val="1355996040"/>
      </p:ext>
    </p:extLst>
  </p:cSld>
  <p:clrMapOvr>
    <a:masterClrMapping/>
  </p:clrMapOvr>
  <mc:AlternateContent xmlns:mc="http://schemas.openxmlformats.org/markup-compatibility/2006" xmlns:p14="http://schemas.microsoft.com/office/powerpoint/2010/main">
    <mc:Choice Requires="p14">
      <p:transition spd="slow" p14:dur="2000" advTm="331"/>
    </mc:Choice>
    <mc:Fallback xmlns="">
      <p:transition spd="slow" advTm="331"/>
    </mc:Fallback>
  </mc:AlternateContent>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2"/>
            </p:custDataLst>
          </p:nvPr>
        </p:nvSpPr>
        <p:spPr/>
        <p:txBody>
          <a:bodyPr/>
          <a:lstStyle/>
          <a:p>
            <a:r>
              <a:rPr lang="en-US" dirty="0" smtClean="0"/>
              <a:t>Replica Garbage Collection</a:t>
            </a:r>
            <a:endParaRPr lang="en-US" dirty="0"/>
          </a:p>
        </p:txBody>
      </p:sp>
      <p:sp>
        <p:nvSpPr>
          <p:cNvPr id="3" name="Content Placeholder 2"/>
          <p:cNvSpPr>
            <a:spLocks noGrp="1"/>
          </p:cNvSpPr>
          <p:nvPr>
            <p:ph idx="1"/>
            <p:custDataLst>
              <p:tags r:id="rId3"/>
            </p:custDataLst>
          </p:nvPr>
        </p:nvSpPr>
        <p:spPr/>
        <p:txBody>
          <a:bodyPr>
            <a:normAutofit/>
          </a:bodyPr>
          <a:lstStyle/>
          <a:p>
            <a:r>
              <a:rPr lang="en-US" b="1" dirty="0" smtClean="0">
                <a:solidFill>
                  <a:schemeClr val="accent4"/>
                </a:solidFill>
              </a:rPr>
              <a:t>Problem:</a:t>
            </a:r>
            <a:r>
              <a:rPr lang="en-US" dirty="0" smtClean="0"/>
              <a:t> backups may miss frees from masters</a:t>
            </a:r>
          </a:p>
          <a:p>
            <a:pPr lvl="1"/>
            <a:r>
              <a:rPr lang="en-US" dirty="0"/>
              <a:t>Masters may crash before issuing frees</a:t>
            </a:r>
          </a:p>
          <a:p>
            <a:pPr lvl="1"/>
            <a:r>
              <a:rPr lang="en-US" dirty="0" smtClean="0"/>
              <a:t>Backup crashes and restarts later</a:t>
            </a:r>
          </a:p>
          <a:p>
            <a:pPr lvl="1"/>
            <a:r>
              <a:rPr lang="en-US" dirty="0" smtClean="0"/>
              <a:t>Stored replicas may be needed or may be redundant</a:t>
            </a:r>
          </a:p>
          <a:p>
            <a:pPr lvl="1"/>
            <a:r>
              <a:rPr lang="en-US" dirty="0" smtClean="0"/>
              <a:t>Masters may have created new replicas elsewhere</a:t>
            </a:r>
          </a:p>
          <a:p>
            <a:pPr lvl="1"/>
            <a:endParaRPr lang="en-US" dirty="0" smtClean="0"/>
          </a:p>
        </p:txBody>
      </p:sp>
      <p:sp>
        <p:nvSpPr>
          <p:cNvPr id="4" name="Slide Number Placeholder 3"/>
          <p:cNvSpPr>
            <a:spLocks noGrp="1"/>
          </p:cNvSpPr>
          <p:nvPr>
            <p:ph type="sldNum" sz="quarter" idx="12"/>
            <p:custDataLst>
              <p:tags r:id="rId4"/>
            </p:custDataLst>
          </p:nvPr>
        </p:nvSpPr>
        <p:spPr/>
        <p:txBody>
          <a:bodyPr/>
          <a:lstStyle/>
          <a:p>
            <a:fld id="{E7A5B8A6-A355-495E-943D-2625EB1675EB}" type="slidenum">
              <a:rPr lang="en-US" smtClean="0"/>
              <a:t>74</a:t>
            </a:fld>
            <a:endParaRPr lang="en-US" dirty="0"/>
          </a:p>
        </p:txBody>
      </p:sp>
    </p:spTree>
    <p:custDataLst>
      <p:tags r:id="rId1"/>
    </p:custDataLst>
    <p:extLst>
      <p:ext uri="{BB962C8B-B14F-4D97-AF65-F5344CB8AC3E}">
        <p14:creationId xmlns:p14="http://schemas.microsoft.com/office/powerpoint/2010/main" val="2593601910"/>
      </p:ext>
    </p:extLst>
  </p:cSld>
  <p:clrMapOvr>
    <a:masterClrMapping/>
  </p:clrMapOvr>
  <mc:AlternateContent xmlns:mc="http://schemas.openxmlformats.org/markup-compatibility/2006" xmlns:p14="http://schemas.microsoft.com/office/powerpoint/2010/main">
    <mc:Choice Requires="p14">
      <p:transition spd="slow" p14:dur="2000" advTm="55308"/>
    </mc:Choice>
    <mc:Fallback xmlns="">
      <p:transition spd="slow" advTm="55308"/>
    </mc:Fallback>
  </mc:AlternateContent>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Fault-tolerance Requirements</a:t>
            </a:r>
            <a:endParaRPr lang="en-US" dirty="0"/>
          </a:p>
        </p:txBody>
      </p:sp>
      <p:sp>
        <p:nvSpPr>
          <p:cNvPr id="3" name="Content Placeholder 2"/>
          <p:cNvSpPr>
            <a:spLocks noGrp="1"/>
          </p:cNvSpPr>
          <p:nvPr>
            <p:ph idx="1"/>
          </p:nvPr>
        </p:nvSpPr>
        <p:spPr/>
        <p:txBody>
          <a:bodyPr>
            <a:normAutofit/>
          </a:bodyPr>
          <a:lstStyle/>
          <a:p>
            <a:pPr marL="0" indent="0">
              <a:buNone/>
            </a:pPr>
            <a:r>
              <a:rPr lang="en-US" b="1" dirty="0" smtClean="0"/>
              <a:t>Server failures:</a:t>
            </a:r>
            <a:endParaRPr lang="en-US" dirty="0" smtClean="0"/>
          </a:p>
          <a:p>
            <a:pPr marL="0" indent="0">
              <a:buNone/>
            </a:pPr>
            <a:endParaRPr lang="en-US" dirty="0" smtClean="0"/>
          </a:p>
          <a:p>
            <a:pPr marL="0" indent="0">
              <a:buNone/>
            </a:pPr>
            <a:endParaRPr lang="en-US" dirty="0"/>
          </a:p>
          <a:p>
            <a:pPr marL="0" indent="0">
              <a:buNone/>
            </a:pPr>
            <a:endParaRPr lang="en-US" dirty="0" smtClean="0"/>
          </a:p>
          <a:p>
            <a:pPr marL="0" indent="0">
              <a:buNone/>
            </a:pPr>
            <a:endParaRPr lang="en-US" dirty="0"/>
          </a:p>
          <a:p>
            <a:pPr marL="0" indent="0">
              <a:buNone/>
            </a:pPr>
            <a:r>
              <a:rPr lang="en-US" b="1" dirty="0" smtClean="0"/>
              <a:t>Desired fault-tolerance:</a:t>
            </a:r>
          </a:p>
          <a:p>
            <a:r>
              <a:rPr lang="en-US" dirty="0" smtClean="0"/>
              <a:t>Intermittent (permanent</a:t>
            </a:r>
            <a:r>
              <a:rPr lang="en-US" dirty="0"/>
              <a:t>) loss of individual </a:t>
            </a:r>
            <a:r>
              <a:rPr lang="en-US" dirty="0" smtClean="0"/>
              <a:t>servers</a:t>
            </a:r>
            <a:endParaRPr lang="en-US" dirty="0"/>
          </a:p>
          <a:p>
            <a:pPr lvl="1"/>
            <a:r>
              <a:rPr lang="en-US" dirty="0" smtClean="0"/>
              <a:t>Remain </a:t>
            </a:r>
            <a:r>
              <a:rPr lang="en-US" b="1" dirty="0" smtClean="0">
                <a:solidFill>
                  <a:schemeClr val="accent3">
                    <a:lumMod val="75000"/>
                  </a:schemeClr>
                </a:solidFill>
              </a:rPr>
              <a:t>available</a:t>
            </a:r>
            <a:endParaRPr lang="en-US" b="1" dirty="0">
              <a:solidFill>
                <a:schemeClr val="accent3">
                  <a:lumMod val="75000"/>
                </a:schemeClr>
              </a:solidFill>
            </a:endParaRPr>
          </a:p>
          <a:p>
            <a:r>
              <a:rPr lang="en-US" dirty="0" smtClean="0"/>
              <a:t>Rare but </a:t>
            </a:r>
            <a:r>
              <a:rPr lang="en-US" dirty="0"/>
              <a:t>temporary loss of many </a:t>
            </a:r>
            <a:r>
              <a:rPr lang="en-US" dirty="0" smtClean="0"/>
              <a:t>or all servers</a:t>
            </a:r>
          </a:p>
          <a:p>
            <a:pPr lvl="1"/>
            <a:r>
              <a:rPr lang="en-US" dirty="0"/>
              <a:t>R</a:t>
            </a:r>
            <a:r>
              <a:rPr lang="en-US" dirty="0" smtClean="0"/>
              <a:t>emain </a:t>
            </a:r>
            <a:r>
              <a:rPr lang="en-US" b="1" dirty="0" smtClean="0">
                <a:solidFill>
                  <a:schemeClr val="accent6"/>
                </a:solidFill>
              </a:rPr>
              <a:t>durable</a:t>
            </a:r>
          </a:p>
          <a:p>
            <a:endParaRPr lang="en-US" dirty="0"/>
          </a:p>
        </p:txBody>
      </p:sp>
      <p:sp>
        <p:nvSpPr>
          <p:cNvPr id="4" name="Slide Number Placeholder 3"/>
          <p:cNvSpPr>
            <a:spLocks noGrp="1"/>
          </p:cNvSpPr>
          <p:nvPr>
            <p:ph type="sldNum" sz="quarter" idx="12"/>
          </p:nvPr>
        </p:nvSpPr>
        <p:spPr/>
        <p:txBody>
          <a:bodyPr/>
          <a:lstStyle/>
          <a:p>
            <a:fld id="{68FBD721-3271-4DF0-B17E-844E969EC90E}" type="slidenum">
              <a:rPr lang="en-US" smtClean="0"/>
              <a:t>75</a:t>
            </a:fld>
            <a:endParaRPr lang="en-US" dirty="0"/>
          </a:p>
        </p:txBody>
      </p:sp>
      <p:graphicFrame>
        <p:nvGraphicFramePr>
          <p:cNvPr id="7" name="Table 6"/>
          <p:cNvGraphicFramePr>
            <a:graphicFrameLocks noGrp="1"/>
          </p:cNvGraphicFramePr>
          <p:nvPr>
            <p:extLst>
              <p:ext uri="{D42A27DB-BD31-4B8C-83A1-F6EECF244321}">
                <p14:modId xmlns:p14="http://schemas.microsoft.com/office/powerpoint/2010/main" val="3838796727"/>
              </p:ext>
            </p:extLst>
          </p:nvPr>
        </p:nvGraphicFramePr>
        <p:xfrm>
          <a:off x="1600200" y="1676400"/>
          <a:ext cx="6096000" cy="1925320"/>
        </p:xfrm>
        <a:graphic>
          <a:graphicData uri="http://schemas.openxmlformats.org/drawingml/2006/table">
            <a:tbl>
              <a:tblPr firstRow="1" bandRow="1">
                <a:tableStyleId>{5C22544A-7EE6-4342-B048-85BDC9FD1C3A}</a:tableStyleId>
              </a:tblPr>
              <a:tblGrid>
                <a:gridCol w="1371600"/>
                <a:gridCol w="2209800"/>
                <a:gridCol w="2514600"/>
              </a:tblGrid>
              <a:tr h="370840">
                <a:tc>
                  <a:txBody>
                    <a:bodyPr/>
                    <a:lstStyle/>
                    <a:p>
                      <a:endParaRPr lang="en-US" b="1" dirty="0">
                        <a:solidFill>
                          <a:schemeClr val="bg1"/>
                        </a:solidFill>
                      </a:endParaRPr>
                    </a:p>
                  </a:txBody>
                  <a:tcPr/>
                </a:tc>
                <a:tc>
                  <a:txBody>
                    <a:bodyPr/>
                    <a:lstStyle/>
                    <a:p>
                      <a:r>
                        <a:rPr lang="en-US" dirty="0" smtClean="0"/>
                        <a:t>Independent</a:t>
                      </a:r>
                      <a:endParaRPr lang="en-US" dirty="0"/>
                    </a:p>
                  </a:txBody>
                  <a:tcPr/>
                </a:tc>
                <a:tc>
                  <a:txBody>
                    <a:bodyPr/>
                    <a:lstStyle/>
                    <a:p>
                      <a:r>
                        <a:rPr lang="en-US" dirty="0" smtClean="0"/>
                        <a:t>Correlated</a:t>
                      </a:r>
                      <a:endParaRPr lang="en-US" dirty="0"/>
                    </a:p>
                  </a:txBody>
                  <a:tcPr/>
                </a:tc>
              </a:tr>
              <a:tr h="370840">
                <a:tc>
                  <a:txBody>
                    <a:bodyPr/>
                    <a:lstStyle/>
                    <a:p>
                      <a:r>
                        <a:rPr lang="en-US" b="1" dirty="0" smtClean="0">
                          <a:solidFill>
                            <a:schemeClr val="bg1"/>
                          </a:solidFill>
                        </a:rPr>
                        <a:t>Permanent</a:t>
                      </a:r>
                      <a:endParaRPr lang="en-US" b="1" dirty="0">
                        <a:solidFill>
                          <a:schemeClr val="bg1"/>
                        </a:solidFill>
                      </a:endParaRPr>
                    </a:p>
                  </a:txBody>
                  <a:tcPr>
                    <a:solidFill>
                      <a:schemeClr val="accent1"/>
                    </a:solidFill>
                  </a:tcPr>
                </a:tc>
                <a:tc>
                  <a:txBody>
                    <a:bodyPr/>
                    <a:lstStyle/>
                    <a:p>
                      <a:r>
                        <a:rPr lang="en-US" dirty="0" smtClean="0"/>
                        <a:t>Bad</a:t>
                      </a:r>
                      <a:r>
                        <a:rPr lang="en-US" baseline="0" dirty="0" smtClean="0"/>
                        <a:t> disk, reprovisioned</a:t>
                      </a:r>
                      <a:endParaRPr lang="en-US" dirty="0"/>
                    </a:p>
                  </a:txBody>
                  <a:tcPr/>
                </a:tc>
                <a:tc>
                  <a:txBody>
                    <a:bodyPr/>
                    <a:lstStyle/>
                    <a:p>
                      <a:r>
                        <a:rPr lang="en-US" dirty="0" smtClean="0"/>
                        <a:t>Fire, </a:t>
                      </a:r>
                    </a:p>
                    <a:p>
                      <a:r>
                        <a:rPr lang="en-US" dirty="0" smtClean="0"/>
                        <a:t>nuclear</a:t>
                      </a:r>
                      <a:r>
                        <a:rPr lang="en-US" baseline="0" dirty="0" smtClean="0"/>
                        <a:t> attack,</a:t>
                      </a:r>
                    </a:p>
                    <a:p>
                      <a:r>
                        <a:rPr lang="en-US" dirty="0" smtClean="0"/>
                        <a:t>Godzilla</a:t>
                      </a:r>
                      <a:endParaRPr lang="en-US" dirty="0"/>
                    </a:p>
                  </a:txBody>
                  <a:tcPr/>
                </a:tc>
              </a:tr>
              <a:tr h="370840">
                <a:tc>
                  <a:txBody>
                    <a:bodyPr/>
                    <a:lstStyle/>
                    <a:p>
                      <a:r>
                        <a:rPr lang="en-US" b="1" dirty="0" smtClean="0">
                          <a:solidFill>
                            <a:schemeClr val="bg1"/>
                          </a:solidFill>
                        </a:rPr>
                        <a:t>Temporary</a:t>
                      </a:r>
                      <a:endParaRPr lang="en-US" b="1" dirty="0">
                        <a:solidFill>
                          <a:schemeClr val="bg1"/>
                        </a:solidFill>
                      </a:endParaRPr>
                    </a:p>
                  </a:txBody>
                  <a:tcPr>
                    <a:solidFill>
                      <a:schemeClr val="accent1"/>
                    </a:solidFill>
                  </a:tcPr>
                </a:tc>
                <a:tc>
                  <a:txBody>
                    <a:bodyPr/>
                    <a:lstStyle/>
                    <a:p>
                      <a:r>
                        <a:rPr lang="en-US" dirty="0" smtClean="0"/>
                        <a:t>Segfault,</a:t>
                      </a:r>
                      <a:r>
                        <a:rPr lang="en-US" baseline="0" dirty="0" smtClean="0"/>
                        <a:t> r</a:t>
                      </a:r>
                      <a:r>
                        <a:rPr lang="en-US" dirty="0" smtClean="0"/>
                        <a:t>eboot</a:t>
                      </a:r>
                      <a:endParaRPr lang="en-US" dirty="0"/>
                    </a:p>
                  </a:txBody>
                  <a:tcPr/>
                </a:tc>
                <a:tc>
                  <a:txBody>
                    <a:bodyPr/>
                    <a:lstStyle/>
                    <a:p>
                      <a:r>
                        <a:rPr lang="en-US" dirty="0" smtClean="0"/>
                        <a:t>Power loss,</a:t>
                      </a:r>
                      <a:r>
                        <a:rPr lang="en-US" baseline="0" dirty="0" smtClean="0"/>
                        <a:t> </a:t>
                      </a:r>
                      <a:r>
                        <a:rPr lang="en-US" dirty="0" smtClean="0"/>
                        <a:t>segfault,</a:t>
                      </a:r>
                    </a:p>
                    <a:p>
                      <a:r>
                        <a:rPr lang="en-US" dirty="0" smtClean="0"/>
                        <a:t>faulty switch</a:t>
                      </a:r>
                      <a:endParaRPr lang="en-US" dirty="0"/>
                    </a:p>
                  </a:txBody>
                  <a:tcPr/>
                </a:tc>
              </a:tr>
            </a:tbl>
          </a:graphicData>
        </a:graphic>
      </p:graphicFrame>
    </p:spTree>
    <p:extLst>
      <p:ext uri="{BB962C8B-B14F-4D97-AF65-F5344CB8AC3E}">
        <p14:creationId xmlns:p14="http://schemas.microsoft.com/office/powerpoint/2010/main" val="3533624765"/>
      </p:ext>
    </p:extLst>
  </p:cSld>
  <p:clrMapOvr>
    <a:masterClrMapping/>
  </p:clrMapOvr>
  <mc:AlternateContent xmlns:mc="http://schemas.openxmlformats.org/markup-compatibility/2006" xmlns:p14="http://schemas.microsoft.com/office/powerpoint/2010/main">
    <mc:Choice Requires="p14">
      <p:transition spd="slow" p14:dur="2000" advTm="114939"/>
    </mc:Choice>
    <mc:Fallback xmlns="">
      <p:transition spd="slow" advTm="114939"/>
    </mc:Fallback>
  </mc:AlternateContent>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Fault-tolerance Requirements</a:t>
            </a:r>
            <a:endParaRPr lang="en-US" dirty="0"/>
          </a:p>
        </p:txBody>
      </p:sp>
      <p:sp>
        <p:nvSpPr>
          <p:cNvPr id="3" name="Content Placeholder 2"/>
          <p:cNvSpPr>
            <a:spLocks noGrp="1"/>
          </p:cNvSpPr>
          <p:nvPr>
            <p:ph idx="1"/>
          </p:nvPr>
        </p:nvSpPr>
        <p:spPr/>
        <p:txBody>
          <a:bodyPr>
            <a:normAutofit/>
          </a:bodyPr>
          <a:lstStyle/>
          <a:p>
            <a:pPr marL="0" indent="0">
              <a:buNone/>
            </a:pPr>
            <a:r>
              <a:rPr lang="en-US" b="1" dirty="0" smtClean="0"/>
              <a:t>Server failures:</a:t>
            </a:r>
            <a:endParaRPr lang="en-US" dirty="0" smtClean="0"/>
          </a:p>
          <a:p>
            <a:pPr marL="0" indent="0">
              <a:buNone/>
            </a:pPr>
            <a:endParaRPr lang="en-US" dirty="0" smtClean="0"/>
          </a:p>
          <a:p>
            <a:pPr marL="0" indent="0">
              <a:buNone/>
            </a:pPr>
            <a:endParaRPr lang="en-US" dirty="0"/>
          </a:p>
          <a:p>
            <a:pPr marL="0" indent="0">
              <a:buNone/>
            </a:pPr>
            <a:endParaRPr lang="en-US" dirty="0" smtClean="0"/>
          </a:p>
          <a:p>
            <a:pPr marL="0" indent="0">
              <a:buNone/>
            </a:pPr>
            <a:endParaRPr lang="en-US" dirty="0"/>
          </a:p>
          <a:p>
            <a:pPr marL="0" indent="0">
              <a:buNone/>
            </a:pPr>
            <a:r>
              <a:rPr lang="en-US" b="1" dirty="0" smtClean="0"/>
              <a:t>Desired fault-tolerance:</a:t>
            </a:r>
          </a:p>
          <a:p>
            <a:r>
              <a:rPr lang="en-US" dirty="0" smtClean="0"/>
              <a:t>Intermittent (permanent</a:t>
            </a:r>
            <a:r>
              <a:rPr lang="en-US" dirty="0"/>
              <a:t>) loss of individual </a:t>
            </a:r>
            <a:r>
              <a:rPr lang="en-US" dirty="0" smtClean="0"/>
              <a:t>servers</a:t>
            </a:r>
            <a:endParaRPr lang="en-US" dirty="0"/>
          </a:p>
          <a:p>
            <a:pPr lvl="1"/>
            <a:r>
              <a:rPr lang="en-US" dirty="0" smtClean="0"/>
              <a:t>Remain </a:t>
            </a:r>
            <a:r>
              <a:rPr lang="en-US" b="1" dirty="0" smtClean="0">
                <a:solidFill>
                  <a:schemeClr val="accent3">
                    <a:lumMod val="75000"/>
                  </a:schemeClr>
                </a:solidFill>
              </a:rPr>
              <a:t>available</a:t>
            </a:r>
            <a:endParaRPr lang="en-US" b="1" dirty="0">
              <a:solidFill>
                <a:schemeClr val="accent3">
                  <a:lumMod val="75000"/>
                </a:schemeClr>
              </a:solidFill>
            </a:endParaRPr>
          </a:p>
          <a:p>
            <a:r>
              <a:rPr lang="en-US" dirty="0" smtClean="0"/>
              <a:t>Rare but </a:t>
            </a:r>
            <a:r>
              <a:rPr lang="en-US" dirty="0"/>
              <a:t>temporary loss of many </a:t>
            </a:r>
            <a:r>
              <a:rPr lang="en-US" dirty="0" smtClean="0"/>
              <a:t>or all servers</a:t>
            </a:r>
          </a:p>
          <a:p>
            <a:pPr lvl="1"/>
            <a:r>
              <a:rPr lang="en-US" dirty="0"/>
              <a:t>R</a:t>
            </a:r>
            <a:r>
              <a:rPr lang="en-US" dirty="0" smtClean="0"/>
              <a:t>emain </a:t>
            </a:r>
            <a:r>
              <a:rPr lang="en-US" b="1" dirty="0" smtClean="0">
                <a:solidFill>
                  <a:schemeClr val="accent6"/>
                </a:solidFill>
              </a:rPr>
              <a:t>durable</a:t>
            </a:r>
          </a:p>
          <a:p>
            <a:endParaRPr lang="en-US" dirty="0"/>
          </a:p>
        </p:txBody>
      </p:sp>
      <p:sp>
        <p:nvSpPr>
          <p:cNvPr id="4" name="Slide Number Placeholder 3"/>
          <p:cNvSpPr>
            <a:spLocks noGrp="1"/>
          </p:cNvSpPr>
          <p:nvPr>
            <p:ph type="sldNum" sz="quarter" idx="12"/>
          </p:nvPr>
        </p:nvSpPr>
        <p:spPr/>
        <p:txBody>
          <a:bodyPr/>
          <a:lstStyle/>
          <a:p>
            <a:fld id="{68FBD721-3271-4DF0-B17E-844E969EC90E}" type="slidenum">
              <a:rPr lang="en-US" smtClean="0"/>
              <a:t>76</a:t>
            </a:fld>
            <a:endParaRPr lang="en-US" dirty="0"/>
          </a:p>
        </p:txBody>
      </p:sp>
      <p:graphicFrame>
        <p:nvGraphicFramePr>
          <p:cNvPr id="7" name="Table 6"/>
          <p:cNvGraphicFramePr>
            <a:graphicFrameLocks noGrp="1"/>
          </p:cNvGraphicFramePr>
          <p:nvPr>
            <p:extLst>
              <p:ext uri="{D42A27DB-BD31-4B8C-83A1-F6EECF244321}">
                <p14:modId xmlns:p14="http://schemas.microsoft.com/office/powerpoint/2010/main" val="3103263804"/>
              </p:ext>
            </p:extLst>
          </p:nvPr>
        </p:nvGraphicFramePr>
        <p:xfrm>
          <a:off x="1600200" y="1676400"/>
          <a:ext cx="6096000" cy="1925320"/>
        </p:xfrm>
        <a:graphic>
          <a:graphicData uri="http://schemas.openxmlformats.org/drawingml/2006/table">
            <a:tbl>
              <a:tblPr firstRow="1" bandRow="1">
                <a:tableStyleId>{5C22544A-7EE6-4342-B048-85BDC9FD1C3A}</a:tableStyleId>
              </a:tblPr>
              <a:tblGrid>
                <a:gridCol w="1371600"/>
                <a:gridCol w="2209800"/>
                <a:gridCol w="2514600"/>
              </a:tblGrid>
              <a:tr h="370840">
                <a:tc>
                  <a:txBody>
                    <a:bodyPr/>
                    <a:lstStyle/>
                    <a:p>
                      <a:endParaRPr lang="en-US" b="1" dirty="0">
                        <a:solidFill>
                          <a:schemeClr val="bg1"/>
                        </a:solidFill>
                      </a:endParaRPr>
                    </a:p>
                  </a:txBody>
                  <a:tcPr/>
                </a:tc>
                <a:tc>
                  <a:txBody>
                    <a:bodyPr/>
                    <a:lstStyle/>
                    <a:p>
                      <a:r>
                        <a:rPr lang="en-US" dirty="0" smtClean="0"/>
                        <a:t>Independent</a:t>
                      </a:r>
                      <a:endParaRPr lang="en-US" dirty="0"/>
                    </a:p>
                  </a:txBody>
                  <a:tcPr/>
                </a:tc>
                <a:tc>
                  <a:txBody>
                    <a:bodyPr/>
                    <a:lstStyle/>
                    <a:p>
                      <a:r>
                        <a:rPr lang="en-US" dirty="0" smtClean="0"/>
                        <a:t>Correlated</a:t>
                      </a:r>
                      <a:endParaRPr lang="en-US" dirty="0"/>
                    </a:p>
                  </a:txBody>
                  <a:tcPr/>
                </a:tc>
              </a:tr>
              <a:tr h="370840">
                <a:tc>
                  <a:txBody>
                    <a:bodyPr/>
                    <a:lstStyle/>
                    <a:p>
                      <a:r>
                        <a:rPr lang="en-US" b="1" dirty="0" smtClean="0">
                          <a:solidFill>
                            <a:schemeClr val="bg1"/>
                          </a:solidFill>
                        </a:rPr>
                        <a:t>Permanent</a:t>
                      </a:r>
                      <a:endParaRPr lang="en-US" b="1" dirty="0">
                        <a:solidFill>
                          <a:schemeClr val="bg1"/>
                        </a:solidFill>
                      </a:endParaRPr>
                    </a:p>
                  </a:txBody>
                  <a:tcPr>
                    <a:solidFill>
                      <a:schemeClr val="accent1"/>
                    </a:solidFill>
                  </a:tcPr>
                </a:tc>
                <a:tc>
                  <a:txBody>
                    <a:bodyPr/>
                    <a:lstStyle/>
                    <a:p>
                      <a:r>
                        <a:rPr lang="en-US" dirty="0" smtClean="0"/>
                        <a:t>Bad</a:t>
                      </a:r>
                      <a:r>
                        <a:rPr lang="en-US" baseline="0" dirty="0" smtClean="0"/>
                        <a:t> disk, reprovisioned</a:t>
                      </a:r>
                      <a:endParaRPr lang="en-US" dirty="0"/>
                    </a:p>
                  </a:txBody>
                  <a:tcPr/>
                </a:tc>
                <a:tc>
                  <a:txBody>
                    <a:bodyPr/>
                    <a:lstStyle/>
                    <a:p>
                      <a:r>
                        <a:rPr lang="en-US" dirty="0" smtClean="0"/>
                        <a:t>Fire, </a:t>
                      </a:r>
                    </a:p>
                    <a:p>
                      <a:r>
                        <a:rPr lang="en-US" dirty="0" smtClean="0"/>
                        <a:t>nuclear</a:t>
                      </a:r>
                      <a:r>
                        <a:rPr lang="en-US" baseline="0" dirty="0" smtClean="0"/>
                        <a:t> attack,</a:t>
                      </a:r>
                    </a:p>
                    <a:p>
                      <a:r>
                        <a:rPr lang="en-US" dirty="0" smtClean="0"/>
                        <a:t>Godzilla</a:t>
                      </a:r>
                      <a:endParaRPr lang="en-US" dirty="0"/>
                    </a:p>
                  </a:txBody>
                  <a:tcPr/>
                </a:tc>
              </a:tr>
              <a:tr h="370840">
                <a:tc>
                  <a:txBody>
                    <a:bodyPr/>
                    <a:lstStyle/>
                    <a:p>
                      <a:r>
                        <a:rPr lang="en-US" b="1" dirty="0" smtClean="0">
                          <a:solidFill>
                            <a:schemeClr val="bg1"/>
                          </a:solidFill>
                        </a:rPr>
                        <a:t>Temporary</a:t>
                      </a:r>
                      <a:endParaRPr lang="en-US" b="1" dirty="0">
                        <a:solidFill>
                          <a:schemeClr val="bg1"/>
                        </a:solidFill>
                      </a:endParaRPr>
                    </a:p>
                  </a:txBody>
                  <a:tcPr>
                    <a:solidFill>
                      <a:schemeClr val="accent1"/>
                    </a:solidFill>
                  </a:tcPr>
                </a:tc>
                <a:tc>
                  <a:txBody>
                    <a:bodyPr/>
                    <a:lstStyle/>
                    <a:p>
                      <a:r>
                        <a:rPr lang="en-US" dirty="0" smtClean="0"/>
                        <a:t>Segfault,</a:t>
                      </a:r>
                      <a:r>
                        <a:rPr lang="en-US" baseline="0" dirty="0" smtClean="0"/>
                        <a:t> r</a:t>
                      </a:r>
                      <a:r>
                        <a:rPr lang="en-US" dirty="0" smtClean="0"/>
                        <a:t>eboot</a:t>
                      </a:r>
                      <a:endParaRPr lang="en-US" dirty="0"/>
                    </a:p>
                  </a:txBody>
                  <a:tcPr/>
                </a:tc>
                <a:tc>
                  <a:txBody>
                    <a:bodyPr/>
                    <a:lstStyle/>
                    <a:p>
                      <a:r>
                        <a:rPr lang="en-US" dirty="0" smtClean="0"/>
                        <a:t>Power loss,</a:t>
                      </a:r>
                      <a:r>
                        <a:rPr lang="en-US" baseline="0" dirty="0" smtClean="0"/>
                        <a:t> </a:t>
                      </a:r>
                      <a:r>
                        <a:rPr lang="en-US" dirty="0" smtClean="0"/>
                        <a:t>segfault,</a:t>
                      </a:r>
                    </a:p>
                    <a:p>
                      <a:r>
                        <a:rPr lang="en-US" dirty="0" smtClean="0"/>
                        <a:t>faulty switch</a:t>
                      </a:r>
                      <a:endParaRPr lang="en-US" dirty="0"/>
                    </a:p>
                  </a:txBody>
                  <a:tcPr/>
                </a:tc>
              </a:tr>
            </a:tbl>
          </a:graphicData>
        </a:graphic>
      </p:graphicFrame>
      <p:sp>
        <p:nvSpPr>
          <p:cNvPr id="5" name="Rectangle 4"/>
          <p:cNvSpPr/>
          <p:nvPr/>
        </p:nvSpPr>
        <p:spPr>
          <a:xfrm>
            <a:off x="3200400" y="2209800"/>
            <a:ext cx="1752600" cy="1295400"/>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b="1" dirty="0" smtClean="0"/>
              <a:t>Available</a:t>
            </a:r>
            <a:endParaRPr lang="en-US" b="1" dirty="0"/>
          </a:p>
        </p:txBody>
      </p:sp>
      <p:sp>
        <p:nvSpPr>
          <p:cNvPr id="8" name="Rectangle 7"/>
          <p:cNvSpPr/>
          <p:nvPr/>
        </p:nvSpPr>
        <p:spPr>
          <a:xfrm>
            <a:off x="5410200" y="3048000"/>
            <a:ext cx="1981200" cy="457200"/>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b="1" dirty="0" smtClean="0"/>
              <a:t>Durable</a:t>
            </a:r>
            <a:endParaRPr lang="en-US" b="1" dirty="0"/>
          </a:p>
        </p:txBody>
      </p:sp>
      <p:sp>
        <p:nvSpPr>
          <p:cNvPr id="9" name="Rectangle 8"/>
          <p:cNvSpPr/>
          <p:nvPr/>
        </p:nvSpPr>
        <p:spPr>
          <a:xfrm>
            <a:off x="5410200" y="2209800"/>
            <a:ext cx="1981200" cy="457200"/>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b="1" dirty="0" smtClean="0"/>
              <a:t>Cross fingers</a:t>
            </a:r>
            <a:endParaRPr lang="en-US" b="1" dirty="0"/>
          </a:p>
        </p:txBody>
      </p:sp>
    </p:spTree>
    <p:extLst>
      <p:ext uri="{BB962C8B-B14F-4D97-AF65-F5344CB8AC3E}">
        <p14:creationId xmlns:p14="http://schemas.microsoft.com/office/powerpoint/2010/main" val="3271150717"/>
      </p:ext>
    </p:extLst>
  </p:cSld>
  <p:clrMapOvr>
    <a:masterClrMapping/>
  </p:clrMapOvr>
  <mc:AlternateContent xmlns:mc="http://schemas.openxmlformats.org/markup-compatibility/2006" xmlns:p14="http://schemas.microsoft.com/office/powerpoint/2010/main">
    <mc:Choice Requires="p14">
      <p:transition spd="slow" p14:dur="2000" advTm="13086"/>
    </mc:Choice>
    <mc:Fallback xmlns="">
      <p:transition spd="slow" advTm="13086"/>
    </mc:Fallback>
  </mc:AlternateContent>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Compensating for Failures</a:t>
            </a:r>
            <a:endParaRPr lang="en-US" dirty="0"/>
          </a:p>
        </p:txBody>
      </p:sp>
      <p:sp>
        <p:nvSpPr>
          <p:cNvPr id="3" name="Content Placeholder 2"/>
          <p:cNvSpPr>
            <a:spLocks noGrp="1"/>
          </p:cNvSpPr>
          <p:nvPr>
            <p:ph idx="1"/>
          </p:nvPr>
        </p:nvSpPr>
        <p:spPr/>
        <p:txBody>
          <a:bodyPr>
            <a:normAutofit/>
          </a:bodyPr>
          <a:lstStyle/>
          <a:p>
            <a:r>
              <a:rPr lang="en-US" b="1" dirty="0" smtClean="0">
                <a:solidFill>
                  <a:schemeClr val="accent4"/>
                </a:solidFill>
              </a:rPr>
              <a:t>Problem: </a:t>
            </a:r>
            <a:r>
              <a:rPr lang="en-US" dirty="0" smtClean="0"/>
              <a:t>replicas are lost when servers crash</a:t>
            </a:r>
          </a:p>
          <a:p>
            <a:r>
              <a:rPr lang="en-US" b="1" dirty="0" smtClean="0">
                <a:solidFill>
                  <a:schemeClr val="accent3">
                    <a:lumMod val="75000"/>
                  </a:schemeClr>
                </a:solidFill>
              </a:rPr>
              <a:t>Solution: </a:t>
            </a:r>
            <a:r>
              <a:rPr lang="en-US" dirty="0"/>
              <a:t>r</a:t>
            </a:r>
            <a:r>
              <a:rPr lang="en-US" dirty="0" smtClean="0"/>
              <a:t>apidly recreate lost replicas</a:t>
            </a:r>
          </a:p>
          <a:p>
            <a:pPr lvl="1"/>
            <a:r>
              <a:rPr lang="en-US" dirty="0" smtClean="0"/>
              <a:t>Prevents 4 successive crashes from resulting in loss</a:t>
            </a:r>
          </a:p>
          <a:p>
            <a:pPr lvl="1"/>
            <a:r>
              <a:rPr lang="en-US" dirty="0" smtClean="0"/>
              <a:t>Mitigates independent loss of </a:t>
            </a:r>
            <a:r>
              <a:rPr lang="en-US" dirty="0"/>
              <a:t>single servers</a:t>
            </a:r>
          </a:p>
          <a:p>
            <a:pPr marL="457200" lvl="1" indent="0">
              <a:buNone/>
            </a:pPr>
            <a:endParaRPr lang="en-US" dirty="0" smtClean="0"/>
          </a:p>
          <a:p>
            <a:r>
              <a:rPr lang="en-US" b="1" dirty="0" smtClean="0">
                <a:solidFill>
                  <a:schemeClr val="accent4"/>
                </a:solidFill>
              </a:rPr>
              <a:t>Problem: </a:t>
            </a:r>
            <a:r>
              <a:rPr lang="en-US" dirty="0" smtClean="0"/>
              <a:t>unavailable segments due to temporary server losses</a:t>
            </a:r>
          </a:p>
          <a:p>
            <a:r>
              <a:rPr lang="en-US" b="1" dirty="0" smtClean="0">
                <a:solidFill>
                  <a:schemeClr val="accent3">
                    <a:lumMod val="75000"/>
                  </a:schemeClr>
                </a:solidFill>
              </a:rPr>
              <a:t>Solution: </a:t>
            </a:r>
            <a:r>
              <a:rPr lang="en-US" dirty="0" smtClean="0"/>
              <a:t>must reuse replicas found on disks</a:t>
            </a:r>
          </a:p>
          <a:p>
            <a:pPr lvl="1"/>
            <a:r>
              <a:rPr lang="en-US" dirty="0" smtClean="0"/>
              <a:t>Mitigates temporary correlated loss of (many) servers</a:t>
            </a:r>
          </a:p>
          <a:p>
            <a:pPr lvl="1"/>
            <a:r>
              <a:rPr lang="en-US" dirty="0" smtClean="0">
                <a:solidFill>
                  <a:schemeClr val="accent4"/>
                </a:solidFill>
              </a:rPr>
              <a:t>Creates a new </a:t>
            </a:r>
            <a:r>
              <a:rPr lang="en-US" b="1" dirty="0" smtClean="0">
                <a:solidFill>
                  <a:schemeClr val="accent4"/>
                </a:solidFill>
              </a:rPr>
              <a:t>problem: </a:t>
            </a:r>
            <a:r>
              <a:rPr lang="en-US" dirty="0" smtClean="0"/>
              <a:t>inconsistent replicas</a:t>
            </a:r>
            <a:endParaRPr lang="en-US" dirty="0"/>
          </a:p>
        </p:txBody>
      </p:sp>
      <p:sp>
        <p:nvSpPr>
          <p:cNvPr id="4" name="Slide Number Placeholder 3"/>
          <p:cNvSpPr>
            <a:spLocks noGrp="1"/>
          </p:cNvSpPr>
          <p:nvPr>
            <p:ph type="sldNum" sz="quarter" idx="12"/>
          </p:nvPr>
        </p:nvSpPr>
        <p:spPr/>
        <p:txBody>
          <a:bodyPr/>
          <a:lstStyle/>
          <a:p>
            <a:fld id="{68FBD721-3271-4DF0-B17E-844E969EC90E}" type="slidenum">
              <a:rPr lang="en-US" smtClean="0"/>
              <a:t>77</a:t>
            </a:fld>
            <a:endParaRPr lang="en-US" dirty="0"/>
          </a:p>
        </p:txBody>
      </p:sp>
    </p:spTree>
    <p:extLst>
      <p:ext uri="{BB962C8B-B14F-4D97-AF65-F5344CB8AC3E}">
        <p14:creationId xmlns:p14="http://schemas.microsoft.com/office/powerpoint/2010/main" val="1349569035"/>
      </p:ext>
    </p:extLst>
  </p:cSld>
  <p:clrMapOvr>
    <a:masterClrMapping/>
  </p:clrMapOvr>
  <mc:AlternateContent xmlns:mc="http://schemas.openxmlformats.org/markup-compatibility/2006" xmlns:p14="http://schemas.microsoft.com/office/powerpoint/2010/main">
    <mc:Choice Requires="p14">
      <p:transition spd="slow" p14:dur="2000" advTm="109277"/>
    </mc:Choice>
    <mc:Fallback xmlns="">
      <p:transition spd="slow" advTm="109277"/>
    </mc:Fallback>
  </mc:AlternateContent>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r>
              <a:rPr lang="en-US" b="1" dirty="0" smtClean="0">
                <a:solidFill>
                  <a:schemeClr val="accent4"/>
                </a:solidFill>
              </a:rPr>
              <a:t>Problem: </a:t>
            </a:r>
            <a:r>
              <a:rPr lang="en-US" dirty="0" smtClean="0"/>
              <a:t>replicas are lost when servers crash</a:t>
            </a:r>
          </a:p>
          <a:p>
            <a:r>
              <a:rPr lang="en-US" b="1" dirty="0" smtClean="0">
                <a:solidFill>
                  <a:schemeClr val="accent3">
                    <a:lumMod val="75000"/>
                  </a:schemeClr>
                </a:solidFill>
              </a:rPr>
              <a:t>Solution: </a:t>
            </a:r>
            <a:r>
              <a:rPr lang="en-US" dirty="0"/>
              <a:t>r</a:t>
            </a:r>
            <a:r>
              <a:rPr lang="en-US" dirty="0" smtClean="0"/>
              <a:t>apidly recreate lost replicas</a:t>
            </a:r>
          </a:p>
          <a:p>
            <a:pPr lvl="1"/>
            <a:r>
              <a:rPr lang="en-US" dirty="0" smtClean="0"/>
              <a:t>Prevents 4 successive crashes from resulting in loss</a:t>
            </a:r>
          </a:p>
          <a:p>
            <a:pPr lvl="1"/>
            <a:r>
              <a:rPr lang="en-US" dirty="0" smtClean="0"/>
              <a:t>Mitigates independent loss of </a:t>
            </a:r>
            <a:r>
              <a:rPr lang="en-US" dirty="0"/>
              <a:t>single servers</a:t>
            </a:r>
          </a:p>
          <a:p>
            <a:pPr marL="457200" lvl="1" indent="0">
              <a:buNone/>
            </a:pPr>
            <a:endParaRPr lang="en-US" dirty="0" smtClean="0"/>
          </a:p>
          <a:p>
            <a:r>
              <a:rPr lang="en-US" b="1" dirty="0" smtClean="0">
                <a:solidFill>
                  <a:schemeClr val="accent4"/>
                </a:solidFill>
              </a:rPr>
              <a:t>Problem: </a:t>
            </a:r>
            <a:r>
              <a:rPr lang="en-US" dirty="0" smtClean="0"/>
              <a:t>temporary server losses may make segments unavailable</a:t>
            </a:r>
          </a:p>
          <a:p>
            <a:r>
              <a:rPr lang="en-US" b="1" dirty="0" smtClean="0">
                <a:solidFill>
                  <a:schemeClr val="accent3">
                    <a:lumMod val="75000"/>
                  </a:schemeClr>
                </a:solidFill>
              </a:rPr>
              <a:t>Solution: </a:t>
            </a:r>
            <a:r>
              <a:rPr lang="en-US" dirty="0" smtClean="0"/>
              <a:t>must reuse replicas found on disks</a:t>
            </a:r>
          </a:p>
          <a:p>
            <a:pPr lvl="1"/>
            <a:r>
              <a:rPr lang="en-US" dirty="0" smtClean="0"/>
              <a:t>Mitigates temporary correlated loss of (many) servers</a:t>
            </a:r>
          </a:p>
          <a:p>
            <a:pPr lvl="1"/>
            <a:r>
              <a:rPr lang="en-US" dirty="0" smtClean="0">
                <a:solidFill>
                  <a:schemeClr val="accent4"/>
                </a:solidFill>
              </a:rPr>
              <a:t>Creates a new </a:t>
            </a:r>
            <a:r>
              <a:rPr lang="en-US" b="1" dirty="0" smtClean="0">
                <a:solidFill>
                  <a:schemeClr val="accent4"/>
                </a:solidFill>
              </a:rPr>
              <a:t>problem: </a:t>
            </a:r>
            <a:r>
              <a:rPr lang="en-US" dirty="0" smtClean="0"/>
              <a:t>inconsistent replicas</a:t>
            </a:r>
            <a:endParaRPr lang="en-US" dirty="0"/>
          </a:p>
        </p:txBody>
      </p:sp>
      <p:sp>
        <p:nvSpPr>
          <p:cNvPr id="13" name="Rectangle 12"/>
          <p:cNvSpPr/>
          <p:nvPr/>
        </p:nvSpPr>
        <p:spPr>
          <a:xfrm>
            <a:off x="0" y="1066800"/>
            <a:ext cx="9144000" cy="4953000"/>
          </a:xfrm>
          <a:prstGeom prst="rect">
            <a:avLst/>
          </a:prstGeom>
          <a:solidFill>
            <a:schemeClr val="bg1">
              <a:alpha val="8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p:txBody>
          <a:bodyPr/>
          <a:lstStyle/>
          <a:p>
            <a:r>
              <a:rPr lang="en-US" dirty="0" smtClean="0"/>
              <a:t>Compensating for Failures</a:t>
            </a:r>
            <a:endParaRPr lang="en-US" dirty="0"/>
          </a:p>
        </p:txBody>
      </p:sp>
      <p:sp>
        <p:nvSpPr>
          <p:cNvPr id="4" name="Slide Number Placeholder 3"/>
          <p:cNvSpPr>
            <a:spLocks noGrp="1"/>
          </p:cNvSpPr>
          <p:nvPr>
            <p:ph type="sldNum" sz="quarter" idx="12"/>
          </p:nvPr>
        </p:nvSpPr>
        <p:spPr/>
        <p:txBody>
          <a:bodyPr/>
          <a:lstStyle/>
          <a:p>
            <a:fld id="{68FBD721-3271-4DF0-B17E-844E969EC90E}" type="slidenum">
              <a:rPr lang="en-US" smtClean="0"/>
              <a:t>78</a:t>
            </a:fld>
            <a:endParaRPr lang="en-US" dirty="0"/>
          </a:p>
        </p:txBody>
      </p:sp>
      <p:graphicFrame>
        <p:nvGraphicFramePr>
          <p:cNvPr id="7" name="Table 6"/>
          <p:cNvGraphicFramePr>
            <a:graphicFrameLocks noGrp="1"/>
          </p:cNvGraphicFramePr>
          <p:nvPr>
            <p:extLst>
              <p:ext uri="{D42A27DB-BD31-4B8C-83A1-F6EECF244321}">
                <p14:modId xmlns:p14="http://schemas.microsoft.com/office/powerpoint/2010/main" val="1677502227"/>
              </p:ext>
            </p:extLst>
          </p:nvPr>
        </p:nvGraphicFramePr>
        <p:xfrm>
          <a:off x="1447800" y="2341880"/>
          <a:ext cx="6096000" cy="1925320"/>
        </p:xfrm>
        <a:graphic>
          <a:graphicData uri="http://schemas.openxmlformats.org/drawingml/2006/table">
            <a:tbl>
              <a:tblPr firstRow="1" bandRow="1">
                <a:tableStyleId>{5C22544A-7EE6-4342-B048-85BDC9FD1C3A}</a:tableStyleId>
              </a:tblPr>
              <a:tblGrid>
                <a:gridCol w="1371600"/>
                <a:gridCol w="2209800"/>
                <a:gridCol w="2514600"/>
              </a:tblGrid>
              <a:tr h="370840">
                <a:tc>
                  <a:txBody>
                    <a:bodyPr/>
                    <a:lstStyle/>
                    <a:p>
                      <a:endParaRPr lang="en-US" b="1" dirty="0">
                        <a:solidFill>
                          <a:schemeClr val="bg1"/>
                        </a:solidFill>
                      </a:endParaRPr>
                    </a:p>
                  </a:txBody>
                  <a:tcPr/>
                </a:tc>
                <a:tc>
                  <a:txBody>
                    <a:bodyPr/>
                    <a:lstStyle/>
                    <a:p>
                      <a:r>
                        <a:rPr lang="en-US" dirty="0" smtClean="0"/>
                        <a:t>Independent</a:t>
                      </a:r>
                      <a:endParaRPr lang="en-US" dirty="0"/>
                    </a:p>
                  </a:txBody>
                  <a:tcPr/>
                </a:tc>
                <a:tc>
                  <a:txBody>
                    <a:bodyPr/>
                    <a:lstStyle/>
                    <a:p>
                      <a:r>
                        <a:rPr lang="en-US" dirty="0" smtClean="0"/>
                        <a:t>Correlated</a:t>
                      </a:r>
                      <a:endParaRPr lang="en-US" dirty="0"/>
                    </a:p>
                  </a:txBody>
                  <a:tcPr/>
                </a:tc>
              </a:tr>
              <a:tr h="370840">
                <a:tc>
                  <a:txBody>
                    <a:bodyPr/>
                    <a:lstStyle/>
                    <a:p>
                      <a:r>
                        <a:rPr lang="en-US" b="1" dirty="0" smtClean="0">
                          <a:solidFill>
                            <a:schemeClr val="bg1"/>
                          </a:solidFill>
                        </a:rPr>
                        <a:t>Permanent</a:t>
                      </a:r>
                      <a:endParaRPr lang="en-US" b="1" dirty="0">
                        <a:solidFill>
                          <a:schemeClr val="bg1"/>
                        </a:solidFill>
                      </a:endParaRPr>
                    </a:p>
                  </a:txBody>
                  <a:tcPr>
                    <a:solidFill>
                      <a:schemeClr val="accent1"/>
                    </a:solidFill>
                  </a:tcPr>
                </a:tc>
                <a:tc>
                  <a:txBody>
                    <a:bodyPr/>
                    <a:lstStyle/>
                    <a:p>
                      <a:r>
                        <a:rPr lang="en-US" dirty="0" smtClean="0"/>
                        <a:t>Bad</a:t>
                      </a:r>
                      <a:r>
                        <a:rPr lang="en-US" baseline="0" dirty="0" smtClean="0"/>
                        <a:t> disk, reprovisioned</a:t>
                      </a:r>
                      <a:endParaRPr lang="en-US" dirty="0"/>
                    </a:p>
                  </a:txBody>
                  <a:tcPr/>
                </a:tc>
                <a:tc>
                  <a:txBody>
                    <a:bodyPr/>
                    <a:lstStyle/>
                    <a:p>
                      <a:r>
                        <a:rPr lang="en-US" dirty="0" smtClean="0"/>
                        <a:t>Fire, </a:t>
                      </a:r>
                    </a:p>
                    <a:p>
                      <a:r>
                        <a:rPr lang="en-US" dirty="0" smtClean="0"/>
                        <a:t>nuclear</a:t>
                      </a:r>
                      <a:r>
                        <a:rPr lang="en-US" baseline="0" dirty="0" smtClean="0"/>
                        <a:t> attack,</a:t>
                      </a:r>
                    </a:p>
                    <a:p>
                      <a:r>
                        <a:rPr lang="en-US" dirty="0" smtClean="0"/>
                        <a:t>Godzilla</a:t>
                      </a:r>
                      <a:endParaRPr lang="en-US" dirty="0"/>
                    </a:p>
                  </a:txBody>
                  <a:tcPr/>
                </a:tc>
              </a:tr>
              <a:tr h="370840">
                <a:tc>
                  <a:txBody>
                    <a:bodyPr/>
                    <a:lstStyle/>
                    <a:p>
                      <a:r>
                        <a:rPr lang="en-US" b="1" dirty="0" smtClean="0">
                          <a:solidFill>
                            <a:schemeClr val="bg1"/>
                          </a:solidFill>
                        </a:rPr>
                        <a:t>Temporary</a:t>
                      </a:r>
                      <a:endParaRPr lang="en-US" b="1" dirty="0">
                        <a:solidFill>
                          <a:schemeClr val="bg1"/>
                        </a:solidFill>
                      </a:endParaRPr>
                    </a:p>
                  </a:txBody>
                  <a:tcPr>
                    <a:solidFill>
                      <a:schemeClr val="accent1"/>
                    </a:solidFill>
                  </a:tcPr>
                </a:tc>
                <a:tc>
                  <a:txBody>
                    <a:bodyPr/>
                    <a:lstStyle/>
                    <a:p>
                      <a:r>
                        <a:rPr lang="en-US" dirty="0" smtClean="0"/>
                        <a:t>Segfault,</a:t>
                      </a:r>
                      <a:r>
                        <a:rPr lang="en-US" baseline="0" dirty="0" smtClean="0"/>
                        <a:t> r</a:t>
                      </a:r>
                      <a:r>
                        <a:rPr lang="en-US" dirty="0" smtClean="0"/>
                        <a:t>eboot</a:t>
                      </a:r>
                      <a:endParaRPr lang="en-US" dirty="0"/>
                    </a:p>
                  </a:txBody>
                  <a:tcPr/>
                </a:tc>
                <a:tc>
                  <a:txBody>
                    <a:bodyPr/>
                    <a:lstStyle/>
                    <a:p>
                      <a:r>
                        <a:rPr lang="en-US" dirty="0" smtClean="0"/>
                        <a:t>Power loss,</a:t>
                      </a:r>
                      <a:r>
                        <a:rPr lang="en-US" baseline="0" dirty="0" smtClean="0"/>
                        <a:t> </a:t>
                      </a:r>
                      <a:r>
                        <a:rPr lang="en-US" dirty="0" smtClean="0"/>
                        <a:t>segfault,</a:t>
                      </a:r>
                    </a:p>
                    <a:p>
                      <a:r>
                        <a:rPr lang="en-US" dirty="0" smtClean="0"/>
                        <a:t>faulty switch</a:t>
                      </a:r>
                      <a:endParaRPr lang="en-US" dirty="0"/>
                    </a:p>
                  </a:txBody>
                  <a:tcPr/>
                </a:tc>
              </a:tr>
            </a:tbl>
          </a:graphicData>
        </a:graphic>
      </p:graphicFrame>
      <p:sp>
        <p:nvSpPr>
          <p:cNvPr id="8" name="Rectangle 7"/>
          <p:cNvSpPr/>
          <p:nvPr/>
        </p:nvSpPr>
        <p:spPr>
          <a:xfrm>
            <a:off x="3048000" y="2875280"/>
            <a:ext cx="1752600" cy="1295400"/>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b="1" dirty="0" smtClean="0"/>
              <a:t>Replica</a:t>
            </a:r>
          </a:p>
          <a:p>
            <a:pPr algn="ctr"/>
            <a:r>
              <a:rPr lang="en-US" b="1" dirty="0" smtClean="0"/>
              <a:t>Recreation</a:t>
            </a:r>
            <a:endParaRPr lang="en-US" b="1" dirty="0"/>
          </a:p>
        </p:txBody>
      </p:sp>
      <p:sp>
        <p:nvSpPr>
          <p:cNvPr id="11" name="Rectangle 10"/>
          <p:cNvSpPr/>
          <p:nvPr/>
        </p:nvSpPr>
        <p:spPr>
          <a:xfrm>
            <a:off x="5257800" y="3522980"/>
            <a:ext cx="1981200" cy="647700"/>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b="1" dirty="0" smtClean="0"/>
              <a:t>Reuse on Restart</a:t>
            </a:r>
            <a:endParaRPr lang="en-US" b="1" dirty="0"/>
          </a:p>
        </p:txBody>
      </p:sp>
      <p:sp>
        <p:nvSpPr>
          <p:cNvPr id="14" name="Rectangle 13"/>
          <p:cNvSpPr/>
          <p:nvPr/>
        </p:nvSpPr>
        <p:spPr>
          <a:xfrm>
            <a:off x="5257800" y="2875280"/>
            <a:ext cx="1981200" cy="647700"/>
          </a:xfrm>
          <a:prstGeom prst="rect">
            <a:avLst/>
          </a:prstGeom>
          <a:pattFill prst="wdUpDiag">
            <a:fgClr>
              <a:schemeClr val="accent6"/>
            </a:fgClr>
            <a:bgClr>
              <a:schemeClr val="accent2"/>
            </a:bgClr>
          </a:pattFill>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b="1" dirty="0"/>
          </a:p>
        </p:txBody>
      </p:sp>
    </p:spTree>
    <p:extLst>
      <p:ext uri="{BB962C8B-B14F-4D97-AF65-F5344CB8AC3E}">
        <p14:creationId xmlns:p14="http://schemas.microsoft.com/office/powerpoint/2010/main" val="2503004195"/>
      </p:ext>
    </p:extLst>
  </p:cSld>
  <p:clrMapOvr>
    <a:masterClrMapping/>
  </p:clrMapOvr>
  <mc:AlternateContent xmlns:mc="http://schemas.openxmlformats.org/markup-compatibility/2006" xmlns:p14="http://schemas.microsoft.com/office/powerpoint/2010/main">
    <mc:Choice Requires="p14">
      <p:transition spd="slow" p14:dur="2000" advTm="64772"/>
    </mc:Choice>
    <mc:Fallback xmlns="">
      <p:transition spd="slow" advTm="64772"/>
    </mc:Fallback>
  </mc:AlternateContent>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2"/>
            </p:custDataLst>
          </p:nvPr>
        </p:nvSpPr>
        <p:spPr/>
        <p:txBody>
          <a:bodyPr/>
          <a:lstStyle/>
          <a:p>
            <a:r>
              <a:rPr lang="en-US" dirty="0" smtClean="0"/>
              <a:t>Replica Garbage Collection</a:t>
            </a:r>
            <a:endParaRPr lang="en-US" dirty="0"/>
          </a:p>
        </p:txBody>
      </p:sp>
      <p:sp>
        <p:nvSpPr>
          <p:cNvPr id="3" name="Content Placeholder 2"/>
          <p:cNvSpPr>
            <a:spLocks noGrp="1"/>
          </p:cNvSpPr>
          <p:nvPr>
            <p:ph idx="1"/>
            <p:custDataLst>
              <p:tags r:id="rId3"/>
            </p:custDataLst>
          </p:nvPr>
        </p:nvSpPr>
        <p:spPr/>
        <p:txBody>
          <a:bodyPr>
            <a:normAutofit/>
          </a:bodyPr>
          <a:lstStyle/>
          <a:p>
            <a:r>
              <a:rPr lang="en-US" b="1" dirty="0" smtClean="0">
                <a:solidFill>
                  <a:schemeClr val="accent4"/>
                </a:solidFill>
              </a:rPr>
              <a:t>Problem:</a:t>
            </a:r>
            <a:r>
              <a:rPr lang="en-US" dirty="0" smtClean="0"/>
              <a:t> master’s may not always free replicas</a:t>
            </a:r>
          </a:p>
          <a:p>
            <a:pPr lvl="1"/>
            <a:r>
              <a:rPr lang="en-US" dirty="0" smtClean="0"/>
              <a:t>Backup crashes and restarts later</a:t>
            </a:r>
          </a:p>
          <a:p>
            <a:pPr lvl="1"/>
            <a:r>
              <a:rPr lang="en-US" dirty="0" smtClean="0"/>
              <a:t>Stored replicas may be needed or may be redundant</a:t>
            </a:r>
          </a:p>
          <a:p>
            <a:pPr lvl="1"/>
            <a:r>
              <a:rPr lang="en-US" dirty="0" smtClean="0"/>
              <a:t>Masters may have created new replicas elsewhere</a:t>
            </a:r>
          </a:p>
          <a:p>
            <a:pPr lvl="1"/>
            <a:endParaRPr lang="en-US" dirty="0" smtClean="0"/>
          </a:p>
          <a:p>
            <a:r>
              <a:rPr lang="en-US" dirty="0" smtClean="0"/>
              <a:t>When the backup rejoins the master may be</a:t>
            </a:r>
          </a:p>
          <a:p>
            <a:pPr lvl="1"/>
            <a:r>
              <a:rPr lang="en-US" dirty="0"/>
              <a:t>Under recovery → </a:t>
            </a:r>
            <a:r>
              <a:rPr lang="en-US" b="1" dirty="0">
                <a:solidFill>
                  <a:schemeClr val="accent3">
                    <a:lumMod val="75000"/>
                  </a:schemeClr>
                </a:solidFill>
              </a:rPr>
              <a:t>keep</a:t>
            </a:r>
          </a:p>
          <a:p>
            <a:pPr lvl="1"/>
            <a:r>
              <a:rPr lang="en-US" dirty="0" smtClean="0"/>
              <a:t>Dead and gone → </a:t>
            </a:r>
            <a:r>
              <a:rPr lang="en-US" b="1" dirty="0" smtClean="0">
                <a:solidFill>
                  <a:schemeClr val="accent4"/>
                </a:solidFill>
              </a:rPr>
              <a:t>discard</a:t>
            </a:r>
          </a:p>
          <a:p>
            <a:pPr lvl="1"/>
            <a:r>
              <a:rPr lang="en-US" dirty="0" smtClean="0"/>
              <a:t>Still operating</a:t>
            </a:r>
            <a:r>
              <a:rPr lang="en-US" dirty="0"/>
              <a:t> </a:t>
            </a:r>
            <a:r>
              <a:rPr lang="en-US" dirty="0" smtClean="0"/>
              <a:t>→ ?</a:t>
            </a:r>
          </a:p>
          <a:p>
            <a:pPr lvl="1"/>
            <a:r>
              <a:rPr lang="en-US" dirty="0" smtClean="0"/>
              <a:t>Ask server and discard if segment is no longer part of log</a:t>
            </a:r>
          </a:p>
        </p:txBody>
      </p:sp>
      <p:sp>
        <p:nvSpPr>
          <p:cNvPr id="4" name="Slide Number Placeholder 3"/>
          <p:cNvSpPr>
            <a:spLocks noGrp="1"/>
          </p:cNvSpPr>
          <p:nvPr>
            <p:ph type="sldNum" sz="quarter" idx="12"/>
            <p:custDataLst>
              <p:tags r:id="rId4"/>
            </p:custDataLst>
          </p:nvPr>
        </p:nvSpPr>
        <p:spPr/>
        <p:txBody>
          <a:bodyPr/>
          <a:lstStyle/>
          <a:p>
            <a:fld id="{E7A5B8A6-A355-495E-943D-2625EB1675EB}" type="slidenum">
              <a:rPr lang="en-US" smtClean="0"/>
              <a:t>79</a:t>
            </a:fld>
            <a:endParaRPr lang="en-US" dirty="0"/>
          </a:p>
        </p:txBody>
      </p:sp>
    </p:spTree>
    <p:custDataLst>
      <p:tags r:id="rId1"/>
    </p:custDataLst>
    <p:extLst>
      <p:ext uri="{BB962C8B-B14F-4D97-AF65-F5344CB8AC3E}">
        <p14:creationId xmlns:p14="http://schemas.microsoft.com/office/powerpoint/2010/main" val="4115773790"/>
      </p:ext>
    </p:extLst>
  </p:cSld>
  <p:clrMapOvr>
    <a:masterClrMapping/>
  </p:clrMapOvr>
  <mc:AlternateContent xmlns:mc="http://schemas.openxmlformats.org/markup-compatibility/2006" xmlns:p14="http://schemas.microsoft.com/office/powerpoint/2010/main">
    <mc:Choice Requires="p14">
      <p:transition spd="slow" p14:dur="2000" advTm="117548"/>
    </mc:Choice>
    <mc:Fallback xmlns="">
      <p:transition spd="slow" advTm="117548"/>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2"/>
            </p:custDataLst>
          </p:nvPr>
        </p:nvSpPr>
        <p:spPr/>
        <p:txBody>
          <a:bodyPr/>
          <a:lstStyle/>
          <a:p>
            <a:r>
              <a:rPr lang="en-US" dirty="0" smtClean="0"/>
              <a:t>Strawman: </a:t>
            </a:r>
            <a:r>
              <a:rPr lang="en-US" dirty="0"/>
              <a:t>R</a:t>
            </a:r>
            <a:r>
              <a:rPr lang="en-US" dirty="0" smtClean="0"/>
              <a:t>eplicate in DRAM?</a:t>
            </a:r>
            <a:endParaRPr lang="en-US" dirty="0"/>
          </a:p>
        </p:txBody>
      </p:sp>
      <p:sp>
        <p:nvSpPr>
          <p:cNvPr id="3" name="Content Placeholder 2"/>
          <p:cNvSpPr>
            <a:spLocks noGrp="1"/>
          </p:cNvSpPr>
          <p:nvPr>
            <p:ph idx="1"/>
            <p:custDataLst>
              <p:tags r:id="rId3"/>
            </p:custDataLst>
          </p:nvPr>
        </p:nvSpPr>
        <p:spPr>
          <a:xfrm>
            <a:off x="457200" y="1143000"/>
            <a:ext cx="8229600" cy="5334000"/>
          </a:xfrm>
        </p:spPr>
        <p:txBody>
          <a:bodyPr>
            <a:normAutofit/>
          </a:bodyPr>
          <a:lstStyle/>
          <a:p>
            <a:pPr>
              <a:spcBef>
                <a:spcPts val="300"/>
              </a:spcBef>
            </a:pPr>
            <a:endParaRPr lang="en-US" dirty="0" smtClean="0"/>
          </a:p>
          <a:p>
            <a:pPr>
              <a:spcBef>
                <a:spcPts val="300"/>
              </a:spcBef>
            </a:pPr>
            <a:endParaRPr lang="en-US" dirty="0"/>
          </a:p>
          <a:p>
            <a:pPr>
              <a:spcBef>
                <a:spcPts val="300"/>
              </a:spcBef>
            </a:pPr>
            <a:endParaRPr lang="en-US" dirty="0" smtClean="0"/>
          </a:p>
          <a:p>
            <a:pPr>
              <a:spcBef>
                <a:spcPts val="300"/>
              </a:spcBef>
            </a:pPr>
            <a:endParaRPr lang="en-US" dirty="0"/>
          </a:p>
          <a:p>
            <a:pPr>
              <a:spcBef>
                <a:spcPts val="300"/>
              </a:spcBef>
            </a:pPr>
            <a:endParaRPr lang="en-US" dirty="0" smtClean="0"/>
          </a:p>
          <a:p>
            <a:pPr>
              <a:spcBef>
                <a:spcPts val="300"/>
              </a:spcBef>
            </a:pPr>
            <a:endParaRPr lang="en-US" dirty="0"/>
          </a:p>
          <a:p>
            <a:pPr>
              <a:spcBef>
                <a:spcPts val="300"/>
              </a:spcBef>
            </a:pPr>
            <a:endParaRPr lang="en-US" dirty="0" smtClean="0"/>
          </a:p>
          <a:p>
            <a:pPr>
              <a:spcBef>
                <a:spcPts val="300"/>
              </a:spcBef>
            </a:pPr>
            <a:r>
              <a:rPr lang="en-US" dirty="0" smtClean="0"/>
              <a:t>3× system </a:t>
            </a:r>
            <a:r>
              <a:rPr lang="en-US" dirty="0"/>
              <a:t>cost, energy</a:t>
            </a:r>
          </a:p>
          <a:p>
            <a:pPr>
              <a:spcBef>
                <a:spcPts val="300"/>
              </a:spcBef>
            </a:pPr>
            <a:r>
              <a:rPr lang="en-US" dirty="0"/>
              <a:t>Still have to handle power </a:t>
            </a:r>
            <a:r>
              <a:rPr lang="en-US" dirty="0" smtClean="0"/>
              <a:t>failures</a:t>
            </a:r>
          </a:p>
          <a:p>
            <a:pPr>
              <a:spcBef>
                <a:spcPts val="300"/>
              </a:spcBef>
            </a:pPr>
            <a:r>
              <a:rPr lang="en-US" dirty="0" smtClean="0"/>
              <a:t>Standard datacenter battery backups limited to 45 s</a:t>
            </a:r>
          </a:p>
          <a:p>
            <a:pPr marL="0" indent="0">
              <a:spcBef>
                <a:spcPts val="300"/>
              </a:spcBef>
              <a:buNone/>
            </a:pPr>
            <a:endParaRPr lang="en-US" dirty="0"/>
          </a:p>
          <a:p>
            <a:pPr marL="0" indent="0">
              <a:buNone/>
            </a:pPr>
            <a:endParaRPr lang="en-US" b="1" dirty="0" smtClean="0">
              <a:solidFill>
                <a:schemeClr val="accent4"/>
              </a:solidFill>
            </a:endParaRPr>
          </a:p>
        </p:txBody>
      </p:sp>
      <p:sp>
        <p:nvSpPr>
          <p:cNvPr id="4" name="Slide Number Placeholder 3"/>
          <p:cNvSpPr>
            <a:spLocks noGrp="1"/>
          </p:cNvSpPr>
          <p:nvPr>
            <p:ph type="sldNum" sz="quarter" idx="12"/>
            <p:custDataLst>
              <p:tags r:id="rId4"/>
            </p:custDataLst>
          </p:nvPr>
        </p:nvSpPr>
        <p:spPr/>
        <p:txBody>
          <a:bodyPr/>
          <a:lstStyle/>
          <a:p>
            <a:fld id="{68FBD721-3271-4DF0-B17E-844E969EC90E}" type="slidenum">
              <a:rPr lang="en-US" smtClean="0"/>
              <a:t>8</a:t>
            </a:fld>
            <a:endParaRPr lang="en-US" dirty="0"/>
          </a:p>
        </p:txBody>
      </p:sp>
      <p:grpSp>
        <p:nvGrpSpPr>
          <p:cNvPr id="10" name="Group 9"/>
          <p:cNvGrpSpPr/>
          <p:nvPr>
            <p:custDataLst>
              <p:tags r:id="rId5"/>
            </p:custDataLst>
          </p:nvPr>
        </p:nvGrpSpPr>
        <p:grpSpPr>
          <a:xfrm>
            <a:off x="2819108" y="1752600"/>
            <a:ext cx="3505784" cy="2049656"/>
            <a:chOff x="2514016" y="3401097"/>
            <a:chExt cx="3505784" cy="2049656"/>
          </a:xfrm>
        </p:grpSpPr>
        <p:sp>
          <p:nvSpPr>
            <p:cNvPr id="7" name="TextBox 6"/>
            <p:cNvSpPr txBox="1"/>
            <p:nvPr>
              <p:custDataLst>
                <p:tags r:id="rId6"/>
              </p:custDataLst>
            </p:nvPr>
          </p:nvSpPr>
          <p:spPr>
            <a:xfrm>
              <a:off x="2575855" y="3660511"/>
              <a:ext cx="1141659" cy="584775"/>
            </a:xfrm>
            <a:prstGeom prst="rect">
              <a:avLst/>
            </a:prstGeom>
            <a:noFill/>
          </p:spPr>
          <p:txBody>
            <a:bodyPr wrap="none" rtlCol="0">
              <a:spAutoFit/>
            </a:bodyPr>
            <a:lstStyle/>
            <a:p>
              <a:r>
                <a:rPr lang="en-US" sz="3200" b="1" dirty="0">
                  <a:solidFill>
                    <a:srgbClr val="FF0000"/>
                  </a:solidFill>
                </a:rPr>
                <a:t>w</a:t>
              </a:r>
              <a:r>
                <a:rPr lang="en-US" sz="3200" b="1" dirty="0" smtClean="0">
                  <a:solidFill>
                    <a:srgbClr val="FF0000"/>
                  </a:solidFill>
                </a:rPr>
                <a:t>rite</a:t>
              </a:r>
              <a:endParaRPr lang="en-US" sz="3200" b="1" dirty="0">
                <a:solidFill>
                  <a:srgbClr val="FF0000"/>
                </a:solidFill>
              </a:endParaRPr>
            </a:p>
          </p:txBody>
        </p:sp>
        <p:sp>
          <p:nvSpPr>
            <p:cNvPr id="8" name="Rectangle 7"/>
            <p:cNvSpPr/>
            <p:nvPr>
              <p:custDataLst>
                <p:tags r:id="rId7"/>
              </p:custDataLst>
            </p:nvPr>
          </p:nvSpPr>
          <p:spPr>
            <a:xfrm>
              <a:off x="2913323" y="4104750"/>
              <a:ext cx="466725" cy="405825"/>
            </a:xfrm>
            <a:prstGeom prst="rect">
              <a:avLst/>
            </a:prstGeom>
            <a:solidFill>
              <a:srgbClr val="FF0000"/>
            </a:solidFill>
            <a:ln w="254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9" name="Group 8"/>
            <p:cNvGrpSpPr/>
            <p:nvPr>
              <p:custDataLst>
                <p:tags r:id="rId8"/>
              </p:custDataLst>
            </p:nvPr>
          </p:nvGrpSpPr>
          <p:grpSpPr>
            <a:xfrm>
              <a:off x="3748107" y="4008305"/>
              <a:ext cx="966288" cy="824691"/>
              <a:chOff x="3912584" y="1806480"/>
              <a:chExt cx="966288" cy="824691"/>
            </a:xfrm>
          </p:grpSpPr>
          <p:sp>
            <p:nvSpPr>
              <p:cNvPr id="5" name="Rounded Rectangle 4"/>
              <p:cNvSpPr/>
              <p:nvPr>
                <p:custDataLst>
                  <p:tags r:id="rId20"/>
                </p:custDataLst>
              </p:nvPr>
            </p:nvSpPr>
            <p:spPr>
              <a:xfrm>
                <a:off x="3912584" y="1806480"/>
                <a:ext cx="966288" cy="824691"/>
              </a:xfrm>
              <a:prstGeom prst="roundRect">
                <a:avLst>
                  <a:gd name="adj" fmla="val 9844"/>
                </a:avLst>
              </a:prstGeom>
              <a:solidFill>
                <a:srgbClr val="C9D8F3"/>
              </a:solidFill>
              <a:ln w="12700">
                <a:solidFill>
                  <a:srgbClr val="4177D7"/>
                </a:solidFill>
                <a:miter lim="800000"/>
                <a:headEnd/>
                <a:tailEnd/>
              </a:ln>
              <a:effectLst/>
            </p:spPr>
            <p:txBody>
              <a:bodyPr wrap="none" anchor="ctr"/>
              <a:lstStyle/>
              <a:p>
                <a:endParaRPr lang="en-US" dirty="0">
                  <a:solidFill>
                    <a:schemeClr val="tx1"/>
                  </a:solidFill>
                  <a:latin typeface="Arial" charset="0"/>
                </a:endParaRPr>
              </a:p>
            </p:txBody>
          </p:sp>
          <p:sp>
            <p:nvSpPr>
              <p:cNvPr id="41" name="TextBox 40"/>
              <p:cNvSpPr txBox="1"/>
              <p:nvPr>
                <p:custDataLst>
                  <p:tags r:id="rId21"/>
                </p:custDataLst>
              </p:nvPr>
            </p:nvSpPr>
            <p:spPr>
              <a:xfrm>
                <a:off x="3972373" y="1826467"/>
                <a:ext cx="846707" cy="338554"/>
              </a:xfrm>
              <a:prstGeom prst="rect">
                <a:avLst/>
              </a:prstGeom>
              <a:noFill/>
            </p:spPr>
            <p:txBody>
              <a:bodyPr wrap="none" rtlCol="0">
                <a:spAutoFit/>
              </a:bodyPr>
              <a:lstStyle/>
              <a:p>
                <a:pPr algn="ctr"/>
                <a:r>
                  <a:rPr lang="en-US" sz="1600" b="1" dirty="0" smtClean="0">
                    <a:solidFill>
                      <a:srgbClr val="204B98"/>
                    </a:solidFill>
                  </a:rPr>
                  <a:t>Master</a:t>
                </a:r>
                <a:endParaRPr lang="en-US" sz="1600" b="1" dirty="0">
                  <a:solidFill>
                    <a:srgbClr val="204B98"/>
                  </a:solidFill>
                </a:endParaRPr>
              </a:p>
            </p:txBody>
          </p:sp>
          <p:sp>
            <p:nvSpPr>
              <p:cNvPr id="33" name="Rectangle 32"/>
              <p:cNvSpPr/>
              <p:nvPr>
                <p:custDataLst>
                  <p:tags r:id="rId22"/>
                </p:custDataLst>
              </p:nvPr>
            </p:nvSpPr>
            <p:spPr>
              <a:xfrm>
                <a:off x="4162365" y="2165021"/>
                <a:ext cx="466725" cy="405825"/>
              </a:xfrm>
              <a:prstGeom prst="rect">
                <a:avLst/>
              </a:prstGeom>
              <a:solidFill>
                <a:srgbClr val="FF0000"/>
              </a:solidFill>
              <a:ln w="254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cxnSp>
          <p:nvCxnSpPr>
            <p:cNvPr id="6" name="Straight Arrow Connector 5"/>
            <p:cNvCxnSpPr/>
            <p:nvPr>
              <p:custDataLst>
                <p:tags r:id="rId9"/>
              </p:custDataLst>
            </p:nvPr>
          </p:nvCxnSpPr>
          <p:spPr>
            <a:xfrm>
              <a:off x="2514016" y="4569758"/>
              <a:ext cx="1393222" cy="0"/>
            </a:xfrm>
            <a:prstGeom prst="straightConnector1">
              <a:avLst/>
            </a:prstGeom>
            <a:ln w="63500">
              <a:solidFill>
                <a:srgbClr val="FF0000"/>
              </a:solidFill>
              <a:tailEnd type="triangl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grpSp>
          <p:nvGrpSpPr>
            <p:cNvPr id="39" name="Group 38"/>
            <p:cNvGrpSpPr/>
            <p:nvPr>
              <p:custDataLst>
                <p:tags r:id="rId10"/>
              </p:custDataLst>
            </p:nvPr>
          </p:nvGrpSpPr>
          <p:grpSpPr>
            <a:xfrm>
              <a:off x="5053512" y="3401097"/>
              <a:ext cx="966288" cy="824691"/>
              <a:chOff x="3912584" y="1806480"/>
              <a:chExt cx="966288" cy="824691"/>
            </a:xfrm>
          </p:grpSpPr>
          <p:sp>
            <p:nvSpPr>
              <p:cNvPr id="40" name="Rounded Rectangle 39"/>
              <p:cNvSpPr/>
              <p:nvPr>
                <p:custDataLst>
                  <p:tags r:id="rId17"/>
                </p:custDataLst>
              </p:nvPr>
            </p:nvSpPr>
            <p:spPr>
              <a:xfrm>
                <a:off x="3912584" y="1806480"/>
                <a:ext cx="966288" cy="824691"/>
              </a:xfrm>
              <a:prstGeom prst="roundRect">
                <a:avLst>
                  <a:gd name="adj" fmla="val 9844"/>
                </a:avLst>
              </a:prstGeom>
              <a:solidFill>
                <a:srgbClr val="C9D8F3"/>
              </a:solidFill>
              <a:ln w="12700">
                <a:solidFill>
                  <a:srgbClr val="4177D7"/>
                </a:solidFill>
                <a:miter lim="800000"/>
                <a:headEnd/>
                <a:tailEnd/>
              </a:ln>
              <a:effectLst/>
            </p:spPr>
            <p:txBody>
              <a:bodyPr wrap="none" anchor="ctr"/>
              <a:lstStyle/>
              <a:p>
                <a:endParaRPr lang="en-US" dirty="0">
                  <a:solidFill>
                    <a:schemeClr val="tx1"/>
                  </a:solidFill>
                  <a:latin typeface="Arial" charset="0"/>
                </a:endParaRPr>
              </a:p>
            </p:txBody>
          </p:sp>
          <p:sp>
            <p:nvSpPr>
              <p:cNvPr id="42" name="TextBox 41"/>
              <p:cNvSpPr txBox="1"/>
              <p:nvPr>
                <p:custDataLst>
                  <p:tags r:id="rId18"/>
                </p:custDataLst>
              </p:nvPr>
            </p:nvSpPr>
            <p:spPr>
              <a:xfrm>
                <a:off x="3972373" y="1826467"/>
                <a:ext cx="846707" cy="338554"/>
              </a:xfrm>
              <a:prstGeom prst="rect">
                <a:avLst/>
              </a:prstGeom>
              <a:noFill/>
            </p:spPr>
            <p:txBody>
              <a:bodyPr wrap="none" rtlCol="0">
                <a:spAutoFit/>
              </a:bodyPr>
              <a:lstStyle/>
              <a:p>
                <a:pPr algn="ctr"/>
                <a:r>
                  <a:rPr lang="en-US" sz="1600" b="1" dirty="0" smtClean="0">
                    <a:solidFill>
                      <a:srgbClr val="204B98"/>
                    </a:solidFill>
                  </a:rPr>
                  <a:t>Master</a:t>
                </a:r>
                <a:endParaRPr lang="en-US" sz="1600" b="1" dirty="0">
                  <a:solidFill>
                    <a:srgbClr val="204B98"/>
                  </a:solidFill>
                </a:endParaRPr>
              </a:p>
            </p:txBody>
          </p:sp>
          <p:sp>
            <p:nvSpPr>
              <p:cNvPr id="43" name="Rectangle 42"/>
              <p:cNvSpPr/>
              <p:nvPr>
                <p:custDataLst>
                  <p:tags r:id="rId19"/>
                </p:custDataLst>
              </p:nvPr>
            </p:nvSpPr>
            <p:spPr>
              <a:xfrm>
                <a:off x="4162365" y="2165021"/>
                <a:ext cx="466725" cy="405825"/>
              </a:xfrm>
              <a:prstGeom prst="rect">
                <a:avLst/>
              </a:prstGeom>
              <a:solidFill>
                <a:srgbClr val="FF0000"/>
              </a:solidFill>
              <a:ln w="254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4" name="Group 43"/>
            <p:cNvGrpSpPr/>
            <p:nvPr>
              <p:custDataLst>
                <p:tags r:id="rId11"/>
              </p:custDataLst>
            </p:nvPr>
          </p:nvGrpSpPr>
          <p:grpSpPr>
            <a:xfrm>
              <a:off x="5053512" y="4626062"/>
              <a:ext cx="966288" cy="824691"/>
              <a:chOff x="3912584" y="1806480"/>
              <a:chExt cx="966288" cy="824691"/>
            </a:xfrm>
          </p:grpSpPr>
          <p:sp>
            <p:nvSpPr>
              <p:cNvPr id="45" name="Rounded Rectangle 44"/>
              <p:cNvSpPr/>
              <p:nvPr>
                <p:custDataLst>
                  <p:tags r:id="rId14"/>
                </p:custDataLst>
              </p:nvPr>
            </p:nvSpPr>
            <p:spPr>
              <a:xfrm>
                <a:off x="3912584" y="1806480"/>
                <a:ext cx="966288" cy="824691"/>
              </a:xfrm>
              <a:prstGeom prst="roundRect">
                <a:avLst>
                  <a:gd name="adj" fmla="val 9844"/>
                </a:avLst>
              </a:prstGeom>
              <a:solidFill>
                <a:srgbClr val="C9D8F3"/>
              </a:solidFill>
              <a:ln w="12700">
                <a:solidFill>
                  <a:srgbClr val="4177D7"/>
                </a:solidFill>
                <a:miter lim="800000"/>
                <a:headEnd/>
                <a:tailEnd/>
              </a:ln>
              <a:effectLst/>
            </p:spPr>
            <p:txBody>
              <a:bodyPr wrap="none" anchor="ctr"/>
              <a:lstStyle/>
              <a:p>
                <a:endParaRPr lang="en-US" dirty="0">
                  <a:solidFill>
                    <a:schemeClr val="tx1"/>
                  </a:solidFill>
                  <a:latin typeface="Arial" charset="0"/>
                </a:endParaRPr>
              </a:p>
            </p:txBody>
          </p:sp>
          <p:sp>
            <p:nvSpPr>
              <p:cNvPr id="46" name="TextBox 45"/>
              <p:cNvSpPr txBox="1"/>
              <p:nvPr>
                <p:custDataLst>
                  <p:tags r:id="rId15"/>
                </p:custDataLst>
              </p:nvPr>
            </p:nvSpPr>
            <p:spPr>
              <a:xfrm>
                <a:off x="3972373" y="1826467"/>
                <a:ext cx="846707" cy="338554"/>
              </a:xfrm>
              <a:prstGeom prst="rect">
                <a:avLst/>
              </a:prstGeom>
              <a:noFill/>
            </p:spPr>
            <p:txBody>
              <a:bodyPr wrap="none" rtlCol="0">
                <a:spAutoFit/>
              </a:bodyPr>
              <a:lstStyle/>
              <a:p>
                <a:pPr algn="ctr"/>
                <a:r>
                  <a:rPr lang="en-US" sz="1600" b="1" dirty="0" smtClean="0">
                    <a:solidFill>
                      <a:srgbClr val="204B98"/>
                    </a:solidFill>
                  </a:rPr>
                  <a:t>Master</a:t>
                </a:r>
                <a:endParaRPr lang="en-US" sz="1600" b="1" dirty="0">
                  <a:solidFill>
                    <a:srgbClr val="204B98"/>
                  </a:solidFill>
                </a:endParaRPr>
              </a:p>
            </p:txBody>
          </p:sp>
          <p:sp>
            <p:nvSpPr>
              <p:cNvPr id="47" name="Rectangle 46"/>
              <p:cNvSpPr/>
              <p:nvPr>
                <p:custDataLst>
                  <p:tags r:id="rId16"/>
                </p:custDataLst>
              </p:nvPr>
            </p:nvSpPr>
            <p:spPr>
              <a:xfrm>
                <a:off x="4162365" y="2165021"/>
                <a:ext cx="466725" cy="405825"/>
              </a:xfrm>
              <a:prstGeom prst="rect">
                <a:avLst/>
              </a:prstGeom>
              <a:solidFill>
                <a:srgbClr val="FF0000"/>
              </a:solidFill>
              <a:ln w="254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cxnSp>
          <p:nvCxnSpPr>
            <p:cNvPr id="36" name="Straight Arrow Connector 35"/>
            <p:cNvCxnSpPr>
              <a:stCxn id="33" idx="3"/>
              <a:endCxn id="43" idx="1"/>
            </p:cNvCxnSpPr>
            <p:nvPr>
              <p:custDataLst>
                <p:tags r:id="rId12"/>
              </p:custDataLst>
            </p:nvPr>
          </p:nvCxnSpPr>
          <p:spPr>
            <a:xfrm flipV="1">
              <a:off x="4464613" y="3962551"/>
              <a:ext cx="838680" cy="607208"/>
            </a:xfrm>
            <a:prstGeom prst="straightConnector1">
              <a:avLst/>
            </a:prstGeom>
            <a:ln w="76200">
              <a:solidFill>
                <a:srgbClr val="FF0000"/>
              </a:solidFill>
              <a:tailEnd type="triangl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34" name="Straight Arrow Connector 33"/>
            <p:cNvCxnSpPr>
              <a:stCxn id="33" idx="3"/>
              <a:endCxn id="47" idx="1"/>
            </p:cNvCxnSpPr>
            <p:nvPr>
              <p:custDataLst>
                <p:tags r:id="rId13"/>
              </p:custDataLst>
            </p:nvPr>
          </p:nvCxnSpPr>
          <p:spPr>
            <a:xfrm>
              <a:off x="4464613" y="4569759"/>
              <a:ext cx="838680" cy="617757"/>
            </a:xfrm>
            <a:prstGeom prst="straightConnector1">
              <a:avLst/>
            </a:prstGeom>
            <a:ln w="76200">
              <a:solidFill>
                <a:srgbClr val="FF0000"/>
              </a:solidFill>
              <a:tailEnd type="triangl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grpSp>
    </p:spTree>
    <p:custDataLst>
      <p:tags r:id="rId1"/>
    </p:custDataLst>
    <p:extLst>
      <p:ext uri="{BB962C8B-B14F-4D97-AF65-F5344CB8AC3E}">
        <p14:creationId xmlns:p14="http://schemas.microsoft.com/office/powerpoint/2010/main" val="3040515098"/>
      </p:ext>
    </p:extLst>
  </p:cSld>
  <p:clrMapOvr>
    <a:masterClrMapping/>
  </p:clrMapOvr>
  <mc:AlternateContent xmlns:mc="http://schemas.openxmlformats.org/markup-compatibility/2006" xmlns:p14="http://schemas.microsoft.com/office/powerpoint/2010/main">
    <mc:Choice Requires="p14">
      <p:transition spd="slow" p14:dur="2000" advTm="62511"/>
    </mc:Choice>
    <mc:Fallback xmlns="">
      <p:transition spd="slow" advTm="62511"/>
    </mc:Fallback>
  </mc:AlternateContent>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Contributions</a:t>
            </a:r>
            <a:endParaRPr lang="en-US" dirty="0"/>
          </a:p>
        </p:txBody>
      </p:sp>
      <p:sp>
        <p:nvSpPr>
          <p:cNvPr id="3" name="Content Placeholder 2"/>
          <p:cNvSpPr>
            <a:spLocks noGrp="1"/>
          </p:cNvSpPr>
          <p:nvPr>
            <p:ph idx="1"/>
          </p:nvPr>
        </p:nvSpPr>
        <p:spPr/>
        <p:txBody>
          <a:bodyPr>
            <a:noAutofit/>
          </a:bodyPr>
          <a:lstStyle/>
          <a:p>
            <a:pPr marL="0" indent="0" algn="ctr">
              <a:buNone/>
            </a:pPr>
            <a:r>
              <a:rPr lang="en-US" sz="2400" b="1" dirty="0" smtClean="0"/>
              <a:t>Fault-tolerant DRAM-based Datacenter </a:t>
            </a:r>
            <a:r>
              <a:rPr lang="en-US" sz="2400" b="1" dirty="0"/>
              <a:t>S</a:t>
            </a:r>
            <a:r>
              <a:rPr lang="en-US" sz="2400" b="1" dirty="0" smtClean="0"/>
              <a:t>torage</a:t>
            </a:r>
          </a:p>
          <a:p>
            <a:pPr marL="0" indent="0" algn="ctr">
              <a:buNone/>
            </a:pPr>
            <a:r>
              <a:rPr lang="en-US" sz="2400" dirty="0" smtClean="0"/>
              <a:t>1000x faster than today’s systems for</a:t>
            </a:r>
          </a:p>
          <a:p>
            <a:pPr marL="0" indent="0" algn="ctr">
              <a:buNone/>
            </a:pPr>
            <a:r>
              <a:rPr lang="en-US" sz="2400" dirty="0" smtClean="0"/>
              <a:t>the same cost as volatile DRAM caches</a:t>
            </a:r>
          </a:p>
          <a:p>
            <a:pPr marL="0" indent="0" algn="ctr">
              <a:buNone/>
            </a:pPr>
            <a:endParaRPr lang="en-US" dirty="0" smtClean="0"/>
          </a:p>
          <a:p>
            <a:pPr marL="0" indent="0" algn="ctr">
              <a:buNone/>
            </a:pPr>
            <a:r>
              <a:rPr lang="en-US" sz="2400" b="1" dirty="0" smtClean="0"/>
              <a:t>Scalable Crash Recovery</a:t>
            </a:r>
          </a:p>
          <a:p>
            <a:pPr marL="0" indent="0" algn="ctr">
              <a:buNone/>
            </a:pPr>
            <a:r>
              <a:rPr lang="en-US" sz="2400" dirty="0" smtClean="0"/>
              <a:t>Leverages scale to achieve continuous availability by</a:t>
            </a:r>
            <a:endParaRPr lang="en-US" sz="2400" dirty="0"/>
          </a:p>
          <a:p>
            <a:pPr marL="0" indent="0" algn="ctr">
              <a:buNone/>
            </a:pPr>
            <a:r>
              <a:rPr lang="en-US" sz="2400" dirty="0" smtClean="0"/>
              <a:t>restoring an entire server’s DRAM in 1 to 2 seconds</a:t>
            </a:r>
          </a:p>
          <a:p>
            <a:pPr algn="ctr"/>
            <a:endParaRPr lang="en-US" dirty="0" smtClean="0"/>
          </a:p>
          <a:p>
            <a:pPr marL="0" indent="0" algn="ctr">
              <a:buNone/>
            </a:pPr>
            <a:r>
              <a:rPr lang="en-US" sz="2400" b="1" dirty="0" smtClean="0"/>
              <a:t>Fault-tolerant Decentralized Log Structure</a:t>
            </a:r>
          </a:p>
          <a:p>
            <a:pPr marL="0" indent="0" algn="ctr">
              <a:buNone/>
            </a:pPr>
            <a:r>
              <a:rPr lang="en-US" sz="2400" dirty="0" smtClean="0"/>
              <a:t>Provides cheap durability on disks, low-latency writes,</a:t>
            </a:r>
          </a:p>
          <a:p>
            <a:pPr marL="0" indent="0" algn="ctr">
              <a:buNone/>
            </a:pPr>
            <a:r>
              <a:rPr lang="en-US" sz="2400" dirty="0" smtClean="0"/>
              <a:t>and high-bandwidth for recovery while tolerating failures</a:t>
            </a:r>
          </a:p>
        </p:txBody>
      </p:sp>
      <p:sp>
        <p:nvSpPr>
          <p:cNvPr id="4" name="Slide Number Placeholder 3"/>
          <p:cNvSpPr>
            <a:spLocks noGrp="1"/>
          </p:cNvSpPr>
          <p:nvPr>
            <p:ph type="sldNum" sz="quarter" idx="12"/>
          </p:nvPr>
        </p:nvSpPr>
        <p:spPr/>
        <p:txBody>
          <a:bodyPr/>
          <a:lstStyle/>
          <a:p>
            <a:fld id="{68FBD721-3271-4DF0-B17E-844E969EC90E}" type="slidenum">
              <a:rPr lang="en-US" smtClean="0"/>
              <a:t>80</a:t>
            </a:fld>
            <a:endParaRPr lang="en-US" dirty="0"/>
          </a:p>
        </p:txBody>
      </p:sp>
    </p:spTree>
    <p:extLst>
      <p:ext uri="{BB962C8B-B14F-4D97-AF65-F5344CB8AC3E}">
        <p14:creationId xmlns:p14="http://schemas.microsoft.com/office/powerpoint/2010/main" val="1759980738"/>
      </p:ext>
    </p:extLst>
  </p:cSld>
  <p:clrMapOvr>
    <a:masterClrMapping/>
  </p:clrMapOvr>
  <mc:AlternateContent xmlns:mc="http://schemas.openxmlformats.org/markup-compatibility/2006" xmlns:p14="http://schemas.microsoft.com/office/powerpoint/2010/main">
    <mc:Choice Requires="p14">
      <p:transition spd="slow" p14:dur="2000" advTm="98256"/>
    </mc:Choice>
    <mc:Fallback xmlns="">
      <p:transition spd="slow" advTm="98256"/>
    </mc:Fallback>
  </mc:AlternateContent>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title"/>
            <p:custDataLst>
              <p:tags r:id="rId2"/>
            </p:custDataLst>
          </p:nvPr>
        </p:nvSpPr>
        <p:spPr/>
        <p:txBody>
          <a:bodyPr/>
          <a:lstStyle/>
          <a:p>
            <a:pPr eaLnBrk="1" hangingPunct="1"/>
            <a:r>
              <a:rPr lang="en-US" dirty="0" smtClean="0"/>
              <a:t>Introduction</a:t>
            </a:r>
          </a:p>
        </p:txBody>
      </p:sp>
      <p:sp>
        <p:nvSpPr>
          <p:cNvPr id="4099" name="Content Placeholder 2"/>
          <p:cNvSpPr>
            <a:spLocks noGrp="1"/>
          </p:cNvSpPr>
          <p:nvPr>
            <p:ph idx="1"/>
            <p:custDataLst>
              <p:tags r:id="rId3"/>
            </p:custDataLst>
          </p:nvPr>
        </p:nvSpPr>
        <p:spPr/>
        <p:txBody>
          <a:bodyPr>
            <a:noAutofit/>
          </a:bodyPr>
          <a:lstStyle/>
          <a:p>
            <a:r>
              <a:rPr lang="en-US" b="1" dirty="0" smtClean="0">
                <a:solidFill>
                  <a:schemeClr val="tx2"/>
                </a:solidFill>
                <a:latin typeface="+mj-lt"/>
              </a:rPr>
              <a:t>RAMCloud: </a:t>
            </a:r>
            <a:r>
              <a:rPr lang="en-US" dirty="0">
                <a:latin typeface="+mj-lt"/>
              </a:rPr>
              <a:t>l</a:t>
            </a:r>
            <a:r>
              <a:rPr lang="en-US" dirty="0" smtClean="0">
                <a:latin typeface="+mj-lt"/>
              </a:rPr>
              <a:t>arge-scale datacenter storage in DRAM</a:t>
            </a:r>
          </a:p>
          <a:p>
            <a:pPr lvl="1"/>
            <a:r>
              <a:rPr lang="en-US" b="1" dirty="0" smtClean="0">
                <a:solidFill>
                  <a:schemeClr val="accent2"/>
                </a:solidFill>
                <a:latin typeface="+mj-lt"/>
              </a:rPr>
              <a:t>Scale</a:t>
            </a:r>
            <a:r>
              <a:rPr lang="en-US" b="1" dirty="0">
                <a:solidFill>
                  <a:schemeClr val="accent2"/>
                </a:solidFill>
                <a:latin typeface="+mj-lt"/>
              </a:rPr>
              <a:t>:</a:t>
            </a:r>
            <a:r>
              <a:rPr lang="en-US" dirty="0">
                <a:solidFill>
                  <a:schemeClr val="accent2"/>
                </a:solidFill>
                <a:latin typeface="+mj-lt"/>
              </a:rPr>
              <a:t> </a:t>
            </a:r>
            <a:r>
              <a:rPr lang="en-US" dirty="0">
                <a:latin typeface="+mj-lt"/>
              </a:rPr>
              <a:t>Up to 10,000 servers, 1+ PB capacity</a:t>
            </a:r>
          </a:p>
          <a:p>
            <a:pPr lvl="1"/>
            <a:r>
              <a:rPr lang="en-US" b="1" dirty="0">
                <a:solidFill>
                  <a:schemeClr val="accent2"/>
                </a:solidFill>
                <a:latin typeface="+mj-lt"/>
              </a:rPr>
              <a:t>Low latency:</a:t>
            </a:r>
            <a:r>
              <a:rPr lang="en-US" dirty="0">
                <a:solidFill>
                  <a:schemeClr val="accent2"/>
                </a:solidFill>
                <a:latin typeface="+mj-lt"/>
              </a:rPr>
              <a:t> </a:t>
            </a:r>
            <a:r>
              <a:rPr lang="en-US" dirty="0">
                <a:latin typeface="+mj-lt"/>
              </a:rPr>
              <a:t>5 µs remote </a:t>
            </a:r>
            <a:r>
              <a:rPr lang="en-US" dirty="0" smtClean="0">
                <a:latin typeface="+mj-lt"/>
              </a:rPr>
              <a:t>access, 1M ops/s/server</a:t>
            </a:r>
          </a:p>
          <a:p>
            <a:r>
              <a:rPr lang="en-US" b="1" dirty="0" smtClean="0">
                <a:solidFill>
                  <a:schemeClr val="accent2"/>
                </a:solidFill>
              </a:rPr>
              <a:t>Key problem: </a:t>
            </a:r>
            <a:r>
              <a:rPr lang="en-US" dirty="0" smtClean="0"/>
              <a:t>durability and availability</a:t>
            </a:r>
          </a:p>
          <a:p>
            <a:pPr lvl="1"/>
            <a:r>
              <a:rPr lang="en-US" dirty="0" smtClean="0"/>
              <a:t>Cost of DRAM rules out traditional replicated approaches</a:t>
            </a:r>
          </a:p>
          <a:p>
            <a:r>
              <a:rPr lang="en-US" b="1" dirty="0" smtClean="0">
                <a:solidFill>
                  <a:schemeClr val="accent3"/>
                </a:solidFill>
                <a:latin typeface="+mj-lt"/>
              </a:rPr>
              <a:t>My </a:t>
            </a:r>
            <a:r>
              <a:rPr lang="en-US" b="1" dirty="0">
                <a:solidFill>
                  <a:schemeClr val="accent3"/>
                </a:solidFill>
                <a:latin typeface="+mj-lt"/>
              </a:rPr>
              <a:t>work: </a:t>
            </a:r>
            <a:r>
              <a:rPr lang="en-US" dirty="0">
                <a:latin typeface="+mj-lt"/>
              </a:rPr>
              <a:t>DRAM as reliable as replicated disk storage without giving up performance</a:t>
            </a:r>
          </a:p>
          <a:p>
            <a:pPr lvl="1"/>
            <a:r>
              <a:rPr lang="en-US" dirty="0" smtClean="0">
                <a:latin typeface="+mj-lt"/>
              </a:rPr>
              <a:t>Fault-tolerant Decentralized log for fast, durable </a:t>
            </a:r>
            <a:r>
              <a:rPr lang="en-US" dirty="0">
                <a:latin typeface="+mj-lt"/>
              </a:rPr>
              <a:t>writes</a:t>
            </a:r>
          </a:p>
          <a:p>
            <a:pPr lvl="1"/>
            <a:r>
              <a:rPr lang="en-US" dirty="0" smtClean="0">
                <a:latin typeface="+mj-lt"/>
              </a:rPr>
              <a:t>Scalable fast crash recovery: 1 </a:t>
            </a:r>
            <a:r>
              <a:rPr lang="en-US" dirty="0">
                <a:latin typeface="+mj-lt"/>
              </a:rPr>
              <a:t>to 2 </a:t>
            </a:r>
            <a:r>
              <a:rPr lang="en-US" dirty="0" smtClean="0">
                <a:latin typeface="+mj-lt"/>
              </a:rPr>
              <a:t>s</a:t>
            </a:r>
            <a:endParaRPr lang="en-US" dirty="0">
              <a:latin typeface="+mj-lt"/>
            </a:endParaRPr>
          </a:p>
          <a:p>
            <a:pPr lvl="1"/>
            <a:r>
              <a:rPr lang="en-US" dirty="0" smtClean="0">
                <a:latin typeface="+mj-lt"/>
              </a:rPr>
              <a:t>Decentralized management for large-scale</a:t>
            </a:r>
          </a:p>
        </p:txBody>
      </p:sp>
      <p:sp>
        <p:nvSpPr>
          <p:cNvPr id="2" name="Slide Number Placeholder 1"/>
          <p:cNvSpPr>
            <a:spLocks noGrp="1"/>
          </p:cNvSpPr>
          <p:nvPr>
            <p:ph type="sldNum" sz="quarter" idx="12"/>
            <p:custDataLst>
              <p:tags r:id="rId4"/>
            </p:custDataLst>
          </p:nvPr>
        </p:nvSpPr>
        <p:spPr/>
        <p:txBody>
          <a:bodyPr/>
          <a:lstStyle/>
          <a:p>
            <a:fld id="{68FBD721-3271-4DF0-B17E-844E969EC90E}" type="slidenum">
              <a:rPr lang="en-US" smtClean="0"/>
              <a:t>81</a:t>
            </a:fld>
            <a:endParaRPr lang="en-US" dirty="0"/>
          </a:p>
        </p:txBody>
      </p:sp>
    </p:spTree>
    <p:custDataLst>
      <p:tags r:id="rId1"/>
    </p:custDataLst>
    <p:extLst>
      <p:ext uri="{BB962C8B-B14F-4D97-AF65-F5344CB8AC3E}">
        <p14:creationId xmlns:p14="http://schemas.microsoft.com/office/powerpoint/2010/main" val="3149895022"/>
      </p:ext>
    </p:extLst>
  </p:cSld>
  <p:clrMapOvr>
    <a:masterClrMapping/>
  </p:clrMapOvr>
  <mc:AlternateContent xmlns:mc="http://schemas.openxmlformats.org/markup-compatibility/2006" xmlns:p14="http://schemas.microsoft.com/office/powerpoint/2010/main">
    <mc:Choice Requires="p14">
      <p:transition spd="slow" p14:dur="2000" advTm="1408"/>
    </mc:Choice>
    <mc:Fallback xmlns="">
      <p:transition spd="slow" advTm="1408"/>
    </mc:Fallback>
  </mc:AlternateContent>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State-of-the-art: Caching</a:t>
            </a:r>
            <a:endParaRPr lang="en-US" dirty="0"/>
          </a:p>
        </p:txBody>
      </p:sp>
      <p:sp>
        <p:nvSpPr>
          <p:cNvPr id="3" name="Content Placeholder 2"/>
          <p:cNvSpPr>
            <a:spLocks noGrp="1"/>
          </p:cNvSpPr>
          <p:nvPr>
            <p:ph idx="1"/>
          </p:nvPr>
        </p:nvSpPr>
        <p:spPr/>
        <p:txBody>
          <a:bodyPr>
            <a:normAutofit/>
          </a:bodyPr>
          <a:lstStyle/>
          <a:p>
            <a:r>
              <a:rPr lang="en-US" dirty="0" smtClean="0"/>
              <a:t>Facebook: 200 TB of data; 150 TB of DRAM cache</a:t>
            </a:r>
          </a:p>
          <a:p>
            <a:pPr lvl="1"/>
            <a:r>
              <a:rPr lang="en-US" dirty="0" smtClean="0"/>
              <a:t>Doesn’t save much money</a:t>
            </a:r>
          </a:p>
          <a:p>
            <a:pPr lvl="1"/>
            <a:r>
              <a:rPr lang="en-US" dirty="0" smtClean="0"/>
              <a:t>Results in lost performance: cache misses</a:t>
            </a:r>
          </a:p>
          <a:p>
            <a:pPr lvl="1"/>
            <a:r>
              <a:rPr lang="en-US" dirty="0" smtClean="0"/>
              <a:t>Availability gaps after crashes: “Black Thursday”</a:t>
            </a:r>
          </a:p>
          <a:p>
            <a:r>
              <a:rPr lang="en-US" dirty="0" smtClean="0"/>
              <a:t>Eliminate underlying database? Need </a:t>
            </a:r>
            <a:r>
              <a:rPr lang="en-US" b="1" dirty="0" smtClean="0">
                <a:solidFill>
                  <a:schemeClr val="accent2"/>
                </a:solidFill>
              </a:rPr>
              <a:t>durability</a:t>
            </a:r>
          </a:p>
          <a:p>
            <a:endParaRPr lang="en-US" dirty="0" smtClean="0"/>
          </a:p>
          <a:p>
            <a:r>
              <a:rPr lang="en-US" dirty="0" smtClean="0"/>
              <a:t>My work: make DRAM as reliable as replicated disk storage without giving up performance</a:t>
            </a:r>
          </a:p>
          <a:p>
            <a:pPr lvl="1"/>
            <a:r>
              <a:rPr lang="en-US" dirty="0" smtClean="0"/>
              <a:t>No need for a separate database</a:t>
            </a:r>
          </a:p>
        </p:txBody>
      </p:sp>
      <p:sp>
        <p:nvSpPr>
          <p:cNvPr id="4" name="Slide Number Placeholder 3"/>
          <p:cNvSpPr>
            <a:spLocks noGrp="1"/>
          </p:cNvSpPr>
          <p:nvPr>
            <p:ph type="sldNum" sz="quarter" idx="12"/>
          </p:nvPr>
        </p:nvSpPr>
        <p:spPr/>
        <p:txBody>
          <a:bodyPr/>
          <a:lstStyle/>
          <a:p>
            <a:fld id="{68FBD721-3271-4DF0-B17E-844E969EC90E}" type="slidenum">
              <a:rPr lang="en-US" smtClean="0"/>
              <a:t>82</a:t>
            </a:fld>
            <a:endParaRPr lang="en-US" dirty="0"/>
          </a:p>
        </p:txBody>
      </p:sp>
    </p:spTree>
    <p:extLst>
      <p:ext uri="{BB962C8B-B14F-4D97-AF65-F5344CB8AC3E}">
        <p14:creationId xmlns:p14="http://schemas.microsoft.com/office/powerpoint/2010/main" val="1369094950"/>
      </p:ext>
    </p:extLst>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ontent Placeholder 8"/>
          <p:cNvSpPr>
            <a:spLocks noGrp="1"/>
          </p:cNvSpPr>
          <p:nvPr>
            <p:ph idx="1"/>
            <p:custDataLst>
              <p:tags r:id="rId2"/>
            </p:custDataLst>
          </p:nvPr>
        </p:nvSpPr>
        <p:spPr>
          <a:xfrm>
            <a:off x="457200" y="1143000"/>
            <a:ext cx="8305800" cy="4983163"/>
          </a:xfrm>
        </p:spPr>
        <p:txBody>
          <a:bodyPr>
            <a:normAutofit/>
          </a:bodyPr>
          <a:lstStyle/>
          <a:p>
            <a:pPr marL="0" indent="0">
              <a:buNone/>
            </a:pPr>
            <a:r>
              <a:rPr lang="en-US" b="1" dirty="0" smtClean="0">
                <a:solidFill>
                  <a:schemeClr val="tx2"/>
                </a:solidFill>
              </a:rPr>
              <a:t>Harness performance of large-scale DRAM storage:</a:t>
            </a:r>
          </a:p>
          <a:p>
            <a:r>
              <a:rPr lang="en-US" dirty="0" smtClean="0"/>
              <a:t>General-purpose storage system</a:t>
            </a:r>
          </a:p>
          <a:p>
            <a:r>
              <a:rPr lang="en-US" dirty="0"/>
              <a:t>All data always in DRAM</a:t>
            </a:r>
          </a:p>
          <a:p>
            <a:r>
              <a:rPr lang="en-US" b="1" dirty="0" smtClean="0">
                <a:solidFill>
                  <a:schemeClr val="accent3"/>
                </a:solidFill>
              </a:rPr>
              <a:t>Scale</a:t>
            </a:r>
            <a:r>
              <a:rPr lang="en-US" b="1" dirty="0">
                <a:solidFill>
                  <a:schemeClr val="accent3"/>
                </a:solidFill>
              </a:rPr>
              <a:t>:</a:t>
            </a:r>
            <a:r>
              <a:rPr lang="en-US" dirty="0"/>
              <a:t> Up to 10,000 servers, 1+ </a:t>
            </a:r>
            <a:r>
              <a:rPr lang="en-US" dirty="0" smtClean="0"/>
              <a:t>PB capacity</a:t>
            </a:r>
            <a:endParaRPr lang="en-US" dirty="0"/>
          </a:p>
          <a:p>
            <a:r>
              <a:rPr lang="en-US" b="1" dirty="0">
                <a:solidFill>
                  <a:schemeClr val="accent3"/>
                </a:solidFill>
              </a:rPr>
              <a:t>Low latency:</a:t>
            </a:r>
            <a:r>
              <a:rPr lang="en-US" dirty="0">
                <a:solidFill>
                  <a:schemeClr val="accent3"/>
                </a:solidFill>
              </a:rPr>
              <a:t> </a:t>
            </a:r>
            <a:r>
              <a:rPr lang="en-US" dirty="0"/>
              <a:t>5 µs remote access, </a:t>
            </a:r>
            <a:r>
              <a:rPr lang="en-US" dirty="0" smtClean="0"/>
              <a:t>1 M ops/s/server</a:t>
            </a:r>
            <a:endParaRPr lang="en-US" dirty="0"/>
          </a:p>
          <a:p>
            <a:r>
              <a:rPr lang="en-US" dirty="0"/>
              <a:t>Strong consistency (linearizability)</a:t>
            </a:r>
          </a:p>
          <a:p>
            <a:r>
              <a:rPr lang="en-US" b="1" dirty="0" smtClean="0">
                <a:solidFill>
                  <a:schemeClr val="accent4"/>
                </a:solidFill>
              </a:rPr>
              <a:t>Key problem: durability &amp; availability</a:t>
            </a:r>
            <a:endParaRPr lang="en-US" b="1" dirty="0">
              <a:solidFill>
                <a:schemeClr val="accent4"/>
              </a:solidFill>
            </a:endParaRPr>
          </a:p>
        </p:txBody>
      </p:sp>
      <p:sp>
        <p:nvSpPr>
          <p:cNvPr id="7" name="Slide Number Placeholder 6"/>
          <p:cNvSpPr>
            <a:spLocks noGrp="1"/>
          </p:cNvSpPr>
          <p:nvPr>
            <p:ph type="sldNum" sz="quarter" idx="12"/>
            <p:custDataLst>
              <p:tags r:id="rId3"/>
            </p:custDataLst>
          </p:nvPr>
        </p:nvSpPr>
        <p:spPr/>
        <p:txBody>
          <a:bodyPr/>
          <a:lstStyle/>
          <a:p>
            <a:pPr>
              <a:defRPr/>
            </a:pPr>
            <a:fld id="{1659D765-7126-4B95-ADF3-403BFECAA360}" type="slidenum">
              <a:rPr lang="en-US" smtClean="0"/>
              <a:pPr>
                <a:defRPr/>
              </a:pPr>
              <a:t>83</a:t>
            </a:fld>
            <a:endParaRPr lang="en-US" dirty="0"/>
          </a:p>
        </p:txBody>
      </p:sp>
      <p:sp>
        <p:nvSpPr>
          <p:cNvPr id="8" name="Title 7"/>
          <p:cNvSpPr>
            <a:spLocks noGrp="1"/>
          </p:cNvSpPr>
          <p:nvPr>
            <p:ph type="title"/>
            <p:custDataLst>
              <p:tags r:id="rId4"/>
            </p:custDataLst>
          </p:nvPr>
        </p:nvSpPr>
        <p:spPr/>
        <p:txBody>
          <a:bodyPr/>
          <a:lstStyle/>
          <a:p>
            <a:r>
              <a:rPr lang="en-US" dirty="0" smtClean="0"/>
              <a:t>RAMCloud</a:t>
            </a:r>
            <a:endParaRPr lang="en-US" dirty="0"/>
          </a:p>
        </p:txBody>
      </p:sp>
    </p:spTree>
    <p:custDataLst>
      <p:tags r:id="rId1"/>
    </p:custDataLst>
    <p:extLst>
      <p:ext uri="{BB962C8B-B14F-4D97-AF65-F5344CB8AC3E}">
        <p14:creationId xmlns:p14="http://schemas.microsoft.com/office/powerpoint/2010/main" val="1461436666"/>
      </p:ext>
    </p:extLst>
  </p:cSld>
  <p:clrMapOvr>
    <a:masterClrMapping/>
  </p:clrMapOvr>
  <mc:AlternateContent xmlns:mc="http://schemas.openxmlformats.org/markup-compatibility/2006" xmlns:p14="http://schemas.microsoft.com/office/powerpoint/2010/main">
    <mc:Choice Requires="p14">
      <p:transition spd="slow" p14:dur="2000" advTm="52159"/>
    </mc:Choice>
    <mc:Fallback xmlns="">
      <p:transition spd="slow" advTm="52159"/>
    </mc:Fallback>
  </mc:AlternateContent>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2"/>
            </p:custDataLst>
          </p:nvPr>
        </p:nvSpPr>
        <p:spPr/>
        <p:txBody>
          <a:bodyPr/>
          <a:lstStyle/>
          <a:p>
            <a:r>
              <a:rPr lang="en-US" dirty="0" smtClean="0"/>
              <a:t>Fault-tolerant Decentralized Log</a:t>
            </a:r>
            <a:endParaRPr lang="en-US" dirty="0"/>
          </a:p>
        </p:txBody>
      </p:sp>
      <p:sp>
        <p:nvSpPr>
          <p:cNvPr id="3" name="Content Placeholder 2"/>
          <p:cNvSpPr>
            <a:spLocks noGrp="1"/>
          </p:cNvSpPr>
          <p:nvPr>
            <p:ph idx="1"/>
            <p:custDataLst>
              <p:tags r:id="rId3"/>
            </p:custDataLst>
          </p:nvPr>
        </p:nvSpPr>
        <p:spPr/>
        <p:txBody>
          <a:bodyPr>
            <a:normAutofit fontScale="92500" lnSpcReduction="10000"/>
          </a:bodyPr>
          <a:lstStyle/>
          <a:p>
            <a:r>
              <a:rPr lang="en-US" dirty="0" smtClean="0"/>
              <a:t>Lost replicas</a:t>
            </a:r>
          </a:p>
          <a:p>
            <a:pPr lvl="1"/>
            <a:r>
              <a:rPr lang="en-US" dirty="0" smtClean="0"/>
              <a:t>Recreation of replicas prevents failures from accumulating </a:t>
            </a:r>
          </a:p>
          <a:p>
            <a:r>
              <a:rPr lang="en-US" dirty="0" smtClean="0"/>
              <a:t>Replica consistency</a:t>
            </a:r>
          </a:p>
          <a:p>
            <a:pPr lvl="1"/>
            <a:r>
              <a:rPr lang="en-US" dirty="0" smtClean="0"/>
              <a:t>Convert inconsistent replicas into replica loss</a:t>
            </a:r>
          </a:p>
          <a:p>
            <a:pPr lvl="1"/>
            <a:r>
              <a:rPr lang="en-US" dirty="0" smtClean="0"/>
              <a:t>Only needed for replicas lost while under active modification</a:t>
            </a:r>
          </a:p>
          <a:p>
            <a:pPr lvl="1"/>
            <a:r>
              <a:rPr lang="en-US" dirty="0" smtClean="0"/>
              <a:t>Rarely records a small amount of state on the coordinator </a:t>
            </a:r>
          </a:p>
          <a:p>
            <a:r>
              <a:rPr lang="en-US" dirty="0" smtClean="0"/>
              <a:t>Detecting </a:t>
            </a:r>
            <a:r>
              <a:rPr lang="en-US" dirty="0"/>
              <a:t>incomplete logs</a:t>
            </a:r>
          </a:p>
          <a:p>
            <a:pPr lvl="1"/>
            <a:r>
              <a:rPr lang="en-US" dirty="0"/>
              <a:t>Broadcast to find replicas</a:t>
            </a:r>
          </a:p>
          <a:p>
            <a:pPr lvl="1"/>
            <a:r>
              <a:rPr lang="en-US" dirty="0"/>
              <a:t>Log digest provides catalog of segments</a:t>
            </a:r>
          </a:p>
          <a:p>
            <a:pPr lvl="1"/>
            <a:r>
              <a:rPr lang="en-US" dirty="0" smtClean="0"/>
              <a:t>Log digest marker </a:t>
            </a:r>
            <a:r>
              <a:rPr lang="en-US" dirty="0"/>
              <a:t>ensures up-to-date digest is found</a:t>
            </a:r>
          </a:p>
          <a:p>
            <a:r>
              <a:rPr lang="en-US" dirty="0" smtClean="0"/>
              <a:t>No centralization during normal operation</a:t>
            </a:r>
            <a:endParaRPr lang="en-US" dirty="0"/>
          </a:p>
          <a:p>
            <a:pPr lvl="1"/>
            <a:r>
              <a:rPr lang="en-US" dirty="0"/>
              <a:t>Even during </a:t>
            </a:r>
            <a:r>
              <a:rPr lang="en-US" dirty="0" smtClean="0"/>
              <a:t>transitions between segments</a:t>
            </a:r>
            <a:endParaRPr lang="en-US" dirty="0"/>
          </a:p>
        </p:txBody>
      </p:sp>
      <p:sp>
        <p:nvSpPr>
          <p:cNvPr id="4" name="Slide Number Placeholder 3"/>
          <p:cNvSpPr>
            <a:spLocks noGrp="1"/>
          </p:cNvSpPr>
          <p:nvPr>
            <p:ph type="sldNum" sz="quarter" idx="12"/>
            <p:custDataLst>
              <p:tags r:id="rId4"/>
            </p:custDataLst>
          </p:nvPr>
        </p:nvSpPr>
        <p:spPr/>
        <p:txBody>
          <a:bodyPr/>
          <a:lstStyle/>
          <a:p>
            <a:fld id="{E7A5B8A6-A355-495E-943D-2625EB1675EB}" type="slidenum">
              <a:rPr lang="en-US" smtClean="0"/>
              <a:t>84</a:t>
            </a:fld>
            <a:endParaRPr lang="en-US" dirty="0"/>
          </a:p>
        </p:txBody>
      </p:sp>
    </p:spTree>
    <p:custDataLst>
      <p:tags r:id="rId1"/>
    </p:custDataLst>
    <p:extLst>
      <p:ext uri="{BB962C8B-B14F-4D97-AF65-F5344CB8AC3E}">
        <p14:creationId xmlns:p14="http://schemas.microsoft.com/office/powerpoint/2010/main" val="179683081"/>
      </p:ext>
    </p:extLst>
  </p:cSld>
  <p:clrMapOvr>
    <a:masterClrMapping/>
  </p:clrMapOvr>
  <mc:AlternateContent xmlns:mc="http://schemas.openxmlformats.org/markup-compatibility/2006" xmlns:p14="http://schemas.microsoft.com/office/powerpoint/2010/main">
    <mc:Choice Requires="p14">
      <p:transition spd="slow" p14:dur="2000" advTm="121097"/>
    </mc:Choice>
    <mc:Fallback xmlns="">
      <p:transition spd="slow" advTm="121097"/>
    </mc:Fallback>
  </mc:AlternateContent>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Contributions</a:t>
            </a:r>
            <a:endParaRPr lang="en-US" dirty="0"/>
          </a:p>
        </p:txBody>
      </p:sp>
      <p:sp>
        <p:nvSpPr>
          <p:cNvPr id="3" name="Content Placeholder 2"/>
          <p:cNvSpPr>
            <a:spLocks noGrp="1"/>
          </p:cNvSpPr>
          <p:nvPr>
            <p:ph idx="1"/>
          </p:nvPr>
        </p:nvSpPr>
        <p:spPr/>
        <p:txBody>
          <a:bodyPr>
            <a:normAutofit fontScale="55000" lnSpcReduction="20000"/>
          </a:bodyPr>
          <a:lstStyle/>
          <a:p>
            <a:pPr marL="0" indent="0">
              <a:buNone/>
            </a:pPr>
            <a:r>
              <a:rPr lang="en-US" b="1" dirty="0" smtClean="0"/>
              <a:t>Large-scale DRAM-based datacenter storage</a:t>
            </a:r>
          </a:p>
          <a:p>
            <a:r>
              <a:rPr lang="en-US" dirty="0" smtClean="0"/>
              <a:t>With performance  1000x faster than today’s datacenter storage systems</a:t>
            </a:r>
          </a:p>
          <a:p>
            <a:r>
              <a:rPr lang="en-US" dirty="0" smtClean="0"/>
              <a:t>As durable as any disk-based datacenter storage system</a:t>
            </a:r>
          </a:p>
          <a:p>
            <a:r>
              <a:rPr lang="en-US" dirty="0" smtClean="0"/>
              <a:t>With the same  cost and energy consumption as today’s volatile DRAM caches</a:t>
            </a:r>
            <a:endParaRPr lang="en-US" dirty="0"/>
          </a:p>
          <a:p>
            <a:pPr marL="0" indent="0">
              <a:buNone/>
            </a:pPr>
            <a:endParaRPr lang="en-US" dirty="0" smtClean="0"/>
          </a:p>
          <a:p>
            <a:pPr marL="0" indent="0">
              <a:buNone/>
            </a:pPr>
            <a:r>
              <a:rPr lang="en-US" b="1" dirty="0" smtClean="0"/>
              <a:t>Fast Crash Recovery</a:t>
            </a:r>
          </a:p>
          <a:p>
            <a:r>
              <a:rPr lang="en-US" dirty="0" smtClean="0"/>
              <a:t>Reconstitutes an entire server’s DRAM in 1 to 2 seconds (64 to 256 GB)</a:t>
            </a:r>
          </a:p>
          <a:p>
            <a:r>
              <a:rPr lang="en-US" dirty="0" smtClean="0"/>
              <a:t>Fast enough that applications never notice server failures</a:t>
            </a:r>
          </a:p>
          <a:p>
            <a:r>
              <a:rPr lang="en-US" dirty="0" smtClean="0"/>
              <a:t>Scales to tens-of-thousands of machines</a:t>
            </a:r>
          </a:p>
          <a:p>
            <a:r>
              <a:rPr lang="en-US" dirty="0" smtClean="0"/>
              <a:t>Improves in recovery time with scale</a:t>
            </a:r>
          </a:p>
          <a:p>
            <a:r>
              <a:rPr lang="en-US" dirty="0" smtClean="0"/>
              <a:t>Provides strong consistency even across failures</a:t>
            </a:r>
          </a:p>
          <a:p>
            <a:endParaRPr lang="en-US" dirty="0" smtClean="0"/>
          </a:p>
          <a:p>
            <a:pPr marL="0" indent="0">
              <a:buNone/>
            </a:pPr>
            <a:r>
              <a:rPr lang="en-US" b="1" dirty="0" smtClean="0"/>
              <a:t>Fault-tolerant Decentralized Log Structure</a:t>
            </a:r>
          </a:p>
          <a:p>
            <a:r>
              <a:rPr lang="en-US" dirty="0"/>
              <a:t>C</a:t>
            </a:r>
            <a:r>
              <a:rPr lang="en-US" dirty="0" smtClean="0"/>
              <a:t>reates efficient disk-based backups while retaining low-latency updates</a:t>
            </a:r>
          </a:p>
          <a:p>
            <a:r>
              <a:rPr lang="en-US" dirty="0" smtClean="0"/>
              <a:t>Imposes no overhead for read operations and eliminates disk operations for updates</a:t>
            </a:r>
          </a:p>
          <a:p>
            <a:r>
              <a:rPr lang="en-US" dirty="0" smtClean="0"/>
              <a:t>Aggressively maintains durability to prevent losses from permanent servers failures</a:t>
            </a:r>
          </a:p>
          <a:p>
            <a:r>
              <a:rPr lang="en-US" dirty="0" smtClean="0"/>
              <a:t>Survives widespread temporary correlated server failures while retaining consistency</a:t>
            </a:r>
          </a:p>
        </p:txBody>
      </p:sp>
      <p:sp>
        <p:nvSpPr>
          <p:cNvPr id="4" name="Slide Number Placeholder 3"/>
          <p:cNvSpPr>
            <a:spLocks noGrp="1"/>
          </p:cNvSpPr>
          <p:nvPr>
            <p:ph type="sldNum" sz="quarter" idx="12"/>
          </p:nvPr>
        </p:nvSpPr>
        <p:spPr/>
        <p:txBody>
          <a:bodyPr/>
          <a:lstStyle/>
          <a:p>
            <a:fld id="{68FBD721-3271-4DF0-B17E-844E969EC90E}" type="slidenum">
              <a:rPr lang="en-US" smtClean="0"/>
              <a:t>85</a:t>
            </a:fld>
            <a:endParaRPr lang="en-US" dirty="0"/>
          </a:p>
        </p:txBody>
      </p:sp>
    </p:spTree>
    <p:extLst>
      <p:ext uri="{BB962C8B-B14F-4D97-AF65-F5344CB8AC3E}">
        <p14:creationId xmlns:p14="http://schemas.microsoft.com/office/powerpoint/2010/main" val="683244821"/>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Contributions</a:t>
            </a:r>
            <a:endParaRPr lang="en-US" dirty="0"/>
          </a:p>
        </p:txBody>
      </p:sp>
      <p:sp>
        <p:nvSpPr>
          <p:cNvPr id="3" name="Content Placeholder 2"/>
          <p:cNvSpPr>
            <a:spLocks noGrp="1"/>
          </p:cNvSpPr>
          <p:nvPr>
            <p:ph idx="1"/>
          </p:nvPr>
        </p:nvSpPr>
        <p:spPr/>
        <p:txBody>
          <a:bodyPr>
            <a:normAutofit fontScale="55000" lnSpcReduction="20000"/>
          </a:bodyPr>
          <a:lstStyle/>
          <a:p>
            <a:pPr marL="0" indent="0">
              <a:buNone/>
            </a:pPr>
            <a:r>
              <a:rPr lang="en-US" b="1" dirty="0" smtClean="0"/>
              <a:t>Large-scale DRAM-based datacenter storage</a:t>
            </a:r>
          </a:p>
          <a:p>
            <a:r>
              <a:rPr lang="en-US" dirty="0" smtClean="0"/>
              <a:t>With performance  1000x faster than today’s datacenter storage systems</a:t>
            </a:r>
          </a:p>
          <a:p>
            <a:r>
              <a:rPr lang="en-US" dirty="0" smtClean="0"/>
              <a:t>As durable as any disk-based datacenter storage system</a:t>
            </a:r>
          </a:p>
          <a:p>
            <a:r>
              <a:rPr lang="en-US" dirty="0" smtClean="0"/>
              <a:t>With the same  cost and energy consumption as today’s volatile DRAM caches</a:t>
            </a:r>
            <a:endParaRPr lang="en-US" dirty="0"/>
          </a:p>
          <a:p>
            <a:pPr marL="0" indent="0">
              <a:buNone/>
            </a:pPr>
            <a:endParaRPr lang="en-US" dirty="0" smtClean="0"/>
          </a:p>
          <a:p>
            <a:pPr marL="0" indent="0">
              <a:buNone/>
            </a:pPr>
            <a:r>
              <a:rPr lang="en-US" b="1" dirty="0" smtClean="0"/>
              <a:t>Fast Crash Recovery</a:t>
            </a:r>
          </a:p>
          <a:p>
            <a:r>
              <a:rPr lang="en-US" dirty="0" smtClean="0"/>
              <a:t>Reconstitutes an entire server’s DRAM in 1 to 2 seconds (64 to 256 GB)</a:t>
            </a:r>
          </a:p>
          <a:p>
            <a:r>
              <a:rPr lang="en-US" dirty="0" smtClean="0"/>
              <a:t>Fast enough to constitute continuous availability , eliminating the need for redundancy in DRAM</a:t>
            </a:r>
          </a:p>
          <a:p>
            <a:r>
              <a:rPr lang="en-US" dirty="0" smtClean="0"/>
              <a:t>Fast enough that applications never notice server failures</a:t>
            </a:r>
          </a:p>
          <a:p>
            <a:r>
              <a:rPr lang="en-US" dirty="0" smtClean="0"/>
              <a:t>Scales to tens-of-thousands of machines</a:t>
            </a:r>
          </a:p>
          <a:p>
            <a:r>
              <a:rPr lang="en-US" dirty="0" smtClean="0"/>
              <a:t>Improves in recovery time with scale</a:t>
            </a:r>
          </a:p>
          <a:p>
            <a:r>
              <a:rPr lang="en-US" dirty="0" smtClean="0"/>
              <a:t>Provides strong consistency even across failures</a:t>
            </a:r>
          </a:p>
          <a:p>
            <a:endParaRPr lang="en-US" dirty="0" smtClean="0"/>
          </a:p>
          <a:p>
            <a:pPr marL="0" indent="0">
              <a:buNone/>
            </a:pPr>
            <a:r>
              <a:rPr lang="en-US" b="1" dirty="0" smtClean="0"/>
              <a:t>Fault-tolerant Decentralized Log Structure</a:t>
            </a:r>
          </a:p>
          <a:p>
            <a:r>
              <a:rPr lang="en-US" dirty="0"/>
              <a:t>C</a:t>
            </a:r>
            <a:r>
              <a:rPr lang="en-US" dirty="0" smtClean="0"/>
              <a:t>reates efficient disk-based backups while retaining low-latency updates</a:t>
            </a:r>
          </a:p>
          <a:p>
            <a:r>
              <a:rPr lang="en-US" dirty="0" smtClean="0"/>
              <a:t>Imposes no overhead for read operations and eliminates disk operations for updates</a:t>
            </a:r>
          </a:p>
          <a:p>
            <a:r>
              <a:rPr lang="en-US" dirty="0" smtClean="0"/>
              <a:t>Aggressively maintains durability to prevent losses from permanent servers failures</a:t>
            </a:r>
          </a:p>
          <a:p>
            <a:r>
              <a:rPr lang="en-US" dirty="0" smtClean="0"/>
              <a:t>Survives widespread temporary correlated server failures while retaining consistency</a:t>
            </a:r>
          </a:p>
        </p:txBody>
      </p:sp>
      <p:sp>
        <p:nvSpPr>
          <p:cNvPr id="4" name="Slide Number Placeholder 3"/>
          <p:cNvSpPr>
            <a:spLocks noGrp="1"/>
          </p:cNvSpPr>
          <p:nvPr>
            <p:ph type="sldNum" sz="quarter" idx="12"/>
          </p:nvPr>
        </p:nvSpPr>
        <p:spPr/>
        <p:txBody>
          <a:bodyPr/>
          <a:lstStyle/>
          <a:p>
            <a:fld id="{68FBD721-3271-4DF0-B17E-844E969EC90E}" type="slidenum">
              <a:rPr lang="en-US" smtClean="0"/>
              <a:t>86</a:t>
            </a:fld>
            <a:endParaRPr lang="en-US" dirty="0"/>
          </a:p>
        </p:txBody>
      </p:sp>
    </p:spTree>
    <p:extLst>
      <p:ext uri="{BB962C8B-B14F-4D97-AF65-F5344CB8AC3E}">
        <p14:creationId xmlns:p14="http://schemas.microsoft.com/office/powerpoint/2010/main" val="1502341144"/>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2"/>
            </p:custDataLst>
          </p:nvPr>
        </p:nvSpPr>
        <p:spPr/>
        <p:txBody>
          <a:bodyPr/>
          <a:lstStyle/>
          <a:p>
            <a:r>
              <a:rPr lang="en-US" dirty="0" smtClean="0"/>
              <a:t>Issues</a:t>
            </a:r>
            <a:endParaRPr lang="en-US" dirty="0"/>
          </a:p>
        </p:txBody>
      </p:sp>
      <p:sp>
        <p:nvSpPr>
          <p:cNvPr id="3" name="Content Placeholder 2"/>
          <p:cNvSpPr>
            <a:spLocks noGrp="1"/>
          </p:cNvSpPr>
          <p:nvPr>
            <p:ph idx="1"/>
            <p:custDataLst>
              <p:tags r:id="rId3"/>
            </p:custDataLst>
          </p:nvPr>
        </p:nvSpPr>
        <p:spPr/>
        <p:txBody>
          <a:bodyPr>
            <a:normAutofit/>
          </a:bodyPr>
          <a:lstStyle/>
          <a:p>
            <a:r>
              <a:rPr lang="en-US" dirty="0"/>
              <a:t>Eliminating stragglers</a:t>
            </a:r>
          </a:p>
          <a:p>
            <a:pPr lvl="1"/>
            <a:r>
              <a:rPr lang="en-US" dirty="0" smtClean="0"/>
              <a:t>Randomized segment scattering</a:t>
            </a:r>
            <a:endParaRPr lang="en-US" dirty="0"/>
          </a:p>
          <a:p>
            <a:pPr lvl="1"/>
            <a:r>
              <a:rPr lang="en-US" b="1" dirty="0"/>
              <a:t>Balancing </a:t>
            </a:r>
            <a:r>
              <a:rPr lang="en-US" b="1" dirty="0" smtClean="0"/>
              <a:t>partitions</a:t>
            </a:r>
            <a:endParaRPr lang="en-US" b="1" dirty="0"/>
          </a:p>
          <a:p>
            <a:r>
              <a:rPr lang="en-US" dirty="0" smtClean="0"/>
              <a:t>Finding log segments</a:t>
            </a:r>
          </a:p>
          <a:p>
            <a:pPr lvl="1"/>
            <a:r>
              <a:rPr lang="en-US" dirty="0" smtClean="0"/>
              <a:t>Verifying log integrity</a:t>
            </a:r>
          </a:p>
          <a:p>
            <a:r>
              <a:rPr lang="en-US" dirty="0" smtClean="0"/>
              <a:t>Maximizing concurrency</a:t>
            </a:r>
          </a:p>
          <a:p>
            <a:pPr lvl="1"/>
            <a:r>
              <a:rPr lang="en-US" dirty="0" smtClean="0"/>
              <a:t>Out-of-order log replay</a:t>
            </a:r>
          </a:p>
          <a:p>
            <a:r>
              <a:rPr lang="en-US" dirty="0" smtClean="0"/>
              <a:t>Fast failure detection</a:t>
            </a:r>
          </a:p>
          <a:p>
            <a:r>
              <a:rPr lang="en-US" dirty="0" smtClean="0"/>
              <a:t>Failures during recovery</a:t>
            </a:r>
          </a:p>
          <a:p>
            <a:r>
              <a:rPr lang="en-US" dirty="0" smtClean="0"/>
              <a:t>Consistency/Zombie masters</a:t>
            </a:r>
          </a:p>
          <a:p>
            <a:pPr marL="0" indent="0">
              <a:buNone/>
            </a:pPr>
            <a:endParaRPr lang="en-US" dirty="0" smtClean="0"/>
          </a:p>
        </p:txBody>
      </p:sp>
      <p:sp>
        <p:nvSpPr>
          <p:cNvPr id="4" name="Slide Number Placeholder 3"/>
          <p:cNvSpPr>
            <a:spLocks noGrp="1"/>
          </p:cNvSpPr>
          <p:nvPr>
            <p:ph type="sldNum" sz="quarter" idx="12"/>
            <p:custDataLst>
              <p:tags r:id="rId4"/>
            </p:custDataLst>
          </p:nvPr>
        </p:nvSpPr>
        <p:spPr/>
        <p:txBody>
          <a:bodyPr/>
          <a:lstStyle/>
          <a:p>
            <a:fld id="{68FBD721-3271-4DF0-B17E-844E969EC90E}" type="slidenum">
              <a:rPr lang="en-US" smtClean="0"/>
              <a:t>87</a:t>
            </a:fld>
            <a:endParaRPr lang="en-US" dirty="0"/>
          </a:p>
        </p:txBody>
      </p:sp>
    </p:spTree>
    <p:custDataLst>
      <p:tags r:id="rId1"/>
    </p:custDataLst>
    <p:extLst>
      <p:ext uri="{BB962C8B-B14F-4D97-AF65-F5344CB8AC3E}">
        <p14:creationId xmlns:p14="http://schemas.microsoft.com/office/powerpoint/2010/main" val="320197441"/>
      </p:ext>
    </p:extLst>
  </p:cSld>
  <p:clrMapOvr>
    <a:masterClrMapping/>
  </p:clrMapOvr>
  <mc:AlternateContent xmlns:mc="http://schemas.openxmlformats.org/markup-compatibility/2006" xmlns:p14="http://schemas.microsoft.com/office/powerpoint/2010/main">
    <mc:Choice Requires="p14">
      <p:transition spd="slow" p14:dur="2000" advTm="33847"/>
    </mc:Choice>
    <mc:Fallback xmlns="">
      <p:transition spd="slow" advTm="33847"/>
    </mc:Fallback>
  </mc:AlternateContent>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Balancing Partitions</a:t>
            </a:r>
            <a:endParaRPr lang="en-US" dirty="0"/>
          </a:p>
        </p:txBody>
      </p:sp>
      <p:sp>
        <p:nvSpPr>
          <p:cNvPr id="3" name="Content Placeholder 2"/>
          <p:cNvSpPr>
            <a:spLocks noGrp="1"/>
          </p:cNvSpPr>
          <p:nvPr>
            <p:ph idx="1"/>
          </p:nvPr>
        </p:nvSpPr>
        <p:spPr/>
        <p:txBody>
          <a:bodyPr>
            <a:normAutofit/>
          </a:bodyPr>
          <a:lstStyle/>
          <a:p>
            <a:r>
              <a:rPr lang="en-US" dirty="0" smtClean="0"/>
              <a:t>Distribution of data/keys across tablets changes</a:t>
            </a:r>
          </a:p>
          <a:p>
            <a:r>
              <a:rPr lang="en-US" dirty="0" smtClean="0"/>
              <a:t>Can’t afford centralized metrics on coordinator</a:t>
            </a:r>
          </a:p>
          <a:p>
            <a:r>
              <a:rPr lang="en-US" dirty="0" smtClean="0"/>
              <a:t>Record statistics into the log scattered on backups</a:t>
            </a:r>
          </a:p>
          <a:p>
            <a:r>
              <a:rPr lang="en-US" dirty="0" smtClean="0"/>
              <a:t>Coordinator collects the metrics at recovery start</a:t>
            </a:r>
            <a:endParaRPr lang="en-US" dirty="0"/>
          </a:p>
          <a:p>
            <a:r>
              <a:rPr lang="en-US" dirty="0" smtClean="0"/>
              <a:t>Divides crashed master’s tablets at recovery time</a:t>
            </a:r>
          </a:p>
          <a:p>
            <a:pPr lvl="1"/>
            <a:r>
              <a:rPr lang="en-US" dirty="0" smtClean="0"/>
              <a:t>Packs tablets across recovery masters to balance work</a:t>
            </a:r>
          </a:p>
          <a:p>
            <a:pPr lvl="1"/>
            <a:r>
              <a:rPr lang="en-US" dirty="0" smtClean="0"/>
              <a:t>May combine or split tablets in the process</a:t>
            </a:r>
            <a:endParaRPr lang="en-US" dirty="0"/>
          </a:p>
          <a:p>
            <a:endParaRPr lang="en-US" dirty="0"/>
          </a:p>
        </p:txBody>
      </p:sp>
      <p:sp>
        <p:nvSpPr>
          <p:cNvPr id="4" name="Slide Number Placeholder 3"/>
          <p:cNvSpPr>
            <a:spLocks noGrp="1"/>
          </p:cNvSpPr>
          <p:nvPr>
            <p:ph type="sldNum" sz="quarter" idx="12"/>
          </p:nvPr>
        </p:nvSpPr>
        <p:spPr/>
        <p:txBody>
          <a:bodyPr/>
          <a:lstStyle/>
          <a:p>
            <a:fld id="{68FBD721-3271-4DF0-B17E-844E969EC90E}" type="slidenum">
              <a:rPr lang="en-US" smtClean="0"/>
              <a:t>88</a:t>
            </a:fld>
            <a:endParaRPr lang="en-US" dirty="0"/>
          </a:p>
        </p:txBody>
      </p:sp>
      <p:sp>
        <p:nvSpPr>
          <p:cNvPr id="5" name="Oval 4"/>
          <p:cNvSpPr/>
          <p:nvPr/>
        </p:nvSpPr>
        <p:spPr>
          <a:xfrm>
            <a:off x="5029200" y="5257800"/>
            <a:ext cx="2438400" cy="1752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Need a diagram if want to keep; probably drop this.</a:t>
            </a:r>
            <a:endParaRPr lang="en-US" dirty="0"/>
          </a:p>
        </p:txBody>
      </p:sp>
    </p:spTree>
    <p:extLst>
      <p:ext uri="{BB962C8B-B14F-4D97-AF65-F5344CB8AC3E}">
        <p14:creationId xmlns:p14="http://schemas.microsoft.com/office/powerpoint/2010/main" val="3798716989"/>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2"/>
            </p:custDataLst>
          </p:nvPr>
        </p:nvSpPr>
        <p:spPr/>
        <p:txBody>
          <a:bodyPr/>
          <a:lstStyle/>
          <a:p>
            <a:r>
              <a:rPr lang="en-US" dirty="0" smtClean="0"/>
              <a:t>Issues</a:t>
            </a:r>
            <a:endParaRPr lang="en-US" dirty="0"/>
          </a:p>
        </p:txBody>
      </p:sp>
      <p:sp>
        <p:nvSpPr>
          <p:cNvPr id="3" name="Content Placeholder 2"/>
          <p:cNvSpPr>
            <a:spLocks noGrp="1"/>
          </p:cNvSpPr>
          <p:nvPr>
            <p:ph idx="1"/>
            <p:custDataLst>
              <p:tags r:id="rId3"/>
            </p:custDataLst>
          </p:nvPr>
        </p:nvSpPr>
        <p:spPr/>
        <p:txBody>
          <a:bodyPr>
            <a:normAutofit/>
          </a:bodyPr>
          <a:lstStyle/>
          <a:p>
            <a:r>
              <a:rPr lang="en-US" dirty="0"/>
              <a:t>Eliminating stragglers</a:t>
            </a:r>
          </a:p>
          <a:p>
            <a:pPr lvl="1"/>
            <a:r>
              <a:rPr lang="en-US" dirty="0" smtClean="0"/>
              <a:t>Randomized segment scattering</a:t>
            </a:r>
            <a:endParaRPr lang="en-US" dirty="0"/>
          </a:p>
          <a:p>
            <a:pPr lvl="1"/>
            <a:r>
              <a:rPr lang="en-US" dirty="0"/>
              <a:t>Balancing </a:t>
            </a:r>
            <a:r>
              <a:rPr lang="en-US" dirty="0" smtClean="0"/>
              <a:t>partitions</a:t>
            </a:r>
            <a:endParaRPr lang="en-US" dirty="0"/>
          </a:p>
          <a:p>
            <a:r>
              <a:rPr lang="en-US" dirty="0" smtClean="0"/>
              <a:t>Finding log segments</a:t>
            </a:r>
          </a:p>
          <a:p>
            <a:pPr lvl="1"/>
            <a:r>
              <a:rPr lang="en-US" dirty="0" smtClean="0"/>
              <a:t>Verifying log integrity</a:t>
            </a:r>
          </a:p>
          <a:p>
            <a:r>
              <a:rPr lang="en-US" b="1" dirty="0" smtClean="0"/>
              <a:t>Maximizing concurrency</a:t>
            </a:r>
          </a:p>
          <a:p>
            <a:pPr lvl="1"/>
            <a:r>
              <a:rPr lang="en-US" b="1" dirty="0" smtClean="0"/>
              <a:t>Out-of-order log replay</a:t>
            </a:r>
          </a:p>
          <a:p>
            <a:r>
              <a:rPr lang="en-US" dirty="0" smtClean="0"/>
              <a:t>Fast failure detection</a:t>
            </a:r>
          </a:p>
          <a:p>
            <a:r>
              <a:rPr lang="en-US" dirty="0" smtClean="0"/>
              <a:t>Failures during recovery</a:t>
            </a:r>
          </a:p>
          <a:p>
            <a:r>
              <a:rPr lang="en-US" dirty="0" smtClean="0"/>
              <a:t>Consistency/Zombie masters</a:t>
            </a:r>
          </a:p>
          <a:p>
            <a:pPr marL="0" indent="0">
              <a:buNone/>
            </a:pPr>
            <a:endParaRPr lang="en-US" dirty="0" smtClean="0"/>
          </a:p>
        </p:txBody>
      </p:sp>
      <p:sp>
        <p:nvSpPr>
          <p:cNvPr id="4" name="Slide Number Placeholder 3"/>
          <p:cNvSpPr>
            <a:spLocks noGrp="1"/>
          </p:cNvSpPr>
          <p:nvPr>
            <p:ph type="sldNum" sz="quarter" idx="12"/>
            <p:custDataLst>
              <p:tags r:id="rId4"/>
            </p:custDataLst>
          </p:nvPr>
        </p:nvSpPr>
        <p:spPr/>
        <p:txBody>
          <a:bodyPr/>
          <a:lstStyle/>
          <a:p>
            <a:fld id="{68FBD721-3271-4DF0-B17E-844E969EC90E}" type="slidenum">
              <a:rPr lang="en-US" smtClean="0"/>
              <a:t>89</a:t>
            </a:fld>
            <a:endParaRPr lang="en-US" dirty="0"/>
          </a:p>
        </p:txBody>
      </p:sp>
    </p:spTree>
    <p:custDataLst>
      <p:tags r:id="rId1"/>
    </p:custDataLst>
    <p:extLst>
      <p:ext uri="{BB962C8B-B14F-4D97-AF65-F5344CB8AC3E}">
        <p14:creationId xmlns:p14="http://schemas.microsoft.com/office/powerpoint/2010/main" val="831613983"/>
      </p:ext>
    </p:extLst>
  </p:cSld>
  <p:clrMapOvr>
    <a:masterClrMapping/>
  </p:clrMapOvr>
  <mc:AlternateContent xmlns:mc="http://schemas.openxmlformats.org/markup-compatibility/2006" xmlns:p14="http://schemas.microsoft.com/office/powerpoint/2010/main">
    <mc:Choice Requires="p14">
      <p:transition spd="slow" p14:dur="2000" advTm="33847"/>
    </mc:Choice>
    <mc:Fallback xmlns="">
      <p:transition spd="slow" advTm="33847"/>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custDataLst>
              <p:tags r:id="rId2"/>
            </p:custDataLst>
          </p:nvPr>
        </p:nvSpPr>
        <p:spPr>
          <a:xfrm>
            <a:off x="457200" y="1143000"/>
            <a:ext cx="8229600" cy="4983163"/>
          </a:xfrm>
        </p:spPr>
        <p:txBody>
          <a:bodyPr>
            <a:normAutofit/>
          </a:bodyPr>
          <a:lstStyle/>
          <a:p>
            <a:pPr>
              <a:spcBef>
                <a:spcPts val="300"/>
              </a:spcBef>
            </a:pPr>
            <a:r>
              <a:rPr lang="en-US" dirty="0" smtClean="0"/>
              <a:t>1 </a:t>
            </a:r>
            <a:r>
              <a:rPr lang="en-US" dirty="0"/>
              <a:t>copy in </a:t>
            </a:r>
            <a:r>
              <a:rPr lang="en-US" dirty="0" smtClean="0"/>
              <a:t>DRAM</a:t>
            </a:r>
            <a:endParaRPr lang="en-US" dirty="0"/>
          </a:p>
          <a:p>
            <a:pPr>
              <a:spcBef>
                <a:spcPts val="300"/>
              </a:spcBef>
            </a:pPr>
            <a:r>
              <a:rPr lang="en-US" dirty="0"/>
              <a:t>Backup </a:t>
            </a:r>
            <a:r>
              <a:rPr lang="en-US" dirty="0" smtClean="0"/>
              <a:t>on </a:t>
            </a:r>
            <a:r>
              <a:rPr lang="en-US" dirty="0"/>
              <a:t>disk/flash: cheap compared to </a:t>
            </a:r>
            <a:r>
              <a:rPr lang="en-US" dirty="0" smtClean="0"/>
              <a:t>DRAM</a:t>
            </a:r>
            <a:endParaRPr lang="en-US" dirty="0"/>
          </a:p>
          <a:p>
            <a:pPr marL="0" indent="0">
              <a:spcBef>
                <a:spcPts val="300"/>
              </a:spcBef>
              <a:buNone/>
            </a:pPr>
            <a:endParaRPr lang="en-US" dirty="0" smtClean="0"/>
          </a:p>
          <a:p>
            <a:pPr>
              <a:spcBef>
                <a:spcPts val="300"/>
              </a:spcBef>
            </a:pPr>
            <a:r>
              <a:rPr lang="en-US" b="1" dirty="0" smtClean="0">
                <a:solidFill>
                  <a:schemeClr val="accent4"/>
                </a:solidFill>
              </a:rPr>
              <a:t>Problem: </a:t>
            </a:r>
            <a:r>
              <a:rPr lang="en-US" dirty="0"/>
              <a:t>s</a:t>
            </a:r>
            <a:r>
              <a:rPr lang="en-US" dirty="0" smtClean="0"/>
              <a:t>ynchronous disk writes too slow</a:t>
            </a:r>
          </a:p>
          <a:p>
            <a:pPr lvl="1">
              <a:spcBef>
                <a:spcPts val="300"/>
              </a:spcBef>
            </a:pPr>
            <a:r>
              <a:rPr lang="en-US" b="1" dirty="0" smtClean="0">
                <a:solidFill>
                  <a:schemeClr val="accent3">
                    <a:lumMod val="75000"/>
                  </a:schemeClr>
                </a:solidFill>
              </a:rPr>
              <a:t>Fault-tolerant decentralized log structure</a:t>
            </a:r>
          </a:p>
          <a:p>
            <a:pPr lvl="1">
              <a:spcBef>
                <a:spcPts val="300"/>
              </a:spcBef>
            </a:pPr>
            <a:endParaRPr lang="en-US" dirty="0" smtClean="0"/>
          </a:p>
          <a:p>
            <a:pPr>
              <a:spcBef>
                <a:spcPts val="300"/>
              </a:spcBef>
            </a:pPr>
            <a:r>
              <a:rPr lang="en-US" b="1" dirty="0" smtClean="0">
                <a:solidFill>
                  <a:schemeClr val="accent4"/>
                </a:solidFill>
              </a:rPr>
              <a:t>Problem: </a:t>
            </a:r>
            <a:r>
              <a:rPr lang="en-US" dirty="0"/>
              <a:t>d</a:t>
            </a:r>
            <a:r>
              <a:rPr lang="en-US" dirty="0" smtClean="0"/>
              <a:t>ata is unavailable on crash</a:t>
            </a:r>
          </a:p>
          <a:p>
            <a:pPr lvl="1">
              <a:spcBef>
                <a:spcPts val="300"/>
              </a:spcBef>
            </a:pPr>
            <a:r>
              <a:rPr lang="en-US" b="1" dirty="0">
                <a:solidFill>
                  <a:schemeClr val="accent3">
                    <a:lumMod val="75000"/>
                  </a:schemeClr>
                </a:solidFill>
              </a:rPr>
              <a:t>Fast </a:t>
            </a:r>
            <a:r>
              <a:rPr lang="en-US" b="1" dirty="0" smtClean="0">
                <a:solidFill>
                  <a:schemeClr val="accent3">
                    <a:lumMod val="75000"/>
                  </a:schemeClr>
                </a:solidFill>
              </a:rPr>
              <a:t>crash </a:t>
            </a:r>
            <a:r>
              <a:rPr lang="en-US" b="1" dirty="0">
                <a:solidFill>
                  <a:schemeClr val="accent3">
                    <a:lumMod val="75000"/>
                  </a:schemeClr>
                </a:solidFill>
              </a:rPr>
              <a:t>r</a:t>
            </a:r>
            <a:r>
              <a:rPr lang="en-US" b="1" dirty="0" smtClean="0">
                <a:solidFill>
                  <a:schemeClr val="accent3">
                    <a:lumMod val="75000"/>
                  </a:schemeClr>
                </a:solidFill>
              </a:rPr>
              <a:t>ecovery </a:t>
            </a:r>
            <a:r>
              <a:rPr lang="en-US" b="1" dirty="0">
                <a:solidFill>
                  <a:schemeClr val="accent3">
                    <a:lumMod val="75000"/>
                  </a:schemeClr>
                </a:solidFill>
              </a:rPr>
              <a:t>in 1 to 2 s</a:t>
            </a:r>
          </a:p>
          <a:p>
            <a:pPr lvl="1">
              <a:spcBef>
                <a:spcPts val="300"/>
              </a:spcBef>
            </a:pPr>
            <a:r>
              <a:rPr lang="en-US" dirty="0"/>
              <a:t>Fast enough that applications won’t </a:t>
            </a:r>
            <a:r>
              <a:rPr lang="en-US" dirty="0" smtClean="0"/>
              <a:t>notice</a:t>
            </a:r>
          </a:p>
          <a:p>
            <a:pPr lvl="1">
              <a:spcBef>
                <a:spcPts val="300"/>
              </a:spcBef>
            </a:pPr>
            <a:endParaRPr lang="en-US" b="1" dirty="0">
              <a:solidFill>
                <a:schemeClr val="accent3">
                  <a:lumMod val="75000"/>
                </a:schemeClr>
              </a:solidFill>
            </a:endParaRPr>
          </a:p>
        </p:txBody>
      </p:sp>
      <p:sp>
        <p:nvSpPr>
          <p:cNvPr id="5" name="Slide Number Placeholder 4"/>
          <p:cNvSpPr>
            <a:spLocks noGrp="1"/>
          </p:cNvSpPr>
          <p:nvPr>
            <p:ph type="sldNum" sz="quarter" idx="12"/>
            <p:custDataLst>
              <p:tags r:id="rId3"/>
            </p:custDataLst>
          </p:nvPr>
        </p:nvSpPr>
        <p:spPr/>
        <p:txBody>
          <a:bodyPr/>
          <a:lstStyle/>
          <a:p>
            <a:pPr>
              <a:defRPr/>
            </a:pPr>
            <a:fld id="{E2162002-2512-45FD-82AF-2FE8F2E91859}" type="slidenum">
              <a:rPr lang="en-US" smtClean="0"/>
              <a:pPr>
                <a:defRPr/>
              </a:pPr>
              <a:t>9</a:t>
            </a:fld>
            <a:endParaRPr lang="en-US" dirty="0"/>
          </a:p>
        </p:txBody>
      </p:sp>
      <p:sp>
        <p:nvSpPr>
          <p:cNvPr id="6" name="Title 5"/>
          <p:cNvSpPr>
            <a:spLocks noGrp="1"/>
          </p:cNvSpPr>
          <p:nvPr>
            <p:ph type="title"/>
            <p:custDataLst>
              <p:tags r:id="rId4"/>
            </p:custDataLst>
          </p:nvPr>
        </p:nvSpPr>
        <p:spPr/>
        <p:txBody>
          <a:bodyPr/>
          <a:lstStyle/>
          <a:p>
            <a:r>
              <a:rPr lang="en-US" dirty="0" smtClean="0"/>
              <a:t>RAMCloud’s Approach</a:t>
            </a:r>
            <a:endParaRPr lang="en-US" dirty="0"/>
          </a:p>
        </p:txBody>
      </p:sp>
    </p:spTree>
    <p:custDataLst>
      <p:tags r:id="rId1"/>
    </p:custDataLst>
    <p:extLst>
      <p:ext uri="{BB962C8B-B14F-4D97-AF65-F5344CB8AC3E}">
        <p14:creationId xmlns:p14="http://schemas.microsoft.com/office/powerpoint/2010/main" val="3089206023"/>
      </p:ext>
    </p:extLst>
  </p:cSld>
  <p:clrMapOvr>
    <a:masterClrMapping/>
  </p:clrMapOvr>
  <mc:AlternateContent xmlns:mc="http://schemas.openxmlformats.org/markup-compatibility/2006" xmlns:p14="http://schemas.microsoft.com/office/powerpoint/2010/main">
    <mc:Choice Requires="p14">
      <p:transition spd="slow" p14:dur="2000" advTm="80277"/>
    </mc:Choice>
    <mc:Fallback xmlns="">
      <p:transition spd="slow" advTm="80277"/>
    </mc:Fallback>
  </mc:AlternateContent>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Maximizing Concurrency</a:t>
            </a:r>
            <a:endParaRPr lang="en-US" dirty="0"/>
          </a:p>
        </p:txBody>
      </p:sp>
      <p:sp>
        <p:nvSpPr>
          <p:cNvPr id="3" name="Content Placeholder 2"/>
          <p:cNvSpPr>
            <a:spLocks noGrp="1"/>
          </p:cNvSpPr>
          <p:nvPr>
            <p:ph idx="1"/>
          </p:nvPr>
        </p:nvSpPr>
        <p:spPr/>
        <p:txBody>
          <a:bodyPr>
            <a:normAutofit/>
          </a:bodyPr>
          <a:lstStyle/>
          <a:p>
            <a:r>
              <a:rPr lang="en-US" dirty="0" smtClean="0"/>
              <a:t>Preventing pipeline stalls critical to meet deadline</a:t>
            </a:r>
          </a:p>
          <a:p>
            <a:r>
              <a:rPr lang="en-US" b="1" dirty="0" smtClean="0">
                <a:solidFill>
                  <a:schemeClr val="accent2"/>
                </a:solidFill>
              </a:rPr>
              <a:t>Problem:</a:t>
            </a:r>
            <a:r>
              <a:rPr lang="en-US" dirty="0" smtClean="0"/>
              <a:t> Replicas may be loaded out-of-order</a:t>
            </a:r>
          </a:p>
          <a:p>
            <a:r>
              <a:rPr lang="en-US" b="1" dirty="0" smtClean="0">
                <a:solidFill>
                  <a:schemeClr val="accent3"/>
                </a:solidFill>
              </a:rPr>
              <a:t>Solution:</a:t>
            </a:r>
            <a:r>
              <a:rPr lang="en-US" dirty="0" smtClean="0"/>
              <a:t> Allow out-out-order replay</a:t>
            </a:r>
          </a:p>
          <a:p>
            <a:pPr lvl="1"/>
            <a:r>
              <a:rPr lang="en-US" dirty="0" smtClean="0"/>
              <a:t>Objects contain a version number</a:t>
            </a:r>
          </a:p>
          <a:p>
            <a:pPr lvl="1"/>
            <a:r>
              <a:rPr lang="en-US" dirty="0" smtClean="0"/>
              <a:t>Newest version can be determined regardless of order</a:t>
            </a:r>
          </a:p>
          <a:p>
            <a:r>
              <a:rPr lang="en-US" dirty="0" smtClean="0"/>
              <a:t>Recovery masters work ahead when replicas are slow to load</a:t>
            </a:r>
          </a:p>
          <a:p>
            <a:endParaRPr lang="en-US" dirty="0"/>
          </a:p>
        </p:txBody>
      </p:sp>
      <p:sp>
        <p:nvSpPr>
          <p:cNvPr id="4" name="Slide Number Placeholder 3"/>
          <p:cNvSpPr>
            <a:spLocks noGrp="1"/>
          </p:cNvSpPr>
          <p:nvPr>
            <p:ph type="sldNum" sz="quarter" idx="12"/>
          </p:nvPr>
        </p:nvSpPr>
        <p:spPr/>
        <p:txBody>
          <a:bodyPr/>
          <a:lstStyle/>
          <a:p>
            <a:fld id="{68FBD721-3271-4DF0-B17E-844E969EC90E}" type="slidenum">
              <a:rPr lang="en-US" smtClean="0"/>
              <a:t>90</a:t>
            </a:fld>
            <a:endParaRPr lang="en-US" dirty="0"/>
          </a:p>
        </p:txBody>
      </p:sp>
    </p:spTree>
    <p:extLst>
      <p:ext uri="{BB962C8B-B14F-4D97-AF65-F5344CB8AC3E}">
        <p14:creationId xmlns:p14="http://schemas.microsoft.com/office/powerpoint/2010/main" val="1354303289"/>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Contributions</a:t>
            </a:r>
            <a:endParaRPr lang="en-US" dirty="0"/>
          </a:p>
        </p:txBody>
      </p:sp>
      <p:sp>
        <p:nvSpPr>
          <p:cNvPr id="3" name="Content Placeholder 2"/>
          <p:cNvSpPr>
            <a:spLocks noGrp="1"/>
          </p:cNvSpPr>
          <p:nvPr>
            <p:ph idx="1"/>
          </p:nvPr>
        </p:nvSpPr>
        <p:spPr/>
        <p:txBody>
          <a:bodyPr>
            <a:normAutofit fontScale="55000" lnSpcReduction="20000"/>
          </a:bodyPr>
          <a:lstStyle/>
          <a:p>
            <a:pPr marL="0" indent="0">
              <a:buNone/>
            </a:pPr>
            <a:r>
              <a:rPr lang="en-US" dirty="0"/>
              <a:t>L</a:t>
            </a:r>
            <a:r>
              <a:rPr lang="en-US" dirty="0" smtClean="0"/>
              <a:t>arge-scale DRAM-based datacenter storage as durable as any disk-based system</a:t>
            </a:r>
          </a:p>
          <a:p>
            <a:pPr marL="0" indent="0">
              <a:buNone/>
            </a:pPr>
            <a:r>
              <a:rPr lang="en-US" dirty="0"/>
              <a:t>D</a:t>
            </a:r>
            <a:r>
              <a:rPr lang="en-US" dirty="0" smtClean="0"/>
              <a:t>urable </a:t>
            </a:r>
            <a:r>
              <a:rPr lang="en-US" dirty="0"/>
              <a:t>and available DRAM-based storage for the same price and energy consumption as today’s volatile DRAM caches</a:t>
            </a:r>
          </a:p>
          <a:p>
            <a:pPr marL="0" indent="0">
              <a:buNone/>
            </a:pPr>
            <a:endParaRPr lang="en-US" dirty="0" smtClean="0"/>
          </a:p>
          <a:p>
            <a:pPr marL="0" indent="0">
              <a:buNone/>
            </a:pPr>
            <a:r>
              <a:rPr lang="en-US" b="1" dirty="0" smtClean="0"/>
              <a:t>Fast Crash Recovery</a:t>
            </a:r>
          </a:p>
          <a:p>
            <a:r>
              <a:rPr lang="en-US" dirty="0" smtClean="0"/>
              <a:t>Reconstitutes an entire server’s DRAM in 1 to 2 seconds (64 to 256 GB)</a:t>
            </a:r>
          </a:p>
          <a:p>
            <a:r>
              <a:rPr lang="en-US" dirty="0" smtClean="0"/>
              <a:t>Fast enough that applications never notice server failures</a:t>
            </a:r>
          </a:p>
          <a:p>
            <a:r>
              <a:rPr lang="en-US" dirty="0" smtClean="0"/>
              <a:t>Scales to tens-of-thousands of machines</a:t>
            </a:r>
          </a:p>
          <a:p>
            <a:r>
              <a:rPr lang="en-US" dirty="0" smtClean="0"/>
              <a:t>Improves in recovery time with scale</a:t>
            </a:r>
          </a:p>
          <a:p>
            <a:r>
              <a:rPr lang="en-US" dirty="0" smtClean="0"/>
              <a:t>Provides strong consistency even across failures</a:t>
            </a:r>
          </a:p>
          <a:p>
            <a:endParaRPr lang="en-US" dirty="0" smtClean="0"/>
          </a:p>
          <a:p>
            <a:pPr marL="0" indent="0">
              <a:buNone/>
            </a:pPr>
            <a:r>
              <a:rPr lang="en-US" b="1" dirty="0" smtClean="0"/>
              <a:t>Fault-tolerant Decentralized Log Structure</a:t>
            </a:r>
          </a:p>
          <a:p>
            <a:r>
              <a:rPr lang="en-US" dirty="0"/>
              <a:t>C</a:t>
            </a:r>
            <a:r>
              <a:rPr lang="en-US" dirty="0" smtClean="0"/>
              <a:t>reates efficient disk-based backups while retaining low-latency updates</a:t>
            </a:r>
          </a:p>
          <a:p>
            <a:r>
              <a:rPr lang="en-US" dirty="0" smtClean="0"/>
              <a:t>Imposes no overhead for read operations and eliminates disk operations for updates</a:t>
            </a:r>
          </a:p>
          <a:p>
            <a:r>
              <a:rPr lang="en-US" dirty="0" smtClean="0"/>
              <a:t>Aggressively maintains durability to prevent losses from permanent servers failures</a:t>
            </a:r>
          </a:p>
          <a:p>
            <a:r>
              <a:rPr lang="en-US" dirty="0" smtClean="0"/>
              <a:t>Survives widespread temporary correlated server failures while retaining consistency</a:t>
            </a:r>
          </a:p>
        </p:txBody>
      </p:sp>
      <p:sp>
        <p:nvSpPr>
          <p:cNvPr id="4" name="Slide Number Placeholder 3"/>
          <p:cNvSpPr>
            <a:spLocks noGrp="1"/>
          </p:cNvSpPr>
          <p:nvPr>
            <p:ph type="sldNum" sz="quarter" idx="12"/>
          </p:nvPr>
        </p:nvSpPr>
        <p:spPr/>
        <p:txBody>
          <a:bodyPr/>
          <a:lstStyle/>
          <a:p>
            <a:fld id="{68FBD721-3271-4DF0-B17E-844E969EC90E}" type="slidenum">
              <a:rPr lang="en-US" smtClean="0"/>
              <a:t>91</a:t>
            </a:fld>
            <a:endParaRPr lang="en-US" dirty="0"/>
          </a:p>
        </p:txBody>
      </p:sp>
    </p:spTree>
    <p:extLst>
      <p:ext uri="{BB962C8B-B14F-4D97-AF65-F5344CB8AC3E}">
        <p14:creationId xmlns:p14="http://schemas.microsoft.com/office/powerpoint/2010/main" val="1534696897"/>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2"/>
            </p:custDataLst>
          </p:nvPr>
        </p:nvSpPr>
        <p:spPr/>
        <p:txBody>
          <a:bodyPr/>
          <a:lstStyle/>
          <a:p>
            <a:r>
              <a:rPr lang="en-US" dirty="0" smtClean="0"/>
              <a:t>DRAM Explosion</a:t>
            </a:r>
            <a:endParaRPr lang="en-US" dirty="0"/>
          </a:p>
        </p:txBody>
      </p:sp>
      <p:sp>
        <p:nvSpPr>
          <p:cNvPr id="3" name="Content Placeholder 2"/>
          <p:cNvSpPr>
            <a:spLocks noGrp="1"/>
          </p:cNvSpPr>
          <p:nvPr>
            <p:ph idx="1"/>
            <p:custDataLst>
              <p:tags r:id="rId3"/>
            </p:custDataLst>
          </p:nvPr>
        </p:nvSpPr>
        <p:spPr>
          <a:xfrm>
            <a:off x="462383" y="1143000"/>
            <a:ext cx="4800600" cy="2286000"/>
          </a:xfrm>
        </p:spPr>
        <p:txBody>
          <a:bodyPr>
            <a:normAutofit/>
          </a:bodyPr>
          <a:lstStyle/>
          <a:p>
            <a:r>
              <a:rPr lang="en-US" sz="2200" dirty="0" smtClean="0"/>
              <a:t>More apps keeping all/most data in DRAM</a:t>
            </a:r>
          </a:p>
          <a:p>
            <a:r>
              <a:rPr lang="en-US" sz="2200" dirty="0" smtClean="0"/>
              <a:t>Each app uses a custom approach</a:t>
            </a:r>
          </a:p>
        </p:txBody>
      </p:sp>
      <p:sp>
        <p:nvSpPr>
          <p:cNvPr id="4" name="Slide Number Placeholder 3"/>
          <p:cNvSpPr>
            <a:spLocks noGrp="1"/>
          </p:cNvSpPr>
          <p:nvPr>
            <p:ph type="sldNum" sz="quarter" idx="12"/>
            <p:custDataLst>
              <p:tags r:id="rId4"/>
            </p:custDataLst>
          </p:nvPr>
        </p:nvSpPr>
        <p:spPr/>
        <p:txBody>
          <a:bodyPr/>
          <a:lstStyle/>
          <a:p>
            <a:fld id="{68FBD721-3271-4DF0-B17E-844E969EC90E}" type="slidenum">
              <a:rPr lang="en-US" smtClean="0"/>
              <a:t>92</a:t>
            </a:fld>
            <a:endParaRPr lang="en-US" dirty="0"/>
          </a:p>
        </p:txBody>
      </p:sp>
      <p:sp>
        <p:nvSpPr>
          <p:cNvPr id="5" name="Freeform 4"/>
          <p:cNvSpPr/>
          <p:nvPr>
            <p:custDataLst>
              <p:tags r:id="rId5"/>
            </p:custDataLst>
          </p:nvPr>
        </p:nvSpPr>
        <p:spPr>
          <a:xfrm>
            <a:off x="844658" y="1480088"/>
            <a:ext cx="7679410" cy="4200041"/>
          </a:xfrm>
          <a:custGeom>
            <a:avLst/>
            <a:gdLst>
              <a:gd name="connsiteX0" fmla="*/ 0 w 7679410"/>
              <a:gd name="connsiteY0" fmla="*/ 4200041 h 4200041"/>
              <a:gd name="connsiteX1" fmla="*/ 7679410 w 7679410"/>
              <a:gd name="connsiteY1" fmla="*/ 0 h 4200041"/>
              <a:gd name="connsiteX0" fmla="*/ 0 w 7679410"/>
              <a:gd name="connsiteY0" fmla="*/ 4200041 h 4200041"/>
              <a:gd name="connsiteX1" fmla="*/ 7679410 w 7679410"/>
              <a:gd name="connsiteY1" fmla="*/ 0 h 4200041"/>
              <a:gd name="connsiteX0" fmla="*/ 0 w 7679410"/>
              <a:gd name="connsiteY0" fmla="*/ 4200041 h 4200041"/>
              <a:gd name="connsiteX1" fmla="*/ 7679410 w 7679410"/>
              <a:gd name="connsiteY1" fmla="*/ 0 h 4200041"/>
              <a:gd name="connsiteX0" fmla="*/ 0 w 7679410"/>
              <a:gd name="connsiteY0" fmla="*/ 4200041 h 4200041"/>
              <a:gd name="connsiteX1" fmla="*/ 7679410 w 7679410"/>
              <a:gd name="connsiteY1" fmla="*/ 0 h 4200041"/>
            </a:gdLst>
            <a:ahLst/>
            <a:cxnLst>
              <a:cxn ang="0">
                <a:pos x="connsiteX0" y="connsiteY0"/>
              </a:cxn>
              <a:cxn ang="0">
                <a:pos x="connsiteX1" y="connsiteY1"/>
              </a:cxn>
            </a:cxnLst>
            <a:rect l="l" t="t" r="r" b="b"/>
            <a:pathLst>
              <a:path w="7679410" h="4200041">
                <a:moveTo>
                  <a:pt x="0" y="4200041"/>
                </a:moveTo>
                <a:cubicBezTo>
                  <a:pt x="3667932" y="4125132"/>
                  <a:pt x="6762428" y="3949485"/>
                  <a:pt x="7679410" y="0"/>
                </a:cubicBezTo>
              </a:path>
            </a:pathLst>
          </a:custGeom>
          <a:ln w="88900" cap="rnd">
            <a:solidFill>
              <a:srgbClr val="193877"/>
            </a:solidFill>
            <a:tailEnd type="arrow" w="lg" len="lg"/>
          </a:ln>
          <a:effectLst>
            <a:outerShdw blurRad="101600" dist="88900" dir="5400000" rotWithShape="0">
              <a:srgbClr val="000000">
                <a:alpha val="38000"/>
              </a:srgbClr>
            </a:outerShdw>
          </a:effectLst>
        </p:spPr>
        <p:style>
          <a:lnRef idx="2">
            <a:schemeClr val="dk1"/>
          </a:lnRef>
          <a:fillRef idx="0">
            <a:schemeClr val="dk1"/>
          </a:fillRef>
          <a:effectRef idx="1">
            <a:schemeClr val="dk1"/>
          </a:effectRef>
          <a:fontRef idx="minor">
            <a:schemeClr val="tx1"/>
          </a:fontRef>
        </p:style>
        <p:txBody>
          <a:bodyPr rtlCol="0" anchor="ctr"/>
          <a:lstStyle/>
          <a:p>
            <a:pPr algn="ctr"/>
            <a:endParaRPr lang="en-US" dirty="0"/>
          </a:p>
        </p:txBody>
      </p:sp>
      <p:cxnSp>
        <p:nvCxnSpPr>
          <p:cNvPr id="6" name="Straight Connector 5"/>
          <p:cNvCxnSpPr/>
          <p:nvPr>
            <p:custDataLst>
              <p:tags r:id="rId6"/>
            </p:custDataLst>
          </p:nvPr>
        </p:nvCxnSpPr>
        <p:spPr>
          <a:xfrm>
            <a:off x="844658" y="5867400"/>
            <a:ext cx="7537342" cy="0"/>
          </a:xfrm>
          <a:prstGeom prst="line">
            <a:avLst/>
          </a:prstGeom>
          <a:ln w="25400" cap="rnd">
            <a:tailEnd type="triangle" w="sm" len="lg"/>
          </a:ln>
          <a:effectLst/>
        </p:spPr>
        <p:style>
          <a:lnRef idx="2">
            <a:schemeClr val="dk1"/>
          </a:lnRef>
          <a:fillRef idx="0">
            <a:schemeClr val="dk1"/>
          </a:fillRef>
          <a:effectRef idx="1">
            <a:schemeClr val="dk1"/>
          </a:effectRef>
          <a:fontRef idx="minor">
            <a:schemeClr val="tx1"/>
          </a:fontRef>
        </p:style>
      </p:cxnSp>
      <p:cxnSp>
        <p:nvCxnSpPr>
          <p:cNvPr id="7" name="Straight Connector 6"/>
          <p:cNvCxnSpPr/>
          <p:nvPr>
            <p:custDataLst>
              <p:tags r:id="rId7"/>
            </p:custDataLst>
          </p:nvPr>
        </p:nvCxnSpPr>
        <p:spPr>
          <a:xfrm>
            <a:off x="7848600" y="5791200"/>
            <a:ext cx="0" cy="76200"/>
          </a:xfrm>
          <a:prstGeom prst="line">
            <a:avLst/>
          </a:prstGeom>
          <a:ln w="25400" cap="rnd"/>
          <a:effectLst/>
        </p:spPr>
        <p:style>
          <a:lnRef idx="2">
            <a:schemeClr val="dk1"/>
          </a:lnRef>
          <a:fillRef idx="0">
            <a:schemeClr val="dk1"/>
          </a:fillRef>
          <a:effectRef idx="1">
            <a:schemeClr val="dk1"/>
          </a:effectRef>
          <a:fontRef idx="minor">
            <a:schemeClr val="tx1"/>
          </a:fontRef>
        </p:style>
      </p:cxnSp>
      <p:cxnSp>
        <p:nvCxnSpPr>
          <p:cNvPr id="8" name="Straight Connector 7"/>
          <p:cNvCxnSpPr/>
          <p:nvPr>
            <p:custDataLst>
              <p:tags r:id="rId8"/>
            </p:custDataLst>
          </p:nvPr>
        </p:nvCxnSpPr>
        <p:spPr>
          <a:xfrm>
            <a:off x="6096000" y="5791200"/>
            <a:ext cx="0" cy="76200"/>
          </a:xfrm>
          <a:prstGeom prst="line">
            <a:avLst/>
          </a:prstGeom>
          <a:ln w="25400" cap="rnd"/>
          <a:effectLst/>
        </p:spPr>
        <p:style>
          <a:lnRef idx="2">
            <a:schemeClr val="dk1"/>
          </a:lnRef>
          <a:fillRef idx="0">
            <a:schemeClr val="dk1"/>
          </a:fillRef>
          <a:effectRef idx="1">
            <a:schemeClr val="dk1"/>
          </a:effectRef>
          <a:fontRef idx="minor">
            <a:schemeClr val="tx1"/>
          </a:fontRef>
        </p:style>
      </p:cxnSp>
      <p:cxnSp>
        <p:nvCxnSpPr>
          <p:cNvPr id="9" name="Straight Connector 8"/>
          <p:cNvCxnSpPr/>
          <p:nvPr>
            <p:custDataLst>
              <p:tags r:id="rId9"/>
            </p:custDataLst>
          </p:nvPr>
        </p:nvCxnSpPr>
        <p:spPr>
          <a:xfrm>
            <a:off x="4343400" y="5791200"/>
            <a:ext cx="0" cy="76200"/>
          </a:xfrm>
          <a:prstGeom prst="line">
            <a:avLst/>
          </a:prstGeom>
          <a:ln w="25400" cap="rnd"/>
          <a:effectLst/>
        </p:spPr>
        <p:style>
          <a:lnRef idx="2">
            <a:schemeClr val="dk1"/>
          </a:lnRef>
          <a:fillRef idx="0">
            <a:schemeClr val="dk1"/>
          </a:fillRef>
          <a:effectRef idx="1">
            <a:schemeClr val="dk1"/>
          </a:effectRef>
          <a:fontRef idx="minor">
            <a:schemeClr val="tx1"/>
          </a:fontRef>
        </p:style>
      </p:cxnSp>
      <p:cxnSp>
        <p:nvCxnSpPr>
          <p:cNvPr id="10" name="Straight Connector 9"/>
          <p:cNvCxnSpPr/>
          <p:nvPr>
            <p:custDataLst>
              <p:tags r:id="rId10"/>
            </p:custDataLst>
          </p:nvPr>
        </p:nvCxnSpPr>
        <p:spPr>
          <a:xfrm>
            <a:off x="2590800" y="5791200"/>
            <a:ext cx="0" cy="76200"/>
          </a:xfrm>
          <a:prstGeom prst="line">
            <a:avLst/>
          </a:prstGeom>
          <a:ln w="25400" cap="rnd"/>
          <a:effectLst/>
        </p:spPr>
        <p:style>
          <a:lnRef idx="2">
            <a:schemeClr val="dk1"/>
          </a:lnRef>
          <a:fillRef idx="0">
            <a:schemeClr val="dk1"/>
          </a:fillRef>
          <a:effectRef idx="1">
            <a:schemeClr val="dk1"/>
          </a:effectRef>
          <a:fontRef idx="minor">
            <a:schemeClr val="tx1"/>
          </a:fontRef>
        </p:style>
      </p:cxnSp>
      <p:cxnSp>
        <p:nvCxnSpPr>
          <p:cNvPr id="11" name="Straight Connector 10"/>
          <p:cNvCxnSpPr/>
          <p:nvPr>
            <p:custDataLst>
              <p:tags r:id="rId11"/>
            </p:custDataLst>
          </p:nvPr>
        </p:nvCxnSpPr>
        <p:spPr>
          <a:xfrm>
            <a:off x="838200" y="5791200"/>
            <a:ext cx="0" cy="76200"/>
          </a:xfrm>
          <a:prstGeom prst="line">
            <a:avLst/>
          </a:prstGeom>
          <a:ln w="25400" cap="rnd"/>
          <a:effectLst/>
        </p:spPr>
        <p:style>
          <a:lnRef idx="2">
            <a:schemeClr val="dk1"/>
          </a:lnRef>
          <a:fillRef idx="0">
            <a:schemeClr val="dk1"/>
          </a:fillRef>
          <a:effectRef idx="1">
            <a:schemeClr val="dk1"/>
          </a:effectRef>
          <a:fontRef idx="minor">
            <a:schemeClr val="tx1"/>
          </a:fontRef>
        </p:style>
      </p:cxnSp>
      <p:sp>
        <p:nvSpPr>
          <p:cNvPr id="12" name="TextBox 11"/>
          <p:cNvSpPr txBox="1"/>
          <p:nvPr>
            <p:custDataLst>
              <p:tags r:id="rId12"/>
            </p:custDataLst>
          </p:nvPr>
        </p:nvSpPr>
        <p:spPr>
          <a:xfrm>
            <a:off x="518579" y="5867400"/>
            <a:ext cx="639919" cy="338554"/>
          </a:xfrm>
          <a:prstGeom prst="rect">
            <a:avLst/>
          </a:prstGeom>
          <a:noFill/>
        </p:spPr>
        <p:txBody>
          <a:bodyPr wrap="none" rtlCol="0">
            <a:spAutoFit/>
          </a:bodyPr>
          <a:lstStyle/>
          <a:p>
            <a:r>
              <a:rPr lang="en-US" sz="1600" dirty="0" smtClean="0"/>
              <a:t>1970</a:t>
            </a:r>
            <a:endParaRPr lang="en-US" sz="1600" dirty="0"/>
          </a:p>
        </p:txBody>
      </p:sp>
      <p:sp>
        <p:nvSpPr>
          <p:cNvPr id="13" name="TextBox 12"/>
          <p:cNvSpPr txBox="1"/>
          <p:nvPr>
            <p:custDataLst>
              <p:tags r:id="rId13"/>
            </p:custDataLst>
          </p:nvPr>
        </p:nvSpPr>
        <p:spPr>
          <a:xfrm>
            <a:off x="2270840" y="5867400"/>
            <a:ext cx="639919" cy="338554"/>
          </a:xfrm>
          <a:prstGeom prst="rect">
            <a:avLst/>
          </a:prstGeom>
          <a:noFill/>
        </p:spPr>
        <p:txBody>
          <a:bodyPr wrap="none" rtlCol="0">
            <a:spAutoFit/>
          </a:bodyPr>
          <a:lstStyle/>
          <a:p>
            <a:r>
              <a:rPr lang="en-US" sz="1600" dirty="0" smtClean="0"/>
              <a:t>1980</a:t>
            </a:r>
            <a:endParaRPr lang="en-US" sz="1600" dirty="0"/>
          </a:p>
        </p:txBody>
      </p:sp>
      <p:sp>
        <p:nvSpPr>
          <p:cNvPr id="14" name="TextBox 13"/>
          <p:cNvSpPr txBox="1"/>
          <p:nvPr>
            <p:custDataLst>
              <p:tags r:id="rId14"/>
            </p:custDataLst>
          </p:nvPr>
        </p:nvSpPr>
        <p:spPr>
          <a:xfrm>
            <a:off x="4023441" y="5867400"/>
            <a:ext cx="639919" cy="338554"/>
          </a:xfrm>
          <a:prstGeom prst="rect">
            <a:avLst/>
          </a:prstGeom>
          <a:noFill/>
        </p:spPr>
        <p:txBody>
          <a:bodyPr wrap="none" rtlCol="0">
            <a:spAutoFit/>
          </a:bodyPr>
          <a:lstStyle/>
          <a:p>
            <a:r>
              <a:rPr lang="en-US" sz="1600" dirty="0" smtClean="0"/>
              <a:t>1990</a:t>
            </a:r>
            <a:endParaRPr lang="en-US" sz="1600" dirty="0"/>
          </a:p>
        </p:txBody>
      </p:sp>
      <p:sp>
        <p:nvSpPr>
          <p:cNvPr id="15" name="TextBox 14"/>
          <p:cNvSpPr txBox="1"/>
          <p:nvPr>
            <p:custDataLst>
              <p:tags r:id="rId15"/>
            </p:custDataLst>
          </p:nvPr>
        </p:nvSpPr>
        <p:spPr>
          <a:xfrm>
            <a:off x="5776040" y="5867400"/>
            <a:ext cx="639919" cy="338554"/>
          </a:xfrm>
          <a:prstGeom prst="rect">
            <a:avLst/>
          </a:prstGeom>
          <a:noFill/>
        </p:spPr>
        <p:txBody>
          <a:bodyPr wrap="none" rtlCol="0">
            <a:spAutoFit/>
          </a:bodyPr>
          <a:lstStyle/>
          <a:p>
            <a:r>
              <a:rPr lang="en-US" sz="1600" dirty="0" smtClean="0"/>
              <a:t>2000</a:t>
            </a:r>
            <a:endParaRPr lang="en-US" sz="1600" dirty="0"/>
          </a:p>
        </p:txBody>
      </p:sp>
      <p:sp>
        <p:nvSpPr>
          <p:cNvPr id="16" name="TextBox 15"/>
          <p:cNvSpPr txBox="1"/>
          <p:nvPr>
            <p:custDataLst>
              <p:tags r:id="rId16"/>
            </p:custDataLst>
          </p:nvPr>
        </p:nvSpPr>
        <p:spPr>
          <a:xfrm>
            <a:off x="7528640" y="5867400"/>
            <a:ext cx="639919" cy="338554"/>
          </a:xfrm>
          <a:prstGeom prst="rect">
            <a:avLst/>
          </a:prstGeom>
          <a:noFill/>
        </p:spPr>
        <p:txBody>
          <a:bodyPr wrap="none" rtlCol="0">
            <a:spAutoFit/>
          </a:bodyPr>
          <a:lstStyle/>
          <a:p>
            <a:r>
              <a:rPr lang="en-US" sz="1600" dirty="0" smtClean="0"/>
              <a:t>2010</a:t>
            </a:r>
            <a:endParaRPr lang="en-US" sz="1600" dirty="0"/>
          </a:p>
        </p:txBody>
      </p:sp>
      <p:sp>
        <p:nvSpPr>
          <p:cNvPr id="18" name="TextBox 17"/>
          <p:cNvSpPr txBox="1"/>
          <p:nvPr>
            <p:custDataLst>
              <p:tags r:id="rId17"/>
            </p:custDataLst>
          </p:nvPr>
        </p:nvSpPr>
        <p:spPr>
          <a:xfrm>
            <a:off x="1371600" y="3239869"/>
            <a:ext cx="1595309" cy="646331"/>
          </a:xfrm>
          <a:prstGeom prst="rect">
            <a:avLst/>
          </a:prstGeom>
          <a:ln>
            <a:headEnd/>
            <a:tailEnd/>
          </a:ln>
        </p:spPr>
        <p:style>
          <a:lnRef idx="1">
            <a:schemeClr val="dk1"/>
          </a:lnRef>
          <a:fillRef idx="2">
            <a:schemeClr val="dk1"/>
          </a:fillRef>
          <a:effectRef idx="1">
            <a:schemeClr val="dk1"/>
          </a:effectRef>
          <a:fontRef idx="minor">
            <a:schemeClr val="dk1"/>
          </a:fontRef>
        </p:style>
        <p:txBody>
          <a:bodyPr wrap="none" anchor="ctr"/>
          <a:lstStyle>
            <a:defPPr>
              <a:defRPr lang="en-US"/>
            </a:defPPr>
            <a:lvl1pPr>
              <a:defRPr>
                <a:solidFill>
                  <a:srgbClr val="183774"/>
                </a:solidFill>
              </a:defRPr>
            </a:lvl1pPr>
          </a:lstStyle>
          <a:p>
            <a:r>
              <a:rPr lang="en-US" dirty="0">
                <a:solidFill>
                  <a:schemeClr val="tx1"/>
                </a:solidFill>
              </a:rPr>
              <a:t>Main-memory</a:t>
            </a:r>
            <a:br>
              <a:rPr lang="en-US" dirty="0">
                <a:solidFill>
                  <a:schemeClr val="tx1"/>
                </a:solidFill>
              </a:rPr>
            </a:br>
            <a:r>
              <a:rPr lang="en-US" dirty="0">
                <a:solidFill>
                  <a:schemeClr val="tx1"/>
                </a:solidFill>
              </a:rPr>
              <a:t>databases</a:t>
            </a:r>
          </a:p>
        </p:txBody>
      </p:sp>
      <p:sp>
        <p:nvSpPr>
          <p:cNvPr id="19" name="TextBox 18"/>
          <p:cNvSpPr txBox="1"/>
          <p:nvPr>
            <p:custDataLst>
              <p:tags r:id="rId18"/>
            </p:custDataLst>
          </p:nvPr>
        </p:nvSpPr>
        <p:spPr>
          <a:xfrm>
            <a:off x="3388837" y="3958478"/>
            <a:ext cx="1133644" cy="646331"/>
          </a:xfrm>
          <a:prstGeom prst="rect">
            <a:avLst/>
          </a:prstGeom>
          <a:ln>
            <a:headEnd/>
            <a:tailEnd/>
          </a:ln>
        </p:spPr>
        <p:style>
          <a:lnRef idx="1">
            <a:schemeClr val="dk1"/>
          </a:lnRef>
          <a:fillRef idx="2">
            <a:schemeClr val="dk1"/>
          </a:fillRef>
          <a:effectRef idx="1">
            <a:schemeClr val="dk1"/>
          </a:effectRef>
          <a:fontRef idx="minor">
            <a:schemeClr val="dk1"/>
          </a:fontRef>
        </p:style>
        <p:txBody>
          <a:bodyPr wrap="none" anchor="ctr"/>
          <a:lstStyle>
            <a:defPPr>
              <a:defRPr lang="en-US"/>
            </a:defPPr>
            <a:lvl1pPr>
              <a:defRPr>
                <a:solidFill>
                  <a:srgbClr val="183774"/>
                </a:solidFill>
              </a:defRPr>
            </a:lvl1pPr>
          </a:lstStyle>
          <a:p>
            <a:r>
              <a:rPr lang="en-US" dirty="0">
                <a:solidFill>
                  <a:schemeClr val="tx1"/>
                </a:solidFill>
              </a:rPr>
              <a:t>Large file</a:t>
            </a:r>
            <a:br>
              <a:rPr lang="en-US" dirty="0">
                <a:solidFill>
                  <a:schemeClr val="tx1"/>
                </a:solidFill>
              </a:rPr>
            </a:br>
            <a:r>
              <a:rPr lang="en-US" dirty="0">
                <a:solidFill>
                  <a:schemeClr val="tx1"/>
                </a:solidFill>
              </a:rPr>
              <a:t>caches</a:t>
            </a:r>
          </a:p>
        </p:txBody>
      </p:sp>
      <p:sp>
        <p:nvSpPr>
          <p:cNvPr id="20" name="Oval 19"/>
          <p:cNvSpPr/>
          <p:nvPr>
            <p:custDataLst>
              <p:tags r:id="rId19"/>
            </p:custDataLst>
          </p:nvPr>
        </p:nvSpPr>
        <p:spPr>
          <a:xfrm>
            <a:off x="1429319" y="5515383"/>
            <a:ext cx="311657" cy="286618"/>
          </a:xfrm>
          <a:prstGeom prst="ellipse">
            <a:avLst/>
          </a:prstGeom>
          <a:solidFill>
            <a:srgbClr val="193877"/>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dk1"/>
          </a:lnRef>
          <a:fillRef idx="1">
            <a:schemeClr val="lt1"/>
          </a:fillRef>
          <a:effectRef idx="0">
            <a:schemeClr val="dk1"/>
          </a:effectRef>
          <a:fontRef idx="minor">
            <a:schemeClr val="dk1"/>
          </a:fontRef>
        </p:style>
        <p:txBody>
          <a:bodyPr rtlCol="0" anchor="ctr"/>
          <a:lstStyle/>
          <a:p>
            <a:pPr algn="ctr"/>
            <a:endParaRPr lang="en-US" dirty="0"/>
          </a:p>
        </p:txBody>
      </p:sp>
      <p:sp>
        <p:nvSpPr>
          <p:cNvPr id="21" name="Oval 20"/>
          <p:cNvSpPr/>
          <p:nvPr>
            <p:custDataLst>
              <p:tags r:id="rId20"/>
            </p:custDataLst>
          </p:nvPr>
        </p:nvSpPr>
        <p:spPr>
          <a:xfrm>
            <a:off x="3054058" y="5435308"/>
            <a:ext cx="311657" cy="286618"/>
          </a:xfrm>
          <a:prstGeom prst="ellipse">
            <a:avLst/>
          </a:prstGeom>
          <a:solidFill>
            <a:srgbClr val="193877"/>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dk1"/>
          </a:lnRef>
          <a:fillRef idx="1">
            <a:schemeClr val="lt1"/>
          </a:fillRef>
          <a:effectRef idx="0">
            <a:schemeClr val="dk1"/>
          </a:effectRef>
          <a:fontRef idx="minor">
            <a:schemeClr val="dk1"/>
          </a:fontRef>
        </p:style>
        <p:txBody>
          <a:bodyPr rtlCol="0" anchor="ctr"/>
          <a:lstStyle/>
          <a:p>
            <a:pPr algn="ctr"/>
            <a:endParaRPr lang="en-US" dirty="0"/>
          </a:p>
        </p:txBody>
      </p:sp>
      <p:sp>
        <p:nvSpPr>
          <p:cNvPr id="22" name="Oval 21"/>
          <p:cNvSpPr/>
          <p:nvPr>
            <p:custDataLst>
              <p:tags r:id="rId21"/>
            </p:custDataLst>
          </p:nvPr>
        </p:nvSpPr>
        <p:spPr>
          <a:xfrm>
            <a:off x="3810892" y="5347485"/>
            <a:ext cx="311657" cy="286618"/>
          </a:xfrm>
          <a:prstGeom prst="ellipse">
            <a:avLst/>
          </a:prstGeom>
          <a:solidFill>
            <a:srgbClr val="193877"/>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dk1"/>
          </a:lnRef>
          <a:fillRef idx="1">
            <a:schemeClr val="lt1"/>
          </a:fillRef>
          <a:effectRef idx="0">
            <a:schemeClr val="dk1"/>
          </a:effectRef>
          <a:fontRef idx="minor">
            <a:schemeClr val="dk1"/>
          </a:fontRef>
        </p:style>
        <p:txBody>
          <a:bodyPr rtlCol="0" anchor="ctr"/>
          <a:lstStyle/>
          <a:p>
            <a:pPr algn="ctr"/>
            <a:endParaRPr lang="en-US" dirty="0"/>
          </a:p>
        </p:txBody>
      </p:sp>
      <p:sp>
        <p:nvSpPr>
          <p:cNvPr id="23" name="Oval 22"/>
          <p:cNvSpPr/>
          <p:nvPr>
            <p:custDataLst>
              <p:tags r:id="rId22"/>
            </p:custDataLst>
          </p:nvPr>
        </p:nvSpPr>
        <p:spPr>
          <a:xfrm>
            <a:off x="6404275" y="4461500"/>
            <a:ext cx="311657" cy="286618"/>
          </a:xfrm>
          <a:prstGeom prst="ellipse">
            <a:avLst/>
          </a:prstGeom>
          <a:solidFill>
            <a:srgbClr val="193877"/>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dk1"/>
          </a:lnRef>
          <a:fillRef idx="1">
            <a:schemeClr val="lt1"/>
          </a:fillRef>
          <a:effectRef idx="0">
            <a:schemeClr val="dk1"/>
          </a:effectRef>
          <a:fontRef idx="minor">
            <a:schemeClr val="dk1"/>
          </a:fontRef>
        </p:style>
        <p:txBody>
          <a:bodyPr rtlCol="0" anchor="ctr"/>
          <a:lstStyle/>
          <a:p>
            <a:pPr algn="ctr"/>
            <a:endParaRPr lang="en-US" dirty="0"/>
          </a:p>
        </p:txBody>
      </p:sp>
      <p:sp>
        <p:nvSpPr>
          <p:cNvPr id="24" name="Oval 23"/>
          <p:cNvSpPr/>
          <p:nvPr>
            <p:custDataLst>
              <p:tags r:id="rId23"/>
            </p:custDataLst>
          </p:nvPr>
        </p:nvSpPr>
        <p:spPr>
          <a:xfrm>
            <a:off x="7064245" y="3908728"/>
            <a:ext cx="311657" cy="286618"/>
          </a:xfrm>
          <a:prstGeom prst="ellipse">
            <a:avLst/>
          </a:prstGeom>
          <a:solidFill>
            <a:srgbClr val="193877"/>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dk1"/>
          </a:lnRef>
          <a:fillRef idx="1">
            <a:schemeClr val="lt1"/>
          </a:fillRef>
          <a:effectRef idx="0">
            <a:schemeClr val="dk1"/>
          </a:effectRef>
          <a:fontRef idx="minor">
            <a:schemeClr val="dk1"/>
          </a:fontRef>
        </p:style>
        <p:txBody>
          <a:bodyPr rtlCol="0" anchor="ctr"/>
          <a:lstStyle/>
          <a:p>
            <a:pPr algn="ctr"/>
            <a:endParaRPr lang="en-US" dirty="0"/>
          </a:p>
        </p:txBody>
      </p:sp>
      <p:sp>
        <p:nvSpPr>
          <p:cNvPr id="25" name="Oval 24"/>
          <p:cNvSpPr/>
          <p:nvPr>
            <p:custDataLst>
              <p:tags r:id="rId24"/>
            </p:custDataLst>
          </p:nvPr>
        </p:nvSpPr>
        <p:spPr>
          <a:xfrm>
            <a:off x="7336756" y="3603927"/>
            <a:ext cx="311657" cy="286618"/>
          </a:xfrm>
          <a:prstGeom prst="ellipse">
            <a:avLst/>
          </a:prstGeom>
          <a:solidFill>
            <a:srgbClr val="193877"/>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dk1"/>
          </a:lnRef>
          <a:fillRef idx="1">
            <a:schemeClr val="lt1"/>
          </a:fillRef>
          <a:effectRef idx="0">
            <a:schemeClr val="dk1"/>
          </a:effectRef>
          <a:fontRef idx="minor">
            <a:schemeClr val="dk1"/>
          </a:fontRef>
        </p:style>
        <p:txBody>
          <a:bodyPr rtlCol="0" anchor="ctr"/>
          <a:lstStyle/>
          <a:p>
            <a:pPr algn="ctr"/>
            <a:endParaRPr lang="en-US" dirty="0"/>
          </a:p>
        </p:txBody>
      </p:sp>
      <p:sp>
        <p:nvSpPr>
          <p:cNvPr id="26" name="Oval 25"/>
          <p:cNvSpPr/>
          <p:nvPr>
            <p:custDataLst>
              <p:tags r:id="rId25"/>
            </p:custDataLst>
          </p:nvPr>
        </p:nvSpPr>
        <p:spPr>
          <a:xfrm>
            <a:off x="6737488" y="4205778"/>
            <a:ext cx="311657" cy="286618"/>
          </a:xfrm>
          <a:prstGeom prst="ellipse">
            <a:avLst/>
          </a:prstGeom>
          <a:solidFill>
            <a:srgbClr val="193877"/>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dk1"/>
          </a:lnRef>
          <a:fillRef idx="1">
            <a:schemeClr val="lt1"/>
          </a:fillRef>
          <a:effectRef idx="0">
            <a:schemeClr val="dk1"/>
          </a:effectRef>
          <a:fontRef idx="minor">
            <a:schemeClr val="dk1"/>
          </a:fontRef>
        </p:style>
        <p:txBody>
          <a:bodyPr rtlCol="0" anchor="ctr"/>
          <a:lstStyle/>
          <a:p>
            <a:pPr algn="ctr"/>
            <a:endParaRPr lang="en-US" dirty="0"/>
          </a:p>
        </p:txBody>
      </p:sp>
      <p:sp>
        <p:nvSpPr>
          <p:cNvPr id="27" name="TextBox 26"/>
          <p:cNvSpPr txBox="1"/>
          <p:nvPr>
            <p:custDataLst>
              <p:tags r:id="rId26"/>
            </p:custDataLst>
          </p:nvPr>
        </p:nvSpPr>
        <p:spPr>
          <a:xfrm>
            <a:off x="4122549" y="3040818"/>
            <a:ext cx="1915910" cy="646331"/>
          </a:xfrm>
          <a:prstGeom prst="rect">
            <a:avLst/>
          </a:prstGeom>
          <a:ln>
            <a:headEnd/>
            <a:tailEnd/>
          </a:ln>
        </p:spPr>
        <p:style>
          <a:lnRef idx="1">
            <a:schemeClr val="dk1"/>
          </a:lnRef>
          <a:fillRef idx="2">
            <a:schemeClr val="dk1"/>
          </a:fillRef>
          <a:effectRef idx="1">
            <a:schemeClr val="dk1"/>
          </a:effectRef>
          <a:fontRef idx="minor">
            <a:schemeClr val="dk1"/>
          </a:fontRef>
        </p:style>
        <p:txBody>
          <a:bodyPr wrap="none" anchor="ctr"/>
          <a:lstStyle>
            <a:defPPr>
              <a:defRPr lang="en-US"/>
            </a:defPPr>
            <a:lvl1pPr>
              <a:defRPr>
                <a:solidFill>
                  <a:srgbClr val="183774"/>
                </a:solidFill>
              </a:defRPr>
            </a:lvl1pPr>
          </a:lstStyle>
          <a:p>
            <a:r>
              <a:rPr lang="en-US" dirty="0">
                <a:solidFill>
                  <a:schemeClr val="tx1"/>
                </a:solidFill>
              </a:rPr>
              <a:t>Web indexes</a:t>
            </a:r>
            <a:br>
              <a:rPr lang="en-US" dirty="0">
                <a:solidFill>
                  <a:schemeClr val="tx1"/>
                </a:solidFill>
              </a:rPr>
            </a:br>
            <a:r>
              <a:rPr lang="en-US" dirty="0">
                <a:solidFill>
                  <a:schemeClr val="tx1"/>
                </a:solidFill>
              </a:rPr>
              <a:t>entirely in DRAM</a:t>
            </a:r>
          </a:p>
        </p:txBody>
      </p:sp>
      <p:sp>
        <p:nvSpPr>
          <p:cNvPr id="28" name="TextBox 27"/>
          <p:cNvSpPr txBox="1"/>
          <p:nvPr>
            <p:custDataLst>
              <p:tags r:id="rId27"/>
            </p:custDataLst>
          </p:nvPr>
        </p:nvSpPr>
        <p:spPr>
          <a:xfrm>
            <a:off x="5150971" y="2438400"/>
            <a:ext cx="1441420" cy="369332"/>
          </a:xfrm>
          <a:prstGeom prst="rect">
            <a:avLst/>
          </a:prstGeom>
          <a:ln>
            <a:headEnd/>
            <a:tailEnd/>
          </a:ln>
        </p:spPr>
        <p:style>
          <a:lnRef idx="1">
            <a:schemeClr val="dk1"/>
          </a:lnRef>
          <a:fillRef idx="2">
            <a:schemeClr val="dk1"/>
          </a:fillRef>
          <a:effectRef idx="1">
            <a:schemeClr val="dk1"/>
          </a:effectRef>
          <a:fontRef idx="minor">
            <a:schemeClr val="dk1"/>
          </a:fontRef>
        </p:style>
        <p:txBody>
          <a:bodyPr wrap="none" anchor="ctr"/>
          <a:lstStyle>
            <a:defPPr>
              <a:defRPr lang="en-US"/>
            </a:defPPr>
            <a:lvl1pPr>
              <a:defRPr>
                <a:solidFill>
                  <a:srgbClr val="183774"/>
                </a:solidFill>
              </a:defRPr>
            </a:lvl1pPr>
          </a:lstStyle>
          <a:p>
            <a:r>
              <a:rPr lang="en-US" dirty="0">
                <a:solidFill>
                  <a:schemeClr val="tx1"/>
                </a:solidFill>
              </a:rPr>
              <a:t>memcached</a:t>
            </a:r>
          </a:p>
        </p:txBody>
      </p:sp>
      <p:sp>
        <p:nvSpPr>
          <p:cNvPr id="29" name="TextBox 28"/>
          <p:cNvSpPr txBox="1"/>
          <p:nvPr>
            <p:custDataLst>
              <p:tags r:id="rId28"/>
            </p:custDataLst>
          </p:nvPr>
        </p:nvSpPr>
        <p:spPr>
          <a:xfrm>
            <a:off x="5591408" y="1233100"/>
            <a:ext cx="1937389" cy="923330"/>
          </a:xfrm>
          <a:prstGeom prst="rect">
            <a:avLst/>
          </a:prstGeom>
          <a:ln>
            <a:headEnd/>
            <a:tailEnd/>
          </a:ln>
        </p:spPr>
        <p:style>
          <a:lnRef idx="1">
            <a:schemeClr val="accent6"/>
          </a:lnRef>
          <a:fillRef idx="2">
            <a:schemeClr val="accent6"/>
          </a:fillRef>
          <a:effectRef idx="1">
            <a:schemeClr val="accent6"/>
          </a:effectRef>
          <a:fontRef idx="minor">
            <a:schemeClr val="dk1"/>
          </a:fontRef>
        </p:style>
        <p:txBody>
          <a:bodyPr wrap="none" anchor="ctr"/>
          <a:lstStyle>
            <a:defPPr>
              <a:defRPr lang="en-US"/>
            </a:defPPr>
            <a:lvl1pPr>
              <a:defRPr>
                <a:solidFill>
                  <a:srgbClr val="183774"/>
                </a:solidFill>
              </a:defRPr>
            </a:lvl1pPr>
          </a:lstStyle>
          <a:p>
            <a:r>
              <a:rPr lang="en-US" dirty="0">
                <a:solidFill>
                  <a:schemeClr val="accent4"/>
                </a:solidFill>
              </a:rPr>
              <a:t>Facebook:</a:t>
            </a:r>
            <a:br>
              <a:rPr lang="en-US" dirty="0">
                <a:solidFill>
                  <a:schemeClr val="accent4"/>
                </a:solidFill>
              </a:rPr>
            </a:br>
            <a:r>
              <a:rPr lang="en-US" dirty="0">
                <a:solidFill>
                  <a:schemeClr val="accent4"/>
                </a:solidFill>
              </a:rPr>
              <a:t>200 TB total data</a:t>
            </a:r>
            <a:br>
              <a:rPr lang="en-US" dirty="0">
                <a:solidFill>
                  <a:schemeClr val="accent4"/>
                </a:solidFill>
              </a:rPr>
            </a:br>
            <a:r>
              <a:rPr lang="en-US" dirty="0">
                <a:solidFill>
                  <a:schemeClr val="accent4"/>
                </a:solidFill>
              </a:rPr>
              <a:t>150 TB cache!</a:t>
            </a:r>
          </a:p>
        </p:txBody>
      </p:sp>
      <p:cxnSp>
        <p:nvCxnSpPr>
          <p:cNvPr id="31" name="Straight Connector 30"/>
          <p:cNvCxnSpPr>
            <a:stCxn id="20" idx="0"/>
          </p:cNvCxnSpPr>
          <p:nvPr>
            <p:custDataLst>
              <p:tags r:id="rId29"/>
            </p:custDataLst>
          </p:nvPr>
        </p:nvCxnSpPr>
        <p:spPr>
          <a:xfrm flipV="1">
            <a:off x="1585148" y="4995418"/>
            <a:ext cx="0" cy="519965"/>
          </a:xfrm>
          <a:prstGeom prst="line">
            <a:avLst/>
          </a:prstGeom>
          <a:ln w="31750" cap="rnd">
            <a:solidFill>
              <a:srgbClr val="4974CB"/>
            </a:solidFill>
            <a:prstDash val="sysDot"/>
          </a:ln>
          <a:effectLst>
            <a:outerShdw blurRad="50800" dist="38100" dir="2700000" algn="tl" rotWithShape="0">
              <a:prstClr val="black">
                <a:alpha val="40000"/>
              </a:prstClr>
            </a:outerShdw>
          </a:effectLst>
        </p:spPr>
        <p:style>
          <a:lnRef idx="2">
            <a:schemeClr val="dk1"/>
          </a:lnRef>
          <a:fillRef idx="0">
            <a:schemeClr val="dk1"/>
          </a:fillRef>
          <a:effectRef idx="1">
            <a:schemeClr val="dk1"/>
          </a:effectRef>
          <a:fontRef idx="minor">
            <a:schemeClr val="tx1"/>
          </a:fontRef>
        </p:style>
      </p:cxnSp>
      <p:cxnSp>
        <p:nvCxnSpPr>
          <p:cNvPr id="32" name="Straight Connector 31"/>
          <p:cNvCxnSpPr>
            <a:stCxn id="21" idx="1"/>
            <a:endCxn id="18" idx="2"/>
          </p:cNvCxnSpPr>
          <p:nvPr>
            <p:custDataLst>
              <p:tags r:id="rId30"/>
            </p:custDataLst>
          </p:nvPr>
        </p:nvCxnSpPr>
        <p:spPr>
          <a:xfrm flipH="1" flipV="1">
            <a:off x="2169255" y="3886200"/>
            <a:ext cx="930444" cy="1591082"/>
          </a:xfrm>
          <a:prstGeom prst="line">
            <a:avLst/>
          </a:prstGeom>
          <a:ln w="31750" cap="rnd">
            <a:solidFill>
              <a:srgbClr val="4974CB"/>
            </a:solidFill>
            <a:prstDash val="sysDot"/>
          </a:ln>
          <a:effectLst>
            <a:outerShdw blurRad="50800" dist="38100" dir="2700000" algn="tl" rotWithShape="0">
              <a:prstClr val="black">
                <a:alpha val="40000"/>
              </a:prstClr>
            </a:outerShdw>
          </a:effectLst>
        </p:spPr>
        <p:style>
          <a:lnRef idx="2">
            <a:schemeClr val="dk1"/>
          </a:lnRef>
          <a:fillRef idx="0">
            <a:schemeClr val="dk1"/>
          </a:fillRef>
          <a:effectRef idx="1">
            <a:schemeClr val="dk1"/>
          </a:effectRef>
          <a:fontRef idx="minor">
            <a:schemeClr val="tx1"/>
          </a:fontRef>
        </p:style>
      </p:cxnSp>
      <p:cxnSp>
        <p:nvCxnSpPr>
          <p:cNvPr id="33" name="Straight Connector 32"/>
          <p:cNvCxnSpPr>
            <a:stCxn id="22" idx="0"/>
            <a:endCxn id="19" idx="2"/>
          </p:cNvCxnSpPr>
          <p:nvPr>
            <p:custDataLst>
              <p:tags r:id="rId31"/>
            </p:custDataLst>
          </p:nvPr>
        </p:nvCxnSpPr>
        <p:spPr>
          <a:xfrm flipH="1" flipV="1">
            <a:off x="3955659" y="4604809"/>
            <a:ext cx="11062" cy="742676"/>
          </a:xfrm>
          <a:prstGeom prst="line">
            <a:avLst/>
          </a:prstGeom>
          <a:ln w="31750" cap="rnd">
            <a:solidFill>
              <a:srgbClr val="4974CB"/>
            </a:solidFill>
            <a:prstDash val="sysDot"/>
          </a:ln>
          <a:effectLst>
            <a:outerShdw blurRad="50800" dist="38100" dir="2700000" algn="tl" rotWithShape="0">
              <a:prstClr val="black">
                <a:alpha val="40000"/>
              </a:prstClr>
            </a:outerShdw>
          </a:effectLst>
        </p:spPr>
        <p:style>
          <a:lnRef idx="2">
            <a:schemeClr val="dk1"/>
          </a:lnRef>
          <a:fillRef idx="0">
            <a:schemeClr val="dk1"/>
          </a:fillRef>
          <a:effectRef idx="1">
            <a:schemeClr val="dk1"/>
          </a:effectRef>
          <a:fontRef idx="minor">
            <a:schemeClr val="tx1"/>
          </a:fontRef>
        </p:style>
      </p:cxnSp>
      <p:cxnSp>
        <p:nvCxnSpPr>
          <p:cNvPr id="34" name="Straight Connector 33"/>
          <p:cNvCxnSpPr>
            <a:endCxn id="27" idx="2"/>
          </p:cNvCxnSpPr>
          <p:nvPr>
            <p:custDataLst>
              <p:tags r:id="rId32"/>
            </p:custDataLst>
          </p:nvPr>
        </p:nvCxnSpPr>
        <p:spPr>
          <a:xfrm flipH="1" flipV="1">
            <a:off x="5080504" y="3687149"/>
            <a:ext cx="1343543" cy="838356"/>
          </a:xfrm>
          <a:prstGeom prst="line">
            <a:avLst/>
          </a:prstGeom>
          <a:ln w="31750" cap="rnd">
            <a:solidFill>
              <a:srgbClr val="4974CB"/>
            </a:solidFill>
            <a:prstDash val="sysDot"/>
          </a:ln>
          <a:effectLst>
            <a:outerShdw blurRad="50800" dist="38100" dir="2700000" algn="tl" rotWithShape="0">
              <a:prstClr val="black">
                <a:alpha val="40000"/>
              </a:prstClr>
            </a:outerShdw>
          </a:effectLst>
        </p:spPr>
        <p:style>
          <a:lnRef idx="2">
            <a:schemeClr val="dk1"/>
          </a:lnRef>
          <a:fillRef idx="0">
            <a:schemeClr val="dk1"/>
          </a:fillRef>
          <a:effectRef idx="1">
            <a:schemeClr val="dk1"/>
          </a:effectRef>
          <a:fontRef idx="minor">
            <a:schemeClr val="tx1"/>
          </a:fontRef>
        </p:style>
      </p:cxnSp>
      <p:cxnSp>
        <p:nvCxnSpPr>
          <p:cNvPr id="35" name="Straight Connector 34"/>
          <p:cNvCxnSpPr/>
          <p:nvPr>
            <p:custDataLst>
              <p:tags r:id="rId33"/>
            </p:custDataLst>
          </p:nvPr>
        </p:nvCxnSpPr>
        <p:spPr>
          <a:xfrm flipH="1" flipV="1">
            <a:off x="6324600" y="2807980"/>
            <a:ext cx="502403" cy="1407559"/>
          </a:xfrm>
          <a:prstGeom prst="line">
            <a:avLst/>
          </a:prstGeom>
          <a:ln w="31750" cap="rnd">
            <a:solidFill>
              <a:srgbClr val="4974CB"/>
            </a:solidFill>
            <a:prstDash val="sysDot"/>
          </a:ln>
          <a:effectLst>
            <a:outerShdw blurRad="50800" dist="38100" dir="2700000" algn="tl" rotWithShape="0">
              <a:prstClr val="black">
                <a:alpha val="40000"/>
              </a:prstClr>
            </a:outerShdw>
          </a:effectLst>
        </p:spPr>
        <p:style>
          <a:lnRef idx="2">
            <a:schemeClr val="dk1"/>
          </a:lnRef>
          <a:fillRef idx="0">
            <a:schemeClr val="dk1"/>
          </a:fillRef>
          <a:effectRef idx="1">
            <a:schemeClr val="dk1"/>
          </a:effectRef>
          <a:fontRef idx="minor">
            <a:schemeClr val="tx1"/>
          </a:fontRef>
        </p:style>
      </p:cxnSp>
      <p:cxnSp>
        <p:nvCxnSpPr>
          <p:cNvPr id="36" name="Straight Connector 35"/>
          <p:cNvCxnSpPr/>
          <p:nvPr>
            <p:custDataLst>
              <p:tags r:id="rId34"/>
            </p:custDataLst>
          </p:nvPr>
        </p:nvCxnSpPr>
        <p:spPr>
          <a:xfrm flipH="1" flipV="1">
            <a:off x="7336756" y="2156430"/>
            <a:ext cx="102430" cy="1454675"/>
          </a:xfrm>
          <a:prstGeom prst="line">
            <a:avLst/>
          </a:prstGeom>
          <a:ln w="31750" cap="rnd">
            <a:solidFill>
              <a:srgbClr val="4974CB"/>
            </a:solidFill>
            <a:prstDash val="sysDot"/>
          </a:ln>
          <a:effectLst>
            <a:outerShdw blurRad="50800" dist="38100" dir="2700000" algn="tl" rotWithShape="0">
              <a:prstClr val="black">
                <a:alpha val="40000"/>
              </a:prstClr>
            </a:outerShdw>
          </a:effectLst>
        </p:spPr>
        <p:style>
          <a:lnRef idx="2">
            <a:schemeClr val="dk1"/>
          </a:lnRef>
          <a:fillRef idx="0">
            <a:schemeClr val="dk1"/>
          </a:fillRef>
          <a:effectRef idx="1">
            <a:schemeClr val="dk1"/>
          </a:effectRef>
          <a:fontRef idx="minor">
            <a:schemeClr val="tx1"/>
          </a:fontRef>
        </p:style>
      </p:cxnSp>
      <p:cxnSp>
        <p:nvCxnSpPr>
          <p:cNvPr id="37" name="Straight Connector 36"/>
          <p:cNvCxnSpPr/>
          <p:nvPr>
            <p:custDataLst>
              <p:tags r:id="rId35"/>
            </p:custDataLst>
          </p:nvPr>
        </p:nvCxnSpPr>
        <p:spPr>
          <a:xfrm>
            <a:off x="7284203" y="4207790"/>
            <a:ext cx="244594" cy="681202"/>
          </a:xfrm>
          <a:prstGeom prst="line">
            <a:avLst/>
          </a:prstGeom>
          <a:ln w="31750" cap="rnd">
            <a:solidFill>
              <a:srgbClr val="4974CB"/>
            </a:solidFill>
            <a:prstDash val="sysDot"/>
          </a:ln>
          <a:effectLst>
            <a:outerShdw blurRad="50800" dist="38100" dir="2700000" algn="tl" rotWithShape="0">
              <a:prstClr val="black">
                <a:alpha val="40000"/>
              </a:prstClr>
            </a:outerShdw>
          </a:effectLst>
        </p:spPr>
        <p:style>
          <a:lnRef idx="2">
            <a:schemeClr val="dk1"/>
          </a:lnRef>
          <a:fillRef idx="0">
            <a:schemeClr val="dk1"/>
          </a:fillRef>
          <a:effectRef idx="1">
            <a:schemeClr val="dk1"/>
          </a:effectRef>
          <a:fontRef idx="minor">
            <a:schemeClr val="tx1"/>
          </a:fontRef>
        </p:style>
      </p:cxnSp>
      <p:cxnSp>
        <p:nvCxnSpPr>
          <p:cNvPr id="38" name="Straight Connector 37"/>
          <p:cNvCxnSpPr/>
          <p:nvPr>
            <p:custDataLst>
              <p:tags r:id="rId36"/>
            </p:custDataLst>
          </p:nvPr>
        </p:nvCxnSpPr>
        <p:spPr>
          <a:xfrm flipV="1">
            <a:off x="835985" y="2370928"/>
            <a:ext cx="1" cy="3470797"/>
          </a:xfrm>
          <a:prstGeom prst="line">
            <a:avLst/>
          </a:prstGeom>
          <a:ln w="25400" cap="rnd">
            <a:tailEnd type="triangle" w="sm" len="lg"/>
          </a:ln>
          <a:effectLst/>
        </p:spPr>
        <p:style>
          <a:lnRef idx="2">
            <a:schemeClr val="dk1"/>
          </a:lnRef>
          <a:fillRef idx="0">
            <a:schemeClr val="dk1"/>
          </a:fillRef>
          <a:effectRef idx="1">
            <a:schemeClr val="dk1"/>
          </a:effectRef>
          <a:fontRef idx="minor">
            <a:schemeClr val="tx1"/>
          </a:fontRef>
        </p:style>
      </p:cxnSp>
      <p:sp>
        <p:nvSpPr>
          <p:cNvPr id="17" name="TextBox 16"/>
          <p:cNvSpPr txBox="1"/>
          <p:nvPr>
            <p:custDataLst>
              <p:tags r:id="rId37"/>
            </p:custDataLst>
          </p:nvPr>
        </p:nvSpPr>
        <p:spPr>
          <a:xfrm>
            <a:off x="900044" y="4349087"/>
            <a:ext cx="1385956" cy="646331"/>
          </a:xfrm>
          <a:prstGeom prst="rect">
            <a:avLst/>
          </a:prstGeom>
          <a:ln>
            <a:headEnd/>
            <a:tailEnd/>
          </a:ln>
        </p:spPr>
        <p:style>
          <a:lnRef idx="1">
            <a:schemeClr val="dk1"/>
          </a:lnRef>
          <a:fillRef idx="2">
            <a:schemeClr val="dk1"/>
          </a:fillRef>
          <a:effectRef idx="1">
            <a:schemeClr val="dk1"/>
          </a:effectRef>
          <a:fontRef idx="minor">
            <a:schemeClr val="dk1"/>
          </a:fontRef>
        </p:style>
        <p:txBody>
          <a:bodyPr wrap="none" anchor="ctr"/>
          <a:lstStyle>
            <a:defPPr>
              <a:defRPr lang="en-US"/>
            </a:defPPr>
            <a:lvl1pPr>
              <a:defRPr>
                <a:solidFill>
                  <a:srgbClr val="183774"/>
                </a:solidFill>
              </a:defRPr>
            </a:lvl1pPr>
          </a:lstStyle>
          <a:p>
            <a:r>
              <a:rPr lang="en-US" dirty="0">
                <a:solidFill>
                  <a:schemeClr val="tx1"/>
                </a:solidFill>
              </a:rPr>
              <a:t>UNIX buffer</a:t>
            </a:r>
            <a:br>
              <a:rPr lang="en-US" dirty="0">
                <a:solidFill>
                  <a:schemeClr val="tx1"/>
                </a:solidFill>
              </a:rPr>
            </a:br>
            <a:r>
              <a:rPr lang="en-US" dirty="0">
                <a:solidFill>
                  <a:schemeClr val="tx1"/>
                </a:solidFill>
              </a:rPr>
              <a:t>cache</a:t>
            </a:r>
          </a:p>
        </p:txBody>
      </p:sp>
      <p:sp>
        <p:nvSpPr>
          <p:cNvPr id="40" name="TextBox 39"/>
          <p:cNvSpPr txBox="1"/>
          <p:nvPr>
            <p:custDataLst>
              <p:tags r:id="rId38"/>
            </p:custDataLst>
          </p:nvPr>
        </p:nvSpPr>
        <p:spPr>
          <a:xfrm rot="16200000">
            <a:off x="-360842" y="3886200"/>
            <a:ext cx="2005421" cy="369332"/>
          </a:xfrm>
          <a:prstGeom prst="rect">
            <a:avLst/>
          </a:prstGeom>
          <a:noFill/>
        </p:spPr>
        <p:txBody>
          <a:bodyPr wrap="none" rtlCol="0">
            <a:spAutoFit/>
          </a:bodyPr>
          <a:lstStyle/>
          <a:p>
            <a:r>
              <a:rPr lang="en-US" dirty="0" smtClean="0"/>
              <a:t>Total Data in DRAM</a:t>
            </a:r>
            <a:endParaRPr lang="en-US" dirty="0"/>
          </a:p>
        </p:txBody>
      </p:sp>
      <p:sp>
        <p:nvSpPr>
          <p:cNvPr id="30" name="TextBox 29"/>
          <p:cNvSpPr txBox="1"/>
          <p:nvPr>
            <p:custDataLst>
              <p:tags r:id="rId39"/>
            </p:custDataLst>
          </p:nvPr>
        </p:nvSpPr>
        <p:spPr>
          <a:xfrm>
            <a:off x="7094371" y="4888992"/>
            <a:ext cx="1595309" cy="646331"/>
          </a:xfrm>
          <a:prstGeom prst="rect">
            <a:avLst/>
          </a:prstGeom>
          <a:ln>
            <a:headEnd/>
            <a:tailEnd/>
          </a:ln>
        </p:spPr>
        <p:style>
          <a:lnRef idx="1">
            <a:schemeClr val="dk1"/>
          </a:lnRef>
          <a:fillRef idx="2">
            <a:schemeClr val="dk1"/>
          </a:fillRef>
          <a:effectRef idx="1">
            <a:schemeClr val="dk1"/>
          </a:effectRef>
          <a:fontRef idx="minor">
            <a:schemeClr val="dk1"/>
          </a:fontRef>
        </p:style>
        <p:txBody>
          <a:bodyPr wrap="none" anchor="ctr"/>
          <a:lstStyle>
            <a:defPPr>
              <a:defRPr lang="en-US"/>
            </a:defPPr>
            <a:lvl1pPr>
              <a:defRPr>
                <a:solidFill>
                  <a:srgbClr val="183774"/>
                </a:solidFill>
              </a:defRPr>
            </a:lvl1pPr>
          </a:lstStyle>
          <a:p>
            <a:r>
              <a:rPr lang="en-US" dirty="0">
                <a:solidFill>
                  <a:schemeClr val="tx1"/>
                </a:solidFill>
              </a:rPr>
              <a:t>Main-memory</a:t>
            </a:r>
            <a:br>
              <a:rPr lang="en-US" dirty="0">
                <a:solidFill>
                  <a:schemeClr val="tx1"/>
                </a:solidFill>
              </a:rPr>
            </a:br>
            <a:r>
              <a:rPr lang="en-US" dirty="0">
                <a:solidFill>
                  <a:schemeClr val="tx1"/>
                </a:solidFill>
              </a:rPr>
              <a:t>DBs, again</a:t>
            </a:r>
          </a:p>
        </p:txBody>
      </p:sp>
    </p:spTree>
    <p:custDataLst>
      <p:tags r:id="rId1"/>
    </p:custDataLst>
    <p:extLst>
      <p:ext uri="{BB962C8B-B14F-4D97-AF65-F5344CB8AC3E}">
        <p14:creationId xmlns:p14="http://schemas.microsoft.com/office/powerpoint/2010/main" val="1344620188"/>
      </p:ext>
    </p:extLst>
  </p:cSld>
  <p:clrMapOvr>
    <a:masterClrMapping/>
  </p:clrMapOvr>
  <mc:AlternateContent xmlns:mc="http://schemas.openxmlformats.org/markup-compatibility/2006" xmlns:p14="http://schemas.microsoft.com/office/powerpoint/2010/main">
    <mc:Choice Requires="p14">
      <p:transition spd="slow" p14:dur="2000" advTm="64921"/>
    </mc:Choice>
    <mc:Fallback xmlns="">
      <p:transition spd="slow" advTm="64921"/>
    </mc:Fallback>
  </mc:AlternateContent>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2"/>
            </p:custDataLst>
          </p:nvPr>
        </p:nvSpPr>
        <p:spPr/>
        <p:txBody>
          <a:bodyPr/>
          <a:lstStyle/>
          <a:p>
            <a:r>
              <a:rPr lang="en-US" dirty="0" smtClean="0"/>
              <a:t>Problems with Caching</a:t>
            </a:r>
            <a:endParaRPr lang="en-US" dirty="0"/>
          </a:p>
        </p:txBody>
      </p:sp>
      <p:sp>
        <p:nvSpPr>
          <p:cNvPr id="3" name="Content Placeholder 2"/>
          <p:cNvSpPr>
            <a:spLocks noGrp="1"/>
          </p:cNvSpPr>
          <p:nvPr>
            <p:ph idx="1"/>
            <p:custDataLst>
              <p:tags r:id="rId3"/>
            </p:custDataLst>
          </p:nvPr>
        </p:nvSpPr>
        <p:spPr/>
        <p:txBody>
          <a:bodyPr>
            <a:normAutofit/>
          </a:bodyPr>
          <a:lstStyle/>
          <a:p>
            <a:r>
              <a:rPr lang="en-US" dirty="0" smtClean="0"/>
              <a:t>Won’t save much money</a:t>
            </a:r>
          </a:p>
          <a:p>
            <a:pPr lvl="1"/>
            <a:r>
              <a:rPr lang="en-US" dirty="0" smtClean="0"/>
              <a:t>Cache size approaching dataset size (75% at Facebook)</a:t>
            </a:r>
          </a:p>
          <a:p>
            <a:r>
              <a:rPr lang="en-US" dirty="0" smtClean="0"/>
              <a:t>Lost performance</a:t>
            </a:r>
          </a:p>
          <a:p>
            <a:pPr lvl="1"/>
            <a:r>
              <a:rPr lang="en-US" dirty="0" smtClean="0"/>
              <a:t>1% cache misses </a:t>
            </a:r>
            <a:r>
              <a:rPr lang="en-US" dirty="0" smtClean="0">
                <a:cs typeface="Arial"/>
              </a:rPr>
              <a:t>→</a:t>
            </a:r>
            <a:r>
              <a:rPr lang="en-US" dirty="0" smtClean="0"/>
              <a:t> 10× performance loss</a:t>
            </a:r>
          </a:p>
          <a:p>
            <a:pPr lvl="1"/>
            <a:r>
              <a:rPr lang="en-US" dirty="0" smtClean="0"/>
              <a:t>Writes are expensive</a:t>
            </a:r>
          </a:p>
          <a:p>
            <a:r>
              <a:rPr lang="en-US" dirty="0" smtClean="0"/>
              <a:t>Availability </a:t>
            </a:r>
            <a:r>
              <a:rPr lang="en-US" dirty="0"/>
              <a:t>gaps after </a:t>
            </a:r>
            <a:r>
              <a:rPr lang="en-US" dirty="0" smtClean="0"/>
              <a:t>crashes</a:t>
            </a:r>
            <a:endParaRPr lang="en-US" dirty="0"/>
          </a:p>
          <a:p>
            <a:pPr lvl="1"/>
            <a:r>
              <a:rPr lang="en-US" dirty="0"/>
              <a:t>System performance intolerable until cache refills</a:t>
            </a:r>
          </a:p>
          <a:p>
            <a:pPr lvl="1"/>
            <a:r>
              <a:rPr lang="en-US" dirty="0" smtClean="0"/>
              <a:t>Facebook: </a:t>
            </a:r>
            <a:r>
              <a:rPr lang="en-US" dirty="0"/>
              <a:t>2.5 </a:t>
            </a:r>
            <a:r>
              <a:rPr lang="en-US" dirty="0" smtClean="0"/>
              <a:t>hours of downtime in 2010</a:t>
            </a:r>
          </a:p>
          <a:p>
            <a:pPr lvl="1"/>
            <a:r>
              <a:rPr lang="en-US" b="1" dirty="0" smtClean="0"/>
              <a:t>“Black Thursday”</a:t>
            </a:r>
          </a:p>
          <a:p>
            <a:endParaRPr lang="en-US" dirty="0" smtClean="0"/>
          </a:p>
          <a:p>
            <a:pPr lvl="1"/>
            <a:endParaRPr lang="en-US" dirty="0" smtClean="0"/>
          </a:p>
          <a:p>
            <a:pPr lvl="1"/>
            <a:endParaRPr lang="en-US" dirty="0"/>
          </a:p>
        </p:txBody>
      </p:sp>
      <p:sp>
        <p:nvSpPr>
          <p:cNvPr id="4" name="Slide Number Placeholder 3"/>
          <p:cNvSpPr>
            <a:spLocks noGrp="1"/>
          </p:cNvSpPr>
          <p:nvPr>
            <p:ph type="sldNum" sz="quarter" idx="12"/>
            <p:custDataLst>
              <p:tags r:id="rId4"/>
            </p:custDataLst>
          </p:nvPr>
        </p:nvSpPr>
        <p:spPr/>
        <p:txBody>
          <a:bodyPr/>
          <a:lstStyle/>
          <a:p>
            <a:fld id="{68FBD721-3271-4DF0-B17E-844E969EC90E}" type="slidenum">
              <a:rPr lang="en-US" smtClean="0"/>
              <a:t>93</a:t>
            </a:fld>
            <a:endParaRPr lang="en-US" dirty="0"/>
          </a:p>
        </p:txBody>
      </p:sp>
    </p:spTree>
    <p:custDataLst>
      <p:tags r:id="rId1"/>
    </p:custDataLst>
    <p:extLst>
      <p:ext uri="{BB962C8B-B14F-4D97-AF65-F5344CB8AC3E}">
        <p14:creationId xmlns:p14="http://schemas.microsoft.com/office/powerpoint/2010/main" val="305391183"/>
      </p:ext>
    </p:extLst>
  </p:cSld>
  <p:clrMapOvr>
    <a:masterClrMapping/>
  </p:clrMapOvr>
  <mc:AlternateContent xmlns:mc="http://schemas.openxmlformats.org/markup-compatibility/2006" xmlns:p14="http://schemas.microsoft.com/office/powerpoint/2010/main">
    <mc:Choice Requires="p14">
      <p:transition spd="slow" p14:dur="2000" advTm="92705"/>
    </mc:Choice>
    <mc:Fallback xmlns="">
      <p:transition spd="slow" advTm="92705"/>
    </mc:Fallback>
  </mc:AlternateContent>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2"/>
            </p:custDataLst>
          </p:nvPr>
        </p:nvSpPr>
        <p:spPr/>
        <p:txBody>
          <a:bodyPr/>
          <a:lstStyle/>
          <a:p>
            <a:r>
              <a:rPr lang="en-US" dirty="0" smtClean="0"/>
              <a:t>Keep it all in DRAM?</a:t>
            </a:r>
            <a:endParaRPr lang="en-US" dirty="0"/>
          </a:p>
        </p:txBody>
      </p:sp>
      <p:sp>
        <p:nvSpPr>
          <p:cNvPr id="3" name="Content Placeholder 2"/>
          <p:cNvSpPr>
            <a:spLocks noGrp="1"/>
          </p:cNvSpPr>
          <p:nvPr>
            <p:ph idx="1"/>
            <p:custDataLst>
              <p:tags r:id="rId3"/>
            </p:custDataLst>
          </p:nvPr>
        </p:nvSpPr>
        <p:spPr/>
        <p:txBody>
          <a:bodyPr>
            <a:normAutofit/>
          </a:bodyPr>
          <a:lstStyle/>
          <a:p>
            <a:r>
              <a:rPr lang="en-US" dirty="0" smtClean="0"/>
              <a:t>Underlying database provides </a:t>
            </a:r>
            <a:r>
              <a:rPr lang="en-US" b="1" dirty="0" smtClean="0">
                <a:solidFill>
                  <a:schemeClr val="accent3"/>
                </a:solidFill>
              </a:rPr>
              <a:t>durability</a:t>
            </a:r>
            <a:endParaRPr lang="en-US" dirty="0" smtClean="0"/>
          </a:p>
          <a:p>
            <a:r>
              <a:rPr lang="en-US" b="1" dirty="0" smtClean="0"/>
              <a:t>Goal: </a:t>
            </a:r>
            <a:r>
              <a:rPr lang="en-US" dirty="0" smtClean="0"/>
              <a:t>Eliminate the need for separate database</a:t>
            </a:r>
          </a:p>
          <a:p>
            <a:pPr lvl="1"/>
            <a:r>
              <a:rPr lang="en-US" b="1" dirty="0" smtClean="0">
                <a:solidFill>
                  <a:schemeClr val="tx2"/>
                </a:solidFill>
              </a:rPr>
              <a:t>Make </a:t>
            </a:r>
            <a:r>
              <a:rPr lang="en-US" b="1" dirty="0">
                <a:solidFill>
                  <a:schemeClr val="tx2"/>
                </a:solidFill>
              </a:rPr>
              <a:t>DRAM as reliable as replicated disk storage without giving up performance</a:t>
            </a:r>
          </a:p>
          <a:p>
            <a:endParaRPr lang="en-US" dirty="0"/>
          </a:p>
          <a:p>
            <a:endParaRPr lang="en-US" dirty="0" smtClean="0"/>
          </a:p>
          <a:p>
            <a:pPr lvl="1"/>
            <a:endParaRPr lang="en-US" dirty="0" smtClean="0"/>
          </a:p>
          <a:p>
            <a:pPr lvl="1"/>
            <a:endParaRPr lang="en-US" dirty="0"/>
          </a:p>
        </p:txBody>
      </p:sp>
      <p:sp>
        <p:nvSpPr>
          <p:cNvPr id="4" name="Slide Number Placeholder 3"/>
          <p:cNvSpPr>
            <a:spLocks noGrp="1"/>
          </p:cNvSpPr>
          <p:nvPr>
            <p:ph type="sldNum" sz="quarter" idx="12"/>
            <p:custDataLst>
              <p:tags r:id="rId4"/>
            </p:custDataLst>
          </p:nvPr>
        </p:nvSpPr>
        <p:spPr/>
        <p:txBody>
          <a:bodyPr/>
          <a:lstStyle/>
          <a:p>
            <a:fld id="{68FBD721-3271-4DF0-B17E-844E969EC90E}" type="slidenum">
              <a:rPr lang="en-US" smtClean="0"/>
              <a:t>94</a:t>
            </a:fld>
            <a:endParaRPr lang="en-US" dirty="0"/>
          </a:p>
        </p:txBody>
      </p:sp>
    </p:spTree>
    <p:custDataLst>
      <p:tags r:id="rId1"/>
    </p:custDataLst>
    <p:extLst>
      <p:ext uri="{BB962C8B-B14F-4D97-AF65-F5344CB8AC3E}">
        <p14:creationId xmlns:p14="http://schemas.microsoft.com/office/powerpoint/2010/main" val="947292122"/>
      </p:ext>
    </p:extLst>
  </p:cSld>
  <p:clrMapOvr>
    <a:masterClrMapping/>
  </p:clrMapOvr>
  <mc:AlternateContent xmlns:mc="http://schemas.openxmlformats.org/markup-compatibility/2006" xmlns:p14="http://schemas.microsoft.com/office/powerpoint/2010/main">
    <mc:Choice Requires="p14">
      <p:transition spd="slow" p14:dur="2000" advTm="30171"/>
    </mc:Choice>
    <mc:Fallback xmlns="">
      <p:transition spd="slow" advTm="30171"/>
    </mc:Fallback>
  </mc:AlternateContent>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Topic list from thesis (1)</a:t>
            </a:r>
            <a:endParaRPr lang="en-US" dirty="0"/>
          </a:p>
        </p:txBody>
      </p:sp>
      <p:sp>
        <p:nvSpPr>
          <p:cNvPr id="3" name="Content Placeholder 2"/>
          <p:cNvSpPr>
            <a:spLocks noGrp="1"/>
          </p:cNvSpPr>
          <p:nvPr>
            <p:ph idx="1"/>
          </p:nvPr>
        </p:nvSpPr>
        <p:spPr/>
        <p:txBody>
          <a:bodyPr/>
          <a:lstStyle/>
          <a:p>
            <a:r>
              <a:rPr lang="en-US" strike="sngStrike" dirty="0" smtClean="0"/>
              <a:t>Server logs</a:t>
            </a:r>
          </a:p>
          <a:p>
            <a:r>
              <a:rPr lang="en-US" strike="sngStrike" dirty="0" smtClean="0"/>
              <a:t>Segments</a:t>
            </a:r>
          </a:p>
          <a:p>
            <a:r>
              <a:rPr lang="en-US" strike="sngStrike" dirty="0" smtClean="0"/>
              <a:t>Buffering write ops</a:t>
            </a:r>
          </a:p>
          <a:p>
            <a:r>
              <a:rPr lang="en-US" dirty="0" smtClean="0"/>
              <a:t>Scattering replicas</a:t>
            </a:r>
          </a:p>
          <a:p>
            <a:pPr lvl="1"/>
            <a:r>
              <a:rPr lang="en-US" dirty="0" smtClean="0"/>
              <a:t>For bw, must reflect failure modes, compensate for IO </a:t>
            </a:r>
            <a:r>
              <a:rPr lang="en-US" dirty="0" err="1" smtClean="0"/>
              <a:t>bw</a:t>
            </a:r>
            <a:r>
              <a:rPr lang="en-US" dirty="0" smtClean="0"/>
              <a:t>, distribute request load, compensate for adds/removes, don’t want to overwhelm new servers but they must catch up</a:t>
            </a:r>
          </a:p>
          <a:p>
            <a:pPr lvl="1"/>
            <a:r>
              <a:rPr lang="en-US" dirty="0" smtClean="0"/>
              <a:t>Must be fully decentralized decision making</a:t>
            </a:r>
          </a:p>
          <a:p>
            <a:pPr lvl="1"/>
            <a:r>
              <a:rPr lang="en-US" dirty="0" smtClean="0"/>
              <a:t>Primary replicas</a:t>
            </a:r>
          </a:p>
        </p:txBody>
      </p:sp>
      <p:sp>
        <p:nvSpPr>
          <p:cNvPr id="4" name="Slide Number Placeholder 3"/>
          <p:cNvSpPr>
            <a:spLocks noGrp="1"/>
          </p:cNvSpPr>
          <p:nvPr>
            <p:ph type="sldNum" sz="quarter" idx="12"/>
          </p:nvPr>
        </p:nvSpPr>
        <p:spPr/>
        <p:txBody>
          <a:bodyPr/>
          <a:lstStyle/>
          <a:p>
            <a:fld id="{68FBD721-3271-4DF0-B17E-844E969EC90E}" type="slidenum">
              <a:rPr lang="en-US" smtClean="0"/>
              <a:t>95</a:t>
            </a:fld>
            <a:endParaRPr lang="en-US" dirty="0"/>
          </a:p>
        </p:txBody>
      </p:sp>
    </p:spTree>
    <p:extLst>
      <p:ext uri="{BB962C8B-B14F-4D97-AF65-F5344CB8AC3E}">
        <p14:creationId xmlns:p14="http://schemas.microsoft.com/office/powerpoint/2010/main" val="1178510998"/>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(2)</a:t>
            </a:r>
            <a:endParaRPr lang="en-US" dirty="0"/>
          </a:p>
        </p:txBody>
      </p:sp>
      <p:sp>
        <p:nvSpPr>
          <p:cNvPr id="3" name="Content Placeholder 2"/>
          <p:cNvSpPr>
            <a:spLocks noGrp="1"/>
          </p:cNvSpPr>
          <p:nvPr>
            <p:ph idx="1"/>
          </p:nvPr>
        </p:nvSpPr>
        <p:spPr/>
        <p:txBody>
          <a:bodyPr>
            <a:normAutofit lnSpcReduction="10000"/>
          </a:bodyPr>
          <a:lstStyle/>
          <a:p>
            <a:r>
              <a:rPr lang="en-US" dirty="0" smtClean="0"/>
              <a:t>Replica recreation</a:t>
            </a:r>
          </a:p>
          <a:p>
            <a:pPr lvl="1"/>
            <a:r>
              <a:rPr lang="en-US" dirty="0" smtClean="0"/>
              <a:t>Segment certificates, atomic modification</a:t>
            </a:r>
          </a:p>
          <a:p>
            <a:r>
              <a:rPr lang="en-US" dirty="0" smtClean="0"/>
              <a:t>Finding replicas</a:t>
            </a:r>
          </a:p>
          <a:p>
            <a:r>
              <a:rPr lang="en-US" dirty="0" smtClean="0"/>
              <a:t>Detecting incomplete logs</a:t>
            </a:r>
          </a:p>
          <a:p>
            <a:pPr lvl="1"/>
            <a:r>
              <a:rPr lang="en-US" dirty="0" smtClean="0"/>
              <a:t>Log digests, open-before-close, close-before-write</a:t>
            </a:r>
          </a:p>
          <a:p>
            <a:r>
              <a:rPr lang="en-US" dirty="0" smtClean="0"/>
              <a:t>Detecting inconsistent replicas</a:t>
            </a:r>
          </a:p>
          <a:p>
            <a:pPr lvl="1"/>
            <a:r>
              <a:rPr lang="en-US" dirty="0" smtClean="0"/>
              <a:t>Epoch number</a:t>
            </a:r>
          </a:p>
          <a:p>
            <a:r>
              <a:rPr lang="en-US" dirty="0" smtClean="0"/>
              <a:t>Reclaiming space</a:t>
            </a:r>
          </a:p>
          <a:p>
            <a:pPr lvl="1"/>
            <a:r>
              <a:rPr lang="en-US" dirty="0" smtClean="0"/>
              <a:t>Explicit, after recovery, unavailable backups need to decide what to do after restart (master gone and recovered, master available, master under recovery)</a:t>
            </a:r>
            <a:endParaRPr lang="en-US" dirty="0"/>
          </a:p>
        </p:txBody>
      </p:sp>
      <p:sp>
        <p:nvSpPr>
          <p:cNvPr id="4" name="Slide Number Placeholder 3"/>
          <p:cNvSpPr>
            <a:spLocks noGrp="1"/>
          </p:cNvSpPr>
          <p:nvPr>
            <p:ph type="sldNum" sz="quarter" idx="12"/>
          </p:nvPr>
        </p:nvSpPr>
        <p:spPr/>
        <p:txBody>
          <a:bodyPr/>
          <a:lstStyle/>
          <a:p>
            <a:fld id="{68FBD721-3271-4DF0-B17E-844E969EC90E}" type="slidenum">
              <a:rPr lang="en-US" smtClean="0"/>
              <a:t>96</a:t>
            </a:fld>
            <a:endParaRPr lang="en-US" dirty="0"/>
          </a:p>
        </p:txBody>
      </p:sp>
    </p:spTree>
    <p:extLst>
      <p:ext uri="{BB962C8B-B14F-4D97-AF65-F5344CB8AC3E}">
        <p14:creationId xmlns:p14="http://schemas.microsoft.com/office/powerpoint/2010/main" val="1559610197"/>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(3)</a:t>
            </a:r>
            <a:endParaRPr lang="en-US" dirty="0"/>
          </a:p>
        </p:txBody>
      </p:sp>
      <p:sp>
        <p:nvSpPr>
          <p:cNvPr id="3" name="Content Placeholder 2"/>
          <p:cNvSpPr>
            <a:spLocks noGrp="1"/>
          </p:cNvSpPr>
          <p:nvPr>
            <p:ph idx="1"/>
          </p:nvPr>
        </p:nvSpPr>
        <p:spPr/>
        <p:txBody>
          <a:bodyPr>
            <a:normAutofit fontScale="92500" lnSpcReduction="10000"/>
          </a:bodyPr>
          <a:lstStyle/>
          <a:p>
            <a:r>
              <a:rPr lang="en-US" dirty="0" smtClean="0"/>
              <a:t>Failure detection</a:t>
            </a:r>
          </a:p>
          <a:p>
            <a:r>
              <a:rPr lang="en-US" dirty="0" smtClean="0"/>
              <a:t>Partitioning recovery</a:t>
            </a:r>
          </a:p>
          <a:p>
            <a:r>
              <a:rPr lang="en-US" dirty="0" smtClean="0"/>
              <a:t>Replay</a:t>
            </a:r>
          </a:p>
          <a:p>
            <a:pPr lvl="1"/>
            <a:r>
              <a:rPr lang="en-US" dirty="0" smtClean="0"/>
              <a:t>Segment replay order</a:t>
            </a:r>
          </a:p>
          <a:p>
            <a:pPr lvl="1"/>
            <a:r>
              <a:rPr lang="en-US" dirty="0" smtClean="0"/>
              <a:t>Maximum version recovery</a:t>
            </a:r>
          </a:p>
          <a:p>
            <a:r>
              <a:rPr lang="en-US" dirty="0" smtClean="0"/>
              <a:t>Multiple failures</a:t>
            </a:r>
          </a:p>
          <a:p>
            <a:r>
              <a:rPr lang="en-US" dirty="0" smtClean="0"/>
              <a:t>Failures during recovery</a:t>
            </a:r>
          </a:p>
          <a:p>
            <a:pPr lvl="1"/>
            <a:r>
              <a:rPr lang="en-US" dirty="0" smtClean="0"/>
              <a:t>Crash – loss of {master, backup}, too few recovery masters, no storage space, coordinator crashes during recovery</a:t>
            </a:r>
          </a:p>
          <a:p>
            <a:r>
              <a:rPr lang="en-US" dirty="0" smtClean="0"/>
              <a:t>Cold start</a:t>
            </a:r>
          </a:p>
          <a:p>
            <a:pPr lvl="1"/>
            <a:r>
              <a:rPr lang="en-US" dirty="0" smtClean="0"/>
              <a:t>Iteratively retry until a recovery succeeds</a:t>
            </a:r>
          </a:p>
          <a:p>
            <a:r>
              <a:rPr lang="en-US" dirty="0" smtClean="0"/>
              <a:t>Leases</a:t>
            </a:r>
          </a:p>
        </p:txBody>
      </p:sp>
      <p:sp>
        <p:nvSpPr>
          <p:cNvPr id="4" name="Slide Number Placeholder 3"/>
          <p:cNvSpPr>
            <a:spLocks noGrp="1"/>
          </p:cNvSpPr>
          <p:nvPr>
            <p:ph type="sldNum" sz="quarter" idx="12"/>
          </p:nvPr>
        </p:nvSpPr>
        <p:spPr/>
        <p:txBody>
          <a:bodyPr/>
          <a:lstStyle/>
          <a:p>
            <a:fld id="{68FBD721-3271-4DF0-B17E-844E969EC90E}" type="slidenum">
              <a:rPr lang="en-US" smtClean="0"/>
              <a:t>97</a:t>
            </a:fld>
            <a:endParaRPr lang="en-US" dirty="0"/>
          </a:p>
        </p:txBody>
      </p:sp>
    </p:spTree>
    <p:extLst>
      <p:ext uri="{BB962C8B-B14F-4D97-AF65-F5344CB8AC3E}">
        <p14:creationId xmlns:p14="http://schemas.microsoft.com/office/powerpoint/2010/main" val="4089315683"/>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(4)</a:t>
            </a:r>
            <a:endParaRPr lang="en-US" dirty="0"/>
          </a:p>
        </p:txBody>
      </p:sp>
      <p:sp>
        <p:nvSpPr>
          <p:cNvPr id="3" name="Content Placeholder 2"/>
          <p:cNvSpPr>
            <a:spLocks noGrp="1"/>
          </p:cNvSpPr>
          <p:nvPr>
            <p:ph idx="1"/>
          </p:nvPr>
        </p:nvSpPr>
        <p:spPr/>
        <p:txBody>
          <a:bodyPr>
            <a:normAutofit lnSpcReduction="10000"/>
          </a:bodyPr>
          <a:lstStyle/>
          <a:p>
            <a:r>
              <a:rPr lang="en-US" dirty="0" err="1" smtClean="0"/>
              <a:t>Eval</a:t>
            </a:r>
            <a:r>
              <a:rPr lang="en-US" dirty="0" smtClean="0"/>
              <a:t> questions</a:t>
            </a:r>
          </a:p>
          <a:p>
            <a:pPr lvl="1"/>
            <a:r>
              <a:rPr lang="en-US" dirty="0" smtClean="0"/>
              <a:t>How large should partitions be?</a:t>
            </a:r>
          </a:p>
          <a:p>
            <a:pPr lvl="1"/>
            <a:r>
              <a:rPr lang="en-US" dirty="0" smtClean="0"/>
              <a:t>How many disks are needed per recovery master?</a:t>
            </a:r>
          </a:p>
          <a:p>
            <a:pPr lvl="1"/>
            <a:r>
              <a:rPr lang="en-US" dirty="0" smtClean="0"/>
              <a:t>How well does recovery scale?</a:t>
            </a:r>
          </a:p>
          <a:p>
            <a:pPr lvl="1"/>
            <a:r>
              <a:rPr lang="en-US" dirty="0" smtClean="0"/>
              <a:t>How well does segment scattering work?</a:t>
            </a:r>
          </a:p>
          <a:p>
            <a:pPr lvl="1"/>
            <a:r>
              <a:rPr lang="en-US" dirty="0" smtClean="0"/>
              <a:t>Will scattering result in data loss?</a:t>
            </a:r>
          </a:p>
          <a:p>
            <a:pPr lvl="1"/>
            <a:r>
              <a:rPr lang="en-US" dirty="0" smtClean="0"/>
              <a:t>What is the fastest possible recovery?</a:t>
            </a:r>
          </a:p>
          <a:p>
            <a:r>
              <a:rPr lang="en-US" dirty="0" smtClean="0"/>
              <a:t>Risks</a:t>
            </a:r>
          </a:p>
          <a:p>
            <a:pPr lvl="1"/>
            <a:r>
              <a:rPr lang="en-US" dirty="0" smtClean="0"/>
              <a:t>Scalability</a:t>
            </a:r>
          </a:p>
          <a:p>
            <a:pPr lvl="1"/>
            <a:r>
              <a:rPr lang="en-US" dirty="0" smtClean="0"/>
              <a:t>Over-hasty recovery</a:t>
            </a:r>
          </a:p>
          <a:p>
            <a:pPr lvl="1"/>
            <a:r>
              <a:rPr lang="en-US" dirty="0" smtClean="0"/>
              <a:t>Fragmented Partitions</a:t>
            </a:r>
          </a:p>
          <a:p>
            <a:pPr lvl="1"/>
            <a:r>
              <a:rPr lang="en-US" dirty="0" smtClean="0"/>
              <a:t>Runs on coordinator</a:t>
            </a:r>
            <a:endParaRPr lang="en-US" dirty="0"/>
          </a:p>
        </p:txBody>
      </p:sp>
      <p:sp>
        <p:nvSpPr>
          <p:cNvPr id="4" name="Slide Number Placeholder 3"/>
          <p:cNvSpPr>
            <a:spLocks noGrp="1"/>
          </p:cNvSpPr>
          <p:nvPr>
            <p:ph type="sldNum" sz="quarter" idx="12"/>
          </p:nvPr>
        </p:nvSpPr>
        <p:spPr/>
        <p:txBody>
          <a:bodyPr/>
          <a:lstStyle/>
          <a:p>
            <a:fld id="{68FBD721-3271-4DF0-B17E-844E969EC90E}" type="slidenum">
              <a:rPr lang="en-US" smtClean="0"/>
              <a:t>98</a:t>
            </a:fld>
            <a:endParaRPr lang="en-US" dirty="0"/>
          </a:p>
        </p:txBody>
      </p:sp>
    </p:spTree>
    <p:extLst>
      <p:ext uri="{BB962C8B-B14F-4D97-AF65-F5344CB8AC3E}">
        <p14:creationId xmlns:p14="http://schemas.microsoft.com/office/powerpoint/2010/main" val="135518007"/>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2"/>
            </p:custDataLst>
          </p:nvPr>
        </p:nvSpPr>
        <p:spPr/>
        <p:txBody>
          <a:bodyPr/>
          <a:lstStyle/>
          <a:p>
            <a:r>
              <a:rPr lang="en-US" dirty="0" smtClean="0"/>
              <a:t>Thesis</a:t>
            </a:r>
            <a:endParaRPr lang="en-US" dirty="0"/>
          </a:p>
        </p:txBody>
      </p:sp>
      <p:sp>
        <p:nvSpPr>
          <p:cNvPr id="3" name="Content Placeholder 2"/>
          <p:cNvSpPr>
            <a:spLocks noGrp="1"/>
          </p:cNvSpPr>
          <p:nvPr>
            <p:ph idx="1"/>
            <p:custDataLst>
              <p:tags r:id="rId3"/>
            </p:custDataLst>
          </p:nvPr>
        </p:nvSpPr>
        <p:spPr/>
        <p:txBody>
          <a:bodyPr>
            <a:normAutofit/>
          </a:bodyPr>
          <a:lstStyle/>
          <a:p>
            <a:pPr marL="0" indent="0" algn="ctr">
              <a:buNone/>
            </a:pPr>
            <a:r>
              <a:rPr lang="en-US" dirty="0"/>
              <a:t>Large-scale RAM-based storage must be durable and available for applications to gain its full benefits, and it can be made so cost-effectively using commodity hardware</a:t>
            </a:r>
            <a:r>
              <a:rPr lang="en-US" dirty="0" smtClean="0"/>
              <a:t>.</a:t>
            </a:r>
          </a:p>
          <a:p>
            <a:pPr marL="0" indent="0" algn="ctr">
              <a:buNone/>
            </a:pPr>
            <a:endParaRPr lang="en-US" dirty="0"/>
          </a:p>
          <a:p>
            <a:r>
              <a:rPr lang="en-US" dirty="0" smtClean="0"/>
              <a:t>Solution</a:t>
            </a:r>
          </a:p>
          <a:p>
            <a:pPr lvl="1"/>
            <a:r>
              <a:rPr lang="en-US" dirty="0" smtClean="0"/>
              <a:t>Fast (1 </a:t>
            </a:r>
            <a:r>
              <a:rPr lang="en-US" dirty="0"/>
              <a:t>-</a:t>
            </a:r>
            <a:r>
              <a:rPr lang="en-US" dirty="0" smtClean="0"/>
              <a:t> 2s) crash </a:t>
            </a:r>
            <a:r>
              <a:rPr lang="en-US" dirty="0"/>
              <a:t>r</a:t>
            </a:r>
            <a:r>
              <a:rPr lang="en-US" dirty="0" smtClean="0"/>
              <a:t>ecovery for availability</a:t>
            </a:r>
            <a:endParaRPr lang="en-US" dirty="0"/>
          </a:p>
          <a:p>
            <a:pPr lvl="1"/>
            <a:r>
              <a:rPr lang="en-US" dirty="0" smtClean="0"/>
              <a:t>Restoration of durability after crashes</a:t>
            </a:r>
            <a:endParaRPr lang="en-US" dirty="0"/>
          </a:p>
          <a:p>
            <a:pPr lvl="1"/>
            <a:r>
              <a:rPr lang="en-US" dirty="0" smtClean="0"/>
              <a:t>Survival of </a:t>
            </a:r>
            <a:r>
              <a:rPr lang="en-US" dirty="0"/>
              <a:t>massive failures (with loss of availability)</a:t>
            </a:r>
          </a:p>
          <a:p>
            <a:pPr marL="0" indent="0" algn="ctr">
              <a:buNone/>
            </a:pPr>
            <a:endParaRPr lang="en-US" dirty="0" smtClean="0"/>
          </a:p>
        </p:txBody>
      </p:sp>
      <p:sp>
        <p:nvSpPr>
          <p:cNvPr id="4" name="Slide Number Placeholder 3"/>
          <p:cNvSpPr>
            <a:spLocks noGrp="1"/>
          </p:cNvSpPr>
          <p:nvPr>
            <p:ph type="sldNum" sz="quarter" idx="12"/>
          </p:nvPr>
        </p:nvSpPr>
        <p:spPr/>
        <p:txBody>
          <a:bodyPr/>
          <a:lstStyle/>
          <a:p>
            <a:fld id="{68FBD721-3271-4DF0-B17E-844E969EC90E}" type="slidenum">
              <a:rPr lang="en-US" smtClean="0"/>
              <a:t>99</a:t>
            </a:fld>
            <a:endParaRPr lang="en-US" dirty="0"/>
          </a:p>
        </p:txBody>
      </p:sp>
    </p:spTree>
    <p:custDataLst>
      <p:tags r:id="rId1"/>
    </p:custDataLst>
    <p:extLst>
      <p:ext uri="{BB962C8B-B14F-4D97-AF65-F5344CB8AC3E}">
        <p14:creationId xmlns:p14="http://schemas.microsoft.com/office/powerpoint/2010/main" val="3642059721"/>
      </p:ext>
    </p:extLst>
  </p:cSld>
  <p:clrMapOvr>
    <a:masterClrMapping/>
  </p:clrMapOvr>
  <mc:AlternateContent xmlns:mc="http://schemas.openxmlformats.org/markup-compatibility/2006" xmlns:p14="http://schemas.microsoft.com/office/powerpoint/2010/main">
    <mc:Choice Requires="p14">
      <p:transition spd="slow" p14:dur="2000" advTm="37358"/>
    </mc:Choice>
    <mc:Fallback xmlns="">
      <p:transition spd="slow" advTm="37358"/>
    </mc:Fallback>
  </mc:AlternateContent>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DVSHAPEID" val="ozqCTrfh0gMyGp6dGCtNLN"/>
</p:tagLst>
</file>

<file path=ppt/tags/tag10.xml><?xml version="1.0" encoding="utf-8"?>
<p:tagLst xmlns:a="http://schemas.openxmlformats.org/drawingml/2006/main" xmlns:r="http://schemas.openxmlformats.org/officeDocument/2006/relationships" xmlns:p="http://schemas.openxmlformats.org/presentationml/2006/main">
  <p:tag name="DVSHAPEID" val="p28y1NzMh2xh24h5zCBXVa"/>
</p:tagLst>
</file>

<file path=ppt/tags/tag100.xml><?xml version="1.0" encoding="utf-8"?>
<p:tagLst xmlns:a="http://schemas.openxmlformats.org/drawingml/2006/main" xmlns:r="http://schemas.openxmlformats.org/officeDocument/2006/relationships" xmlns:p="http://schemas.openxmlformats.org/presentationml/2006/main">
  <p:tag name="DVSHAPEID" val="lWbjSv9YmU2oyju4zOL8Ml"/>
</p:tagLst>
</file>

<file path=ppt/tags/tag1000.xml><?xml version="1.0" encoding="utf-8"?>
<p:tagLst xmlns:a="http://schemas.openxmlformats.org/drawingml/2006/main" xmlns:r="http://schemas.openxmlformats.org/officeDocument/2006/relationships" xmlns:p="http://schemas.openxmlformats.org/presentationml/2006/main">
  <p:tag name="DVSHAPEID" val="DhIhF2wwkBGX1Gm8xn8Uuh"/>
</p:tagLst>
</file>

<file path=ppt/tags/tag1001.xml><?xml version="1.0" encoding="utf-8"?>
<p:tagLst xmlns:a="http://schemas.openxmlformats.org/drawingml/2006/main" xmlns:r="http://schemas.openxmlformats.org/officeDocument/2006/relationships" xmlns:p="http://schemas.openxmlformats.org/presentationml/2006/main">
  <p:tag name="DVSHAPEID" val="vuS84RMAT0hH8uP8zFtKnB"/>
</p:tagLst>
</file>

<file path=ppt/tags/tag1002.xml><?xml version="1.0" encoding="utf-8"?>
<p:tagLst xmlns:a="http://schemas.openxmlformats.org/drawingml/2006/main" xmlns:r="http://schemas.openxmlformats.org/officeDocument/2006/relationships" xmlns:p="http://schemas.openxmlformats.org/presentationml/2006/main">
  <p:tag name="DVSECTIONID" val="Fob6xSm2P6uKF7w9y9olKw"/>
</p:tagLst>
</file>

<file path=ppt/tags/tag1003.xml><?xml version="1.0" encoding="utf-8"?>
<p:tagLst xmlns:a="http://schemas.openxmlformats.org/drawingml/2006/main" xmlns:r="http://schemas.openxmlformats.org/officeDocument/2006/relationships" xmlns:p="http://schemas.openxmlformats.org/presentationml/2006/main">
  <p:tag name="DVSHAPEID" val="qnlabjPU6srPwlgjVY1PRx"/>
</p:tagLst>
</file>

<file path=ppt/tags/tag1004.xml><?xml version="1.0" encoding="utf-8"?>
<p:tagLst xmlns:a="http://schemas.openxmlformats.org/drawingml/2006/main" xmlns:r="http://schemas.openxmlformats.org/officeDocument/2006/relationships" xmlns:p="http://schemas.openxmlformats.org/presentationml/2006/main">
  <p:tag name="DVSHAPEID" val="UiAbWHkoBPqxslcy9xVirG"/>
</p:tagLst>
</file>

<file path=ppt/tags/tag1005.xml><?xml version="1.0" encoding="utf-8"?>
<p:tagLst xmlns:a="http://schemas.openxmlformats.org/drawingml/2006/main" xmlns:r="http://schemas.openxmlformats.org/officeDocument/2006/relationships" xmlns:p="http://schemas.openxmlformats.org/presentationml/2006/main">
  <p:tag name="DVSHAPEID" val="lQpu7gRcrC9St2z0n7AIRC"/>
</p:tagLst>
</file>

<file path=ppt/tags/tag1006.xml><?xml version="1.0" encoding="utf-8"?>
<p:tagLst xmlns:a="http://schemas.openxmlformats.org/drawingml/2006/main" xmlns:r="http://schemas.openxmlformats.org/officeDocument/2006/relationships" xmlns:p="http://schemas.openxmlformats.org/presentationml/2006/main">
  <p:tag name="DVSECTIONID" val="1DUSTAeC54znqHulurwX3u"/>
</p:tagLst>
</file>

<file path=ppt/tags/tag1007.xml><?xml version="1.0" encoding="utf-8"?>
<p:tagLst xmlns:a="http://schemas.openxmlformats.org/drawingml/2006/main" xmlns:r="http://schemas.openxmlformats.org/officeDocument/2006/relationships" xmlns:p="http://schemas.openxmlformats.org/presentationml/2006/main">
  <p:tag name="DVSHAPEID" val="pYTV6nPuUy6dXJLrz3xonN"/>
</p:tagLst>
</file>

<file path=ppt/tags/tag1008.xml><?xml version="1.0" encoding="utf-8"?>
<p:tagLst xmlns:a="http://schemas.openxmlformats.org/drawingml/2006/main" xmlns:r="http://schemas.openxmlformats.org/officeDocument/2006/relationships" xmlns:p="http://schemas.openxmlformats.org/presentationml/2006/main">
  <p:tag name="DVSHAPEID" val="ozRaY89OIJPIrrAc9unXIA"/>
</p:tagLst>
</file>

<file path=ppt/tags/tag1009.xml><?xml version="1.0" encoding="utf-8"?>
<p:tagLst xmlns:a="http://schemas.openxmlformats.org/drawingml/2006/main" xmlns:r="http://schemas.openxmlformats.org/officeDocument/2006/relationships" xmlns:p="http://schemas.openxmlformats.org/presentationml/2006/main">
  <p:tag name="DVSHAPEID" val="Mf5PeVxwasfBAj3WoGk6Qm"/>
</p:tagLst>
</file>

<file path=ppt/tags/tag101.xml><?xml version="1.0" encoding="utf-8"?>
<p:tagLst xmlns:a="http://schemas.openxmlformats.org/drawingml/2006/main" xmlns:r="http://schemas.openxmlformats.org/officeDocument/2006/relationships" xmlns:p="http://schemas.openxmlformats.org/presentationml/2006/main">
  <p:tag name="DVSHAPEID" val="1Vh8e3RznKB2v5U2V5LRZa"/>
</p:tagLst>
</file>

<file path=ppt/tags/tag1010.xml><?xml version="1.0" encoding="utf-8"?>
<p:tagLst xmlns:a="http://schemas.openxmlformats.org/drawingml/2006/main" xmlns:r="http://schemas.openxmlformats.org/officeDocument/2006/relationships" xmlns:p="http://schemas.openxmlformats.org/presentationml/2006/main">
  <p:tag name="DVSHAPEID" val="neikQnT31q5NNC59Tegbyn"/>
</p:tagLst>
</file>

<file path=ppt/tags/tag1011.xml><?xml version="1.0" encoding="utf-8"?>
<p:tagLst xmlns:a="http://schemas.openxmlformats.org/drawingml/2006/main" xmlns:r="http://schemas.openxmlformats.org/officeDocument/2006/relationships" xmlns:p="http://schemas.openxmlformats.org/presentationml/2006/main">
  <p:tag name="DVSHAPEID" val="tQQh8d5GCCKpRQxU4aD7qO"/>
</p:tagLst>
</file>

<file path=ppt/tags/tag1012.xml><?xml version="1.0" encoding="utf-8"?>
<p:tagLst xmlns:a="http://schemas.openxmlformats.org/drawingml/2006/main" xmlns:r="http://schemas.openxmlformats.org/officeDocument/2006/relationships" xmlns:p="http://schemas.openxmlformats.org/presentationml/2006/main">
  <p:tag name="DVSHAPEID" val="vNwrReN6PEO0LstzeGXlNt"/>
</p:tagLst>
</file>

<file path=ppt/tags/tag1013.xml><?xml version="1.0" encoding="utf-8"?>
<p:tagLst xmlns:a="http://schemas.openxmlformats.org/drawingml/2006/main" xmlns:r="http://schemas.openxmlformats.org/officeDocument/2006/relationships" xmlns:p="http://schemas.openxmlformats.org/presentationml/2006/main">
  <p:tag name="DVSHAPEID" val="2nKfCZ95yqWEk3KHlRTwM5"/>
</p:tagLst>
</file>

<file path=ppt/tags/tag1014.xml><?xml version="1.0" encoding="utf-8"?>
<p:tagLst xmlns:a="http://schemas.openxmlformats.org/drawingml/2006/main" xmlns:r="http://schemas.openxmlformats.org/officeDocument/2006/relationships" xmlns:p="http://schemas.openxmlformats.org/presentationml/2006/main">
  <p:tag name="DVSHAPEID" val="BR44quVWa512K9HCBNWJ6n"/>
</p:tagLst>
</file>

<file path=ppt/tags/tag1015.xml><?xml version="1.0" encoding="utf-8"?>
<p:tagLst xmlns:a="http://schemas.openxmlformats.org/drawingml/2006/main" xmlns:r="http://schemas.openxmlformats.org/officeDocument/2006/relationships" xmlns:p="http://schemas.openxmlformats.org/presentationml/2006/main">
  <p:tag name="DVSHAPEID" val="367qPxk5sgHXMSaxzEaBgR"/>
</p:tagLst>
</file>

<file path=ppt/tags/tag1016.xml><?xml version="1.0" encoding="utf-8"?>
<p:tagLst xmlns:a="http://schemas.openxmlformats.org/drawingml/2006/main" xmlns:r="http://schemas.openxmlformats.org/officeDocument/2006/relationships" xmlns:p="http://schemas.openxmlformats.org/presentationml/2006/main">
  <p:tag name="DVSHAPEID" val="ChiB0Jf5A2ZdOYXZFnC4CL"/>
</p:tagLst>
</file>

<file path=ppt/tags/tag1017.xml><?xml version="1.0" encoding="utf-8"?>
<p:tagLst xmlns:a="http://schemas.openxmlformats.org/drawingml/2006/main" xmlns:r="http://schemas.openxmlformats.org/officeDocument/2006/relationships" xmlns:p="http://schemas.openxmlformats.org/presentationml/2006/main">
  <p:tag name="DVSHAPEID" val="lNnOs4dhzu7btQ8dxAQmFE"/>
</p:tagLst>
</file>

<file path=ppt/tags/tag1018.xml><?xml version="1.0" encoding="utf-8"?>
<p:tagLst xmlns:a="http://schemas.openxmlformats.org/drawingml/2006/main" xmlns:r="http://schemas.openxmlformats.org/officeDocument/2006/relationships" xmlns:p="http://schemas.openxmlformats.org/presentationml/2006/main">
  <p:tag name="DVSECTIONID" val="jIEwRM2pDJpAyPjSjyl7q2"/>
</p:tagLst>
</file>

<file path=ppt/tags/tag1019.xml><?xml version="1.0" encoding="utf-8"?>
<p:tagLst xmlns:a="http://schemas.openxmlformats.org/drawingml/2006/main" xmlns:r="http://schemas.openxmlformats.org/officeDocument/2006/relationships" xmlns:p="http://schemas.openxmlformats.org/presentationml/2006/main">
  <p:tag name="DVSHAPEID" val="lv84K5mkHEFTmjHqzAUccH"/>
</p:tagLst>
</file>

<file path=ppt/tags/tag102.xml><?xml version="1.0" encoding="utf-8"?>
<p:tagLst xmlns:a="http://schemas.openxmlformats.org/drawingml/2006/main" xmlns:r="http://schemas.openxmlformats.org/officeDocument/2006/relationships" xmlns:p="http://schemas.openxmlformats.org/presentationml/2006/main">
  <p:tag name="DVSHAPEID" val="Y2mV4jLkNKC3LnKEqyTLPT"/>
</p:tagLst>
</file>

<file path=ppt/tags/tag1020.xml><?xml version="1.0" encoding="utf-8"?>
<p:tagLst xmlns:a="http://schemas.openxmlformats.org/drawingml/2006/main" xmlns:r="http://schemas.openxmlformats.org/officeDocument/2006/relationships" xmlns:p="http://schemas.openxmlformats.org/presentationml/2006/main">
  <p:tag name="DVSHAPEID" val="7QR7cs68FHnV0llOWDElDc"/>
</p:tagLst>
</file>

<file path=ppt/tags/tag1021.xml><?xml version="1.0" encoding="utf-8"?>
<p:tagLst xmlns:a="http://schemas.openxmlformats.org/drawingml/2006/main" xmlns:r="http://schemas.openxmlformats.org/officeDocument/2006/relationships" xmlns:p="http://schemas.openxmlformats.org/presentationml/2006/main">
  <p:tag name="DVSHAPEID" val="DtdfBnJFCUBEnidDSUdzZY"/>
</p:tagLst>
</file>

<file path=ppt/tags/tag1022.xml><?xml version="1.0" encoding="utf-8"?>
<p:tagLst xmlns:a="http://schemas.openxmlformats.org/drawingml/2006/main" xmlns:r="http://schemas.openxmlformats.org/officeDocument/2006/relationships" xmlns:p="http://schemas.openxmlformats.org/presentationml/2006/main">
  <p:tag name="DVSHAPEID" val="wrjl5LDhyQ3VcnTXQJoZ4t"/>
</p:tagLst>
</file>

<file path=ppt/tags/tag1023.xml><?xml version="1.0" encoding="utf-8"?>
<p:tagLst xmlns:a="http://schemas.openxmlformats.org/drawingml/2006/main" xmlns:r="http://schemas.openxmlformats.org/officeDocument/2006/relationships" xmlns:p="http://schemas.openxmlformats.org/presentationml/2006/main">
  <p:tag name="DVSHAPEID" val="kmY3AjKK84dEXMWfhY1llK"/>
</p:tagLst>
</file>

<file path=ppt/tags/tag1024.xml><?xml version="1.0" encoding="utf-8"?>
<p:tagLst xmlns:a="http://schemas.openxmlformats.org/drawingml/2006/main" xmlns:r="http://schemas.openxmlformats.org/officeDocument/2006/relationships" xmlns:p="http://schemas.openxmlformats.org/presentationml/2006/main">
  <p:tag name="DVSHAPEID" val="As5QJV3taZT26Wn2akwOIZ"/>
</p:tagLst>
</file>

<file path=ppt/tags/tag1025.xml><?xml version="1.0" encoding="utf-8"?>
<p:tagLst xmlns:a="http://schemas.openxmlformats.org/drawingml/2006/main" xmlns:r="http://schemas.openxmlformats.org/officeDocument/2006/relationships" xmlns:p="http://schemas.openxmlformats.org/presentationml/2006/main">
  <p:tag name="DVSHAPEID" val="Hxp60BrqXJ7ALvXKzPGETd"/>
</p:tagLst>
</file>

<file path=ppt/tags/tag1026.xml><?xml version="1.0" encoding="utf-8"?>
<p:tagLst xmlns:a="http://schemas.openxmlformats.org/drawingml/2006/main" xmlns:r="http://schemas.openxmlformats.org/officeDocument/2006/relationships" xmlns:p="http://schemas.openxmlformats.org/presentationml/2006/main">
  <p:tag name="DVSHAPEID" val="LVGZSfNHOx2AKyqCUs1J1a"/>
</p:tagLst>
</file>

<file path=ppt/tags/tag1027.xml><?xml version="1.0" encoding="utf-8"?>
<p:tagLst xmlns:a="http://schemas.openxmlformats.org/drawingml/2006/main" xmlns:r="http://schemas.openxmlformats.org/officeDocument/2006/relationships" xmlns:p="http://schemas.openxmlformats.org/presentationml/2006/main">
  <p:tag name="DVSHAPEID" val="VvaR4qKH736uMup0JbCfUA"/>
</p:tagLst>
</file>

<file path=ppt/tags/tag1028.xml><?xml version="1.0" encoding="utf-8"?>
<p:tagLst xmlns:a="http://schemas.openxmlformats.org/drawingml/2006/main" xmlns:r="http://schemas.openxmlformats.org/officeDocument/2006/relationships" xmlns:p="http://schemas.openxmlformats.org/presentationml/2006/main">
  <p:tag name="DVSECTIONID" val="2sqraGl0ajqjWPceEwRAej"/>
</p:tagLst>
</file>

<file path=ppt/tags/tag1029.xml><?xml version="1.0" encoding="utf-8"?>
<p:tagLst xmlns:a="http://schemas.openxmlformats.org/drawingml/2006/main" xmlns:r="http://schemas.openxmlformats.org/officeDocument/2006/relationships" xmlns:p="http://schemas.openxmlformats.org/presentationml/2006/main">
  <p:tag name="DVSHAPEID" val="rZ0bCwnIBXexmV02HjQSKy"/>
</p:tagLst>
</file>

<file path=ppt/tags/tag103.xml><?xml version="1.0" encoding="utf-8"?>
<p:tagLst xmlns:a="http://schemas.openxmlformats.org/drawingml/2006/main" xmlns:r="http://schemas.openxmlformats.org/officeDocument/2006/relationships" xmlns:p="http://schemas.openxmlformats.org/presentationml/2006/main">
  <p:tag name="DVSHAPEID" val="kTqvS7zlWMXywW2b6dt1su"/>
</p:tagLst>
</file>

<file path=ppt/tags/tag1030.xml><?xml version="1.0" encoding="utf-8"?>
<p:tagLst xmlns:a="http://schemas.openxmlformats.org/drawingml/2006/main" xmlns:r="http://schemas.openxmlformats.org/officeDocument/2006/relationships" xmlns:p="http://schemas.openxmlformats.org/presentationml/2006/main">
  <p:tag name="DVSHAPEID" val="Xge7lVqFLMLa97i0nDkLLv"/>
</p:tagLst>
</file>

<file path=ppt/tags/tag1031.xml><?xml version="1.0" encoding="utf-8"?>
<p:tagLst xmlns:a="http://schemas.openxmlformats.org/drawingml/2006/main" xmlns:r="http://schemas.openxmlformats.org/officeDocument/2006/relationships" xmlns:p="http://schemas.openxmlformats.org/presentationml/2006/main">
  <p:tag name="DVSHAPEID" val="4GnhpxielheS2JXvashVcs"/>
</p:tagLst>
</file>

<file path=ppt/tags/tag1032.xml><?xml version="1.0" encoding="utf-8"?>
<p:tagLst xmlns:a="http://schemas.openxmlformats.org/drawingml/2006/main" xmlns:r="http://schemas.openxmlformats.org/officeDocument/2006/relationships" xmlns:p="http://schemas.openxmlformats.org/presentationml/2006/main">
  <p:tag name="DVSHAPEID" val="MbLSKGVdyYNrbyK4vTnwrt"/>
</p:tagLst>
</file>

<file path=ppt/tags/tag1033.xml><?xml version="1.0" encoding="utf-8"?>
<p:tagLst xmlns:a="http://schemas.openxmlformats.org/drawingml/2006/main" xmlns:r="http://schemas.openxmlformats.org/officeDocument/2006/relationships" xmlns:p="http://schemas.openxmlformats.org/presentationml/2006/main">
  <p:tag name="DVSECTIONID" val="HkIQKJTqxxIkPKKHtd0lsn"/>
</p:tagLst>
</file>

<file path=ppt/tags/tag1034.xml><?xml version="1.0" encoding="utf-8"?>
<p:tagLst xmlns:a="http://schemas.openxmlformats.org/drawingml/2006/main" xmlns:r="http://schemas.openxmlformats.org/officeDocument/2006/relationships" xmlns:p="http://schemas.openxmlformats.org/presentationml/2006/main">
  <p:tag name="DVSHAPEID" val="v4UMFKxgrapnk2Rn0iH0rO"/>
</p:tagLst>
</file>

<file path=ppt/tags/tag1035.xml><?xml version="1.0" encoding="utf-8"?>
<p:tagLst xmlns:a="http://schemas.openxmlformats.org/drawingml/2006/main" xmlns:r="http://schemas.openxmlformats.org/officeDocument/2006/relationships" xmlns:p="http://schemas.openxmlformats.org/presentationml/2006/main">
  <p:tag name="DVSHAPEID" val="WQVv2RUZ3YmFFz7d2T12oK"/>
</p:tagLst>
</file>

<file path=ppt/tags/tag1036.xml><?xml version="1.0" encoding="utf-8"?>
<p:tagLst xmlns:a="http://schemas.openxmlformats.org/drawingml/2006/main" xmlns:r="http://schemas.openxmlformats.org/officeDocument/2006/relationships" xmlns:p="http://schemas.openxmlformats.org/presentationml/2006/main">
  <p:tag name="DVSHAPEID" val="9yfRyE48NsAG74R9HGms7r"/>
</p:tagLst>
</file>

<file path=ppt/tags/tag1037.xml><?xml version="1.0" encoding="utf-8"?>
<p:tagLst xmlns:a="http://schemas.openxmlformats.org/drawingml/2006/main" xmlns:r="http://schemas.openxmlformats.org/officeDocument/2006/relationships" xmlns:p="http://schemas.openxmlformats.org/presentationml/2006/main">
  <p:tag name="DVSHAPEID" val="0EmifNgNYppcGmgbifVVbT"/>
</p:tagLst>
</file>

<file path=ppt/tags/tag1038.xml><?xml version="1.0" encoding="utf-8"?>
<p:tagLst xmlns:a="http://schemas.openxmlformats.org/drawingml/2006/main" xmlns:r="http://schemas.openxmlformats.org/officeDocument/2006/relationships" xmlns:p="http://schemas.openxmlformats.org/presentationml/2006/main">
  <p:tag name="DVSHAPEID" val="5Zr3lSclGWDIxAugogS0ta"/>
</p:tagLst>
</file>

<file path=ppt/tags/tag1039.xml><?xml version="1.0" encoding="utf-8"?>
<p:tagLst xmlns:a="http://schemas.openxmlformats.org/drawingml/2006/main" xmlns:r="http://schemas.openxmlformats.org/officeDocument/2006/relationships" xmlns:p="http://schemas.openxmlformats.org/presentationml/2006/main">
  <p:tag name="DVSHAPEID" val="hUnuTvn6xbg6znQbrnADJt"/>
</p:tagLst>
</file>

<file path=ppt/tags/tag104.xml><?xml version="1.0" encoding="utf-8"?>
<p:tagLst xmlns:a="http://schemas.openxmlformats.org/drawingml/2006/main" xmlns:r="http://schemas.openxmlformats.org/officeDocument/2006/relationships" xmlns:p="http://schemas.openxmlformats.org/presentationml/2006/main">
  <p:tag name="DVSHAPEID" val="N3BSrOe6IVx0qONO5l8rEN"/>
</p:tagLst>
</file>

<file path=ppt/tags/tag1040.xml><?xml version="1.0" encoding="utf-8"?>
<p:tagLst xmlns:a="http://schemas.openxmlformats.org/drawingml/2006/main" xmlns:r="http://schemas.openxmlformats.org/officeDocument/2006/relationships" xmlns:p="http://schemas.openxmlformats.org/presentationml/2006/main">
  <p:tag name="DVSHAPEID" val="zYPGG2RE3aqUHxGQZGYzpr"/>
</p:tagLst>
</file>

<file path=ppt/tags/tag1041.xml><?xml version="1.0" encoding="utf-8"?>
<p:tagLst xmlns:a="http://schemas.openxmlformats.org/drawingml/2006/main" xmlns:r="http://schemas.openxmlformats.org/officeDocument/2006/relationships" xmlns:p="http://schemas.openxmlformats.org/presentationml/2006/main">
  <p:tag name="DVSHAPEID" val="sq07pcPupQrNloFcPkeS85"/>
</p:tagLst>
</file>

<file path=ppt/tags/tag1042.xml><?xml version="1.0" encoding="utf-8"?>
<p:tagLst xmlns:a="http://schemas.openxmlformats.org/drawingml/2006/main" xmlns:r="http://schemas.openxmlformats.org/officeDocument/2006/relationships" xmlns:p="http://schemas.openxmlformats.org/presentationml/2006/main">
  <p:tag name="DVSHAPEID" val="GEFjvAnUF947woFzDEOyLA"/>
</p:tagLst>
</file>

<file path=ppt/tags/tag1043.xml><?xml version="1.0" encoding="utf-8"?>
<p:tagLst xmlns:a="http://schemas.openxmlformats.org/drawingml/2006/main" xmlns:r="http://schemas.openxmlformats.org/officeDocument/2006/relationships" xmlns:p="http://schemas.openxmlformats.org/presentationml/2006/main">
  <p:tag name="DVSHAPEID" val="sUbhbMRDkwjmJlr6He6uai"/>
</p:tagLst>
</file>

<file path=ppt/tags/tag1044.xml><?xml version="1.0" encoding="utf-8"?>
<p:tagLst xmlns:a="http://schemas.openxmlformats.org/drawingml/2006/main" xmlns:r="http://schemas.openxmlformats.org/officeDocument/2006/relationships" xmlns:p="http://schemas.openxmlformats.org/presentationml/2006/main">
  <p:tag name="DVSHAPEID" val="JeSgxfGA3zj6cL8dpB21Ox"/>
</p:tagLst>
</file>

<file path=ppt/tags/tag1045.xml><?xml version="1.0" encoding="utf-8"?>
<p:tagLst xmlns:a="http://schemas.openxmlformats.org/drawingml/2006/main" xmlns:r="http://schemas.openxmlformats.org/officeDocument/2006/relationships" xmlns:p="http://schemas.openxmlformats.org/presentationml/2006/main">
  <p:tag name="DVSHAPEID" val="O9Fk8xXArgpaaWpUfBWKtJ"/>
</p:tagLst>
</file>

<file path=ppt/tags/tag1046.xml><?xml version="1.0" encoding="utf-8"?>
<p:tagLst xmlns:a="http://schemas.openxmlformats.org/drawingml/2006/main" xmlns:r="http://schemas.openxmlformats.org/officeDocument/2006/relationships" xmlns:p="http://schemas.openxmlformats.org/presentationml/2006/main">
  <p:tag name="DVSHAPEID" val="3D9FXtOvs9tcqIBc79Ct82"/>
</p:tagLst>
</file>

<file path=ppt/tags/tag1047.xml><?xml version="1.0" encoding="utf-8"?>
<p:tagLst xmlns:a="http://schemas.openxmlformats.org/drawingml/2006/main" xmlns:r="http://schemas.openxmlformats.org/officeDocument/2006/relationships" xmlns:p="http://schemas.openxmlformats.org/presentationml/2006/main">
  <p:tag name="DVSHAPEID" val="H1BbNvlr444451asztLWOf"/>
</p:tagLst>
</file>

<file path=ppt/tags/tag1048.xml><?xml version="1.0" encoding="utf-8"?>
<p:tagLst xmlns:a="http://schemas.openxmlformats.org/drawingml/2006/main" xmlns:r="http://schemas.openxmlformats.org/officeDocument/2006/relationships" xmlns:p="http://schemas.openxmlformats.org/presentationml/2006/main">
  <p:tag name="DVSHAPEID" val="GXwGi2tN7ZB0V74MFj904p"/>
</p:tagLst>
</file>

<file path=ppt/tags/tag1049.xml><?xml version="1.0" encoding="utf-8"?>
<p:tagLst xmlns:a="http://schemas.openxmlformats.org/drawingml/2006/main" xmlns:r="http://schemas.openxmlformats.org/officeDocument/2006/relationships" xmlns:p="http://schemas.openxmlformats.org/presentationml/2006/main">
  <p:tag name="DVSHAPEID" val="8lCz2Fz9HberkDE6cjXhW4"/>
</p:tagLst>
</file>

<file path=ppt/tags/tag105.xml><?xml version="1.0" encoding="utf-8"?>
<p:tagLst xmlns:a="http://schemas.openxmlformats.org/drawingml/2006/main" xmlns:r="http://schemas.openxmlformats.org/officeDocument/2006/relationships" xmlns:p="http://schemas.openxmlformats.org/presentationml/2006/main">
  <p:tag name="DVSHAPEID" val="Q5B1XCLjrgLwuF5nJ6qloQ"/>
</p:tagLst>
</file>

<file path=ppt/tags/tag1050.xml><?xml version="1.0" encoding="utf-8"?>
<p:tagLst xmlns:a="http://schemas.openxmlformats.org/drawingml/2006/main" xmlns:r="http://schemas.openxmlformats.org/officeDocument/2006/relationships" xmlns:p="http://schemas.openxmlformats.org/presentationml/2006/main">
  <p:tag name="DVSHAPEID" val="t563nNNrMOahPb4J0OdYip"/>
</p:tagLst>
</file>

<file path=ppt/tags/tag1051.xml><?xml version="1.0" encoding="utf-8"?>
<p:tagLst xmlns:a="http://schemas.openxmlformats.org/drawingml/2006/main" xmlns:r="http://schemas.openxmlformats.org/officeDocument/2006/relationships" xmlns:p="http://schemas.openxmlformats.org/presentationml/2006/main">
  <p:tag name="DVSHAPEID" val="MuNr7z7Q3Ns4SxtYhMlfpp"/>
</p:tagLst>
</file>

<file path=ppt/tags/tag1052.xml><?xml version="1.0" encoding="utf-8"?>
<p:tagLst xmlns:a="http://schemas.openxmlformats.org/drawingml/2006/main" xmlns:r="http://schemas.openxmlformats.org/officeDocument/2006/relationships" xmlns:p="http://schemas.openxmlformats.org/presentationml/2006/main">
  <p:tag name="DVSHAPEID" val="g2Nt2tj83YM3iCfWFekWKn"/>
</p:tagLst>
</file>

<file path=ppt/tags/tag1053.xml><?xml version="1.0" encoding="utf-8"?>
<p:tagLst xmlns:a="http://schemas.openxmlformats.org/drawingml/2006/main" xmlns:r="http://schemas.openxmlformats.org/officeDocument/2006/relationships" xmlns:p="http://schemas.openxmlformats.org/presentationml/2006/main">
  <p:tag name="DVSHAPEID" val="OLiwf1xqC2ZmdKDEwEwUJu"/>
</p:tagLst>
</file>

<file path=ppt/tags/tag1054.xml><?xml version="1.0" encoding="utf-8"?>
<p:tagLst xmlns:a="http://schemas.openxmlformats.org/drawingml/2006/main" xmlns:r="http://schemas.openxmlformats.org/officeDocument/2006/relationships" xmlns:p="http://schemas.openxmlformats.org/presentationml/2006/main">
  <p:tag name="DVSHAPEID" val="iOfRJk77VtFTe2awehBDlJ"/>
</p:tagLst>
</file>

<file path=ppt/tags/tag1055.xml><?xml version="1.0" encoding="utf-8"?>
<p:tagLst xmlns:a="http://schemas.openxmlformats.org/drawingml/2006/main" xmlns:r="http://schemas.openxmlformats.org/officeDocument/2006/relationships" xmlns:p="http://schemas.openxmlformats.org/presentationml/2006/main">
  <p:tag name="DVSHAPEID" val="3Vovj0IGpQDktuhniciv6w"/>
</p:tagLst>
</file>

<file path=ppt/tags/tag1056.xml><?xml version="1.0" encoding="utf-8"?>
<p:tagLst xmlns:a="http://schemas.openxmlformats.org/drawingml/2006/main" xmlns:r="http://schemas.openxmlformats.org/officeDocument/2006/relationships" xmlns:p="http://schemas.openxmlformats.org/presentationml/2006/main">
  <p:tag name="DVSHAPEID" val="HjwBuZqej68yLjsd17of3P"/>
</p:tagLst>
</file>

<file path=ppt/tags/tag1057.xml><?xml version="1.0" encoding="utf-8"?>
<p:tagLst xmlns:a="http://schemas.openxmlformats.org/drawingml/2006/main" xmlns:r="http://schemas.openxmlformats.org/officeDocument/2006/relationships" xmlns:p="http://schemas.openxmlformats.org/presentationml/2006/main">
  <p:tag name="DVSHAPEID" val="fTzGfQZpkQDwe5ZHwJgaww"/>
</p:tagLst>
</file>

<file path=ppt/tags/tag1058.xml><?xml version="1.0" encoding="utf-8"?>
<p:tagLst xmlns:a="http://schemas.openxmlformats.org/drawingml/2006/main" xmlns:r="http://schemas.openxmlformats.org/officeDocument/2006/relationships" xmlns:p="http://schemas.openxmlformats.org/presentationml/2006/main">
  <p:tag name="DVSHAPEID" val="bVIXU4ab6RtS3C2NKzfUMh"/>
</p:tagLst>
</file>

<file path=ppt/tags/tag1059.xml><?xml version="1.0" encoding="utf-8"?>
<p:tagLst xmlns:a="http://schemas.openxmlformats.org/drawingml/2006/main" xmlns:r="http://schemas.openxmlformats.org/officeDocument/2006/relationships" xmlns:p="http://schemas.openxmlformats.org/presentationml/2006/main">
  <p:tag name="DVSHAPEID" val="Ve5ndkAFZSiJHEXhWUe8KM"/>
</p:tagLst>
</file>

<file path=ppt/tags/tag106.xml><?xml version="1.0" encoding="utf-8"?>
<p:tagLst xmlns:a="http://schemas.openxmlformats.org/drawingml/2006/main" xmlns:r="http://schemas.openxmlformats.org/officeDocument/2006/relationships" xmlns:p="http://schemas.openxmlformats.org/presentationml/2006/main">
  <p:tag name="DVSHAPEID" val="UPeGjcT2haX0dvhqQClpug"/>
</p:tagLst>
</file>

<file path=ppt/tags/tag1060.xml><?xml version="1.0" encoding="utf-8"?>
<p:tagLst xmlns:a="http://schemas.openxmlformats.org/drawingml/2006/main" xmlns:r="http://schemas.openxmlformats.org/officeDocument/2006/relationships" xmlns:p="http://schemas.openxmlformats.org/presentationml/2006/main">
  <p:tag name="DVSHAPEID" val="3l1nFIYGVCKUZuSwRQAqRA"/>
</p:tagLst>
</file>

<file path=ppt/tags/tag1061.xml><?xml version="1.0" encoding="utf-8"?>
<p:tagLst xmlns:a="http://schemas.openxmlformats.org/drawingml/2006/main" xmlns:r="http://schemas.openxmlformats.org/officeDocument/2006/relationships" xmlns:p="http://schemas.openxmlformats.org/presentationml/2006/main">
  <p:tag name="DVSHAPEID" val="zkUoQtDkFEx9bJmQESGiXF"/>
</p:tagLst>
</file>

<file path=ppt/tags/tag1062.xml><?xml version="1.0" encoding="utf-8"?>
<p:tagLst xmlns:a="http://schemas.openxmlformats.org/drawingml/2006/main" xmlns:r="http://schemas.openxmlformats.org/officeDocument/2006/relationships" xmlns:p="http://schemas.openxmlformats.org/presentationml/2006/main">
  <p:tag name="DVSHAPEID" val="YNEsop3oxjUsLGshSv2AW6"/>
</p:tagLst>
</file>

<file path=ppt/tags/tag1063.xml><?xml version="1.0" encoding="utf-8"?>
<p:tagLst xmlns:a="http://schemas.openxmlformats.org/drawingml/2006/main" xmlns:r="http://schemas.openxmlformats.org/officeDocument/2006/relationships" xmlns:p="http://schemas.openxmlformats.org/presentationml/2006/main">
  <p:tag name="DVSHAPEID" val="mQj9a0cIJzCUl6Kn4ehh6e"/>
</p:tagLst>
</file>

<file path=ppt/tags/tag1064.xml><?xml version="1.0" encoding="utf-8"?>
<p:tagLst xmlns:a="http://schemas.openxmlformats.org/drawingml/2006/main" xmlns:r="http://schemas.openxmlformats.org/officeDocument/2006/relationships" xmlns:p="http://schemas.openxmlformats.org/presentationml/2006/main">
  <p:tag name="DVSHAPEID" val="eIXFnmZbfnJSrN9fe2cPzl"/>
</p:tagLst>
</file>

<file path=ppt/tags/tag1065.xml><?xml version="1.0" encoding="utf-8"?>
<p:tagLst xmlns:a="http://schemas.openxmlformats.org/drawingml/2006/main" xmlns:r="http://schemas.openxmlformats.org/officeDocument/2006/relationships" xmlns:p="http://schemas.openxmlformats.org/presentationml/2006/main">
  <p:tag name="DVSHAPEID" val="QRlmxvrOjFZ8BBbvDPIyjf"/>
</p:tagLst>
</file>

<file path=ppt/tags/tag1066.xml><?xml version="1.0" encoding="utf-8"?>
<p:tagLst xmlns:a="http://schemas.openxmlformats.org/drawingml/2006/main" xmlns:r="http://schemas.openxmlformats.org/officeDocument/2006/relationships" xmlns:p="http://schemas.openxmlformats.org/presentationml/2006/main">
  <p:tag name="DVSHAPEID" val="asFWdPZe5hFTR5k1PuKr44"/>
</p:tagLst>
</file>

<file path=ppt/tags/tag1067.xml><?xml version="1.0" encoding="utf-8"?>
<p:tagLst xmlns:a="http://schemas.openxmlformats.org/drawingml/2006/main" xmlns:r="http://schemas.openxmlformats.org/officeDocument/2006/relationships" xmlns:p="http://schemas.openxmlformats.org/presentationml/2006/main">
  <p:tag name="DVSHAPEID" val="Tjbx3Jpm601AHSGAhBP4zI"/>
</p:tagLst>
</file>

<file path=ppt/tags/tag1068.xml><?xml version="1.0" encoding="utf-8"?>
<p:tagLst xmlns:a="http://schemas.openxmlformats.org/drawingml/2006/main" xmlns:r="http://schemas.openxmlformats.org/officeDocument/2006/relationships" xmlns:p="http://schemas.openxmlformats.org/presentationml/2006/main">
  <p:tag name="DVSHAPEID" val="sIJ5aC0dOSa6zmLFLfOIaE"/>
</p:tagLst>
</file>

<file path=ppt/tags/tag1069.xml><?xml version="1.0" encoding="utf-8"?>
<p:tagLst xmlns:a="http://schemas.openxmlformats.org/drawingml/2006/main" xmlns:r="http://schemas.openxmlformats.org/officeDocument/2006/relationships" xmlns:p="http://schemas.openxmlformats.org/presentationml/2006/main">
  <p:tag name="DVSHAPEID" val="Sgorked8BZubQtOXyNmSc9"/>
</p:tagLst>
</file>

<file path=ppt/tags/tag107.xml><?xml version="1.0" encoding="utf-8"?>
<p:tagLst xmlns:a="http://schemas.openxmlformats.org/drawingml/2006/main" xmlns:r="http://schemas.openxmlformats.org/officeDocument/2006/relationships" xmlns:p="http://schemas.openxmlformats.org/presentationml/2006/main">
  <p:tag name="DVSHAPEID" val="eTj7JIC11jo0bLMhiypoYB"/>
</p:tagLst>
</file>

<file path=ppt/tags/tag1070.xml><?xml version="1.0" encoding="utf-8"?>
<p:tagLst xmlns:a="http://schemas.openxmlformats.org/drawingml/2006/main" xmlns:r="http://schemas.openxmlformats.org/officeDocument/2006/relationships" xmlns:p="http://schemas.openxmlformats.org/presentationml/2006/main">
  <p:tag name="DVSHAPEID" val="pAjjOBPzfQxOPsGJhL0Fgb"/>
</p:tagLst>
</file>

<file path=ppt/tags/tag1071.xml><?xml version="1.0" encoding="utf-8"?>
<p:tagLst xmlns:a="http://schemas.openxmlformats.org/drawingml/2006/main" xmlns:r="http://schemas.openxmlformats.org/officeDocument/2006/relationships" xmlns:p="http://schemas.openxmlformats.org/presentationml/2006/main">
  <p:tag name="DVSHAPEID" val="BowiRNH1mhsIRO80pCi2JD"/>
</p:tagLst>
</file>

<file path=ppt/tags/tag1072.xml><?xml version="1.0" encoding="utf-8"?>
<p:tagLst xmlns:a="http://schemas.openxmlformats.org/drawingml/2006/main" xmlns:r="http://schemas.openxmlformats.org/officeDocument/2006/relationships" xmlns:p="http://schemas.openxmlformats.org/presentationml/2006/main">
  <p:tag name="DVSHAPEID" val="D1DlgPwASwTeYVNwJ1Reuf"/>
</p:tagLst>
</file>

<file path=ppt/tags/tag1073.xml><?xml version="1.0" encoding="utf-8"?>
<p:tagLst xmlns:a="http://schemas.openxmlformats.org/drawingml/2006/main" xmlns:r="http://schemas.openxmlformats.org/officeDocument/2006/relationships" xmlns:p="http://schemas.openxmlformats.org/presentationml/2006/main">
  <p:tag name="DVSHAPEID" val="m7BSAgmnmdrXKuFvwRvLoV"/>
</p:tagLst>
</file>

<file path=ppt/tags/tag1074.xml><?xml version="1.0" encoding="utf-8"?>
<p:tagLst xmlns:a="http://schemas.openxmlformats.org/drawingml/2006/main" xmlns:r="http://schemas.openxmlformats.org/officeDocument/2006/relationships" xmlns:p="http://schemas.openxmlformats.org/presentationml/2006/main">
  <p:tag name="DVSHAPEID" val="PCPddTSgau9nFvKoefev9F"/>
</p:tagLst>
</file>

<file path=ppt/tags/tag1075.xml><?xml version="1.0" encoding="utf-8"?>
<p:tagLst xmlns:a="http://schemas.openxmlformats.org/drawingml/2006/main" xmlns:r="http://schemas.openxmlformats.org/officeDocument/2006/relationships" xmlns:p="http://schemas.openxmlformats.org/presentationml/2006/main">
  <p:tag name="DVSHAPEID" val="M0aiQeuZJIRqiZ3n2su52W"/>
</p:tagLst>
</file>

<file path=ppt/tags/tag1076.xml><?xml version="1.0" encoding="utf-8"?>
<p:tagLst xmlns:a="http://schemas.openxmlformats.org/drawingml/2006/main" xmlns:r="http://schemas.openxmlformats.org/officeDocument/2006/relationships" xmlns:p="http://schemas.openxmlformats.org/presentationml/2006/main">
  <p:tag name="DVSHAPEID" val="OmP9L8DfxTL9PO2V3EMaLq"/>
</p:tagLst>
</file>

<file path=ppt/tags/tag1077.xml><?xml version="1.0" encoding="utf-8"?>
<p:tagLst xmlns:a="http://schemas.openxmlformats.org/drawingml/2006/main" xmlns:r="http://schemas.openxmlformats.org/officeDocument/2006/relationships" xmlns:p="http://schemas.openxmlformats.org/presentationml/2006/main">
  <p:tag name="DVSHAPEID" val="wedLlRcM03DPcNsGsmmtbY"/>
</p:tagLst>
</file>

<file path=ppt/tags/tag1078.xml><?xml version="1.0" encoding="utf-8"?>
<p:tagLst xmlns:a="http://schemas.openxmlformats.org/drawingml/2006/main" xmlns:r="http://schemas.openxmlformats.org/officeDocument/2006/relationships" xmlns:p="http://schemas.openxmlformats.org/presentationml/2006/main">
  <p:tag name="DVSHAPEID" val="F89ek7pQjRbnQAWZNL2KSH"/>
</p:tagLst>
</file>

<file path=ppt/tags/tag1079.xml><?xml version="1.0" encoding="utf-8"?>
<p:tagLst xmlns:a="http://schemas.openxmlformats.org/drawingml/2006/main" xmlns:r="http://schemas.openxmlformats.org/officeDocument/2006/relationships" xmlns:p="http://schemas.openxmlformats.org/presentationml/2006/main">
  <p:tag name="DVSHAPEID" val="wZBesmbpOhfyz5C6x5naJL"/>
</p:tagLst>
</file>

<file path=ppt/tags/tag108.xml><?xml version="1.0" encoding="utf-8"?>
<p:tagLst xmlns:a="http://schemas.openxmlformats.org/drawingml/2006/main" xmlns:r="http://schemas.openxmlformats.org/officeDocument/2006/relationships" xmlns:p="http://schemas.openxmlformats.org/presentationml/2006/main">
  <p:tag name="DVSECTIONID" val="UN6t51ZIzvLQZ2FdRUuHdR"/>
</p:tagLst>
</file>

<file path=ppt/tags/tag1080.xml><?xml version="1.0" encoding="utf-8"?>
<p:tagLst xmlns:a="http://schemas.openxmlformats.org/drawingml/2006/main" xmlns:r="http://schemas.openxmlformats.org/officeDocument/2006/relationships" xmlns:p="http://schemas.openxmlformats.org/presentationml/2006/main">
  <p:tag name="DVSHAPEID" val="EPXRKtyArq5XC9C5F2EU3T"/>
</p:tagLst>
</file>

<file path=ppt/tags/tag1081.xml><?xml version="1.0" encoding="utf-8"?>
<p:tagLst xmlns:a="http://schemas.openxmlformats.org/drawingml/2006/main" xmlns:r="http://schemas.openxmlformats.org/officeDocument/2006/relationships" xmlns:p="http://schemas.openxmlformats.org/presentationml/2006/main">
  <p:tag name="DVSHAPEID" val="8i1QnGeXnIXLlMhABIQdQO"/>
</p:tagLst>
</file>

<file path=ppt/tags/tag1082.xml><?xml version="1.0" encoding="utf-8"?>
<p:tagLst xmlns:a="http://schemas.openxmlformats.org/drawingml/2006/main" xmlns:r="http://schemas.openxmlformats.org/officeDocument/2006/relationships" xmlns:p="http://schemas.openxmlformats.org/presentationml/2006/main">
  <p:tag name="DVSHAPEID" val="sBsstrpkvPHKGFQT5Smt3n"/>
</p:tagLst>
</file>

<file path=ppt/tags/tag1083.xml><?xml version="1.0" encoding="utf-8"?>
<p:tagLst xmlns:a="http://schemas.openxmlformats.org/drawingml/2006/main" xmlns:r="http://schemas.openxmlformats.org/officeDocument/2006/relationships" xmlns:p="http://schemas.openxmlformats.org/presentationml/2006/main">
  <p:tag name="DVSHAPEID" val="ZROPO5qV3Q3jPqoVcNx3c8"/>
</p:tagLst>
</file>

<file path=ppt/tags/tag1084.xml><?xml version="1.0" encoding="utf-8"?>
<p:tagLst xmlns:a="http://schemas.openxmlformats.org/drawingml/2006/main" xmlns:r="http://schemas.openxmlformats.org/officeDocument/2006/relationships" xmlns:p="http://schemas.openxmlformats.org/presentationml/2006/main">
  <p:tag name="DVSHAPEID" val="3A5BKIDYRmL5BBEEDkTAMR"/>
</p:tagLst>
</file>

<file path=ppt/tags/tag1085.xml><?xml version="1.0" encoding="utf-8"?>
<p:tagLst xmlns:a="http://schemas.openxmlformats.org/drawingml/2006/main" xmlns:r="http://schemas.openxmlformats.org/officeDocument/2006/relationships" xmlns:p="http://schemas.openxmlformats.org/presentationml/2006/main">
  <p:tag name="DVSHAPEID" val="HnQpv9FyWZaRNeKckIi4YG"/>
</p:tagLst>
</file>

<file path=ppt/tags/tag1086.xml><?xml version="1.0" encoding="utf-8"?>
<p:tagLst xmlns:a="http://schemas.openxmlformats.org/drawingml/2006/main" xmlns:r="http://schemas.openxmlformats.org/officeDocument/2006/relationships" xmlns:p="http://schemas.openxmlformats.org/presentationml/2006/main">
  <p:tag name="DVSECTIONID" val="oSEv4nzXioH0vPyeKs3XCG"/>
</p:tagLst>
</file>

<file path=ppt/tags/tag1087.xml><?xml version="1.0" encoding="utf-8"?>
<p:tagLst xmlns:a="http://schemas.openxmlformats.org/drawingml/2006/main" xmlns:r="http://schemas.openxmlformats.org/officeDocument/2006/relationships" xmlns:p="http://schemas.openxmlformats.org/presentationml/2006/main">
  <p:tag name="DVSHAPEID" val="yJOMgy9c9ClcSILkctjiqL"/>
</p:tagLst>
</file>

<file path=ppt/tags/tag1088.xml><?xml version="1.0" encoding="utf-8"?>
<p:tagLst xmlns:a="http://schemas.openxmlformats.org/drawingml/2006/main" xmlns:r="http://schemas.openxmlformats.org/officeDocument/2006/relationships" xmlns:p="http://schemas.openxmlformats.org/presentationml/2006/main">
  <p:tag name="DVSHAPEID" val="UKOqTqZahHS0O6BIS6oJQy"/>
</p:tagLst>
</file>

<file path=ppt/tags/tag1089.xml><?xml version="1.0" encoding="utf-8"?>
<p:tagLst xmlns:a="http://schemas.openxmlformats.org/drawingml/2006/main" xmlns:r="http://schemas.openxmlformats.org/officeDocument/2006/relationships" xmlns:p="http://schemas.openxmlformats.org/presentationml/2006/main">
  <p:tag name="DVSHAPEID" val="vAl1q0wOLFgNO4YQEJcZkE"/>
</p:tagLst>
</file>

<file path=ppt/tags/tag109.xml><?xml version="1.0" encoding="utf-8"?>
<p:tagLst xmlns:a="http://schemas.openxmlformats.org/drawingml/2006/main" xmlns:r="http://schemas.openxmlformats.org/officeDocument/2006/relationships" xmlns:p="http://schemas.openxmlformats.org/presentationml/2006/main">
  <p:tag name="DVSHAPEID" val="BJxGZCdXR4R17u8nIa3yjB"/>
</p:tagLst>
</file>

<file path=ppt/tags/tag1090.xml><?xml version="1.0" encoding="utf-8"?>
<p:tagLst xmlns:a="http://schemas.openxmlformats.org/drawingml/2006/main" xmlns:r="http://schemas.openxmlformats.org/officeDocument/2006/relationships" xmlns:p="http://schemas.openxmlformats.org/presentationml/2006/main">
  <p:tag name="DVSHAPEID" val="jRUFItAcTGVmed4S0ZEtWc"/>
</p:tagLst>
</file>

<file path=ppt/tags/tag1091.xml><?xml version="1.0" encoding="utf-8"?>
<p:tagLst xmlns:a="http://schemas.openxmlformats.org/drawingml/2006/main" xmlns:r="http://schemas.openxmlformats.org/officeDocument/2006/relationships" xmlns:p="http://schemas.openxmlformats.org/presentationml/2006/main">
  <p:tag name="DVSHAPEID" val="K1hwK2rFwQeRht7Lh2dyMz"/>
</p:tagLst>
</file>

<file path=ppt/tags/tag1092.xml><?xml version="1.0" encoding="utf-8"?>
<p:tagLst xmlns:a="http://schemas.openxmlformats.org/drawingml/2006/main" xmlns:r="http://schemas.openxmlformats.org/officeDocument/2006/relationships" xmlns:p="http://schemas.openxmlformats.org/presentationml/2006/main">
  <p:tag name="DVSHAPEID" val="SsQKLMJdkQH67SncJyKea4"/>
</p:tagLst>
</file>

<file path=ppt/tags/tag1093.xml><?xml version="1.0" encoding="utf-8"?>
<p:tagLst xmlns:a="http://schemas.openxmlformats.org/drawingml/2006/main" xmlns:r="http://schemas.openxmlformats.org/officeDocument/2006/relationships" xmlns:p="http://schemas.openxmlformats.org/presentationml/2006/main">
  <p:tag name="DVSHAPEID" val="7mWAKeHCfoqa9PGZgFWivn"/>
</p:tagLst>
</file>

<file path=ppt/tags/tag1094.xml><?xml version="1.0" encoding="utf-8"?>
<p:tagLst xmlns:a="http://schemas.openxmlformats.org/drawingml/2006/main" xmlns:r="http://schemas.openxmlformats.org/officeDocument/2006/relationships" xmlns:p="http://schemas.openxmlformats.org/presentationml/2006/main">
  <p:tag name="DVSHAPEID" val="aameo5iFNxpNktOb1uwIBj"/>
</p:tagLst>
</file>

<file path=ppt/tags/tag1095.xml><?xml version="1.0" encoding="utf-8"?>
<p:tagLst xmlns:a="http://schemas.openxmlformats.org/drawingml/2006/main" xmlns:r="http://schemas.openxmlformats.org/officeDocument/2006/relationships" xmlns:p="http://schemas.openxmlformats.org/presentationml/2006/main">
  <p:tag name="DVSHAPEID" val="FWJyvKi5hRyKcLewQBjAAT"/>
</p:tagLst>
</file>

<file path=ppt/tags/tag1096.xml><?xml version="1.0" encoding="utf-8"?>
<p:tagLst xmlns:a="http://schemas.openxmlformats.org/drawingml/2006/main" xmlns:r="http://schemas.openxmlformats.org/officeDocument/2006/relationships" xmlns:p="http://schemas.openxmlformats.org/presentationml/2006/main">
  <p:tag name="DVSHAPEID" val="Lluda5DrMNMRupuQAynIgy"/>
</p:tagLst>
</file>

<file path=ppt/tags/tag1097.xml><?xml version="1.0" encoding="utf-8"?>
<p:tagLst xmlns:a="http://schemas.openxmlformats.org/drawingml/2006/main" xmlns:r="http://schemas.openxmlformats.org/officeDocument/2006/relationships" xmlns:p="http://schemas.openxmlformats.org/presentationml/2006/main">
  <p:tag name="DVSHAPEID" val="eAh3WvEUp0IMbn3izcrP4L"/>
</p:tagLst>
</file>

<file path=ppt/tags/tag1098.xml><?xml version="1.0" encoding="utf-8"?>
<p:tagLst xmlns:a="http://schemas.openxmlformats.org/drawingml/2006/main" xmlns:r="http://schemas.openxmlformats.org/officeDocument/2006/relationships" xmlns:p="http://schemas.openxmlformats.org/presentationml/2006/main">
  <p:tag name="DVSHAPEID" val="XlgO101KcSCc6UV688NSnL"/>
</p:tagLst>
</file>

<file path=ppt/tags/tag1099.xml><?xml version="1.0" encoding="utf-8"?>
<p:tagLst xmlns:a="http://schemas.openxmlformats.org/drawingml/2006/main" xmlns:r="http://schemas.openxmlformats.org/officeDocument/2006/relationships" xmlns:p="http://schemas.openxmlformats.org/presentationml/2006/main">
  <p:tag name="DVSHAPEID" val="8Id6MiYagqttCWN8tESEOQ"/>
</p:tagLst>
</file>

<file path=ppt/tags/tag11.xml><?xml version="1.0" encoding="utf-8"?>
<p:tagLst xmlns:a="http://schemas.openxmlformats.org/drawingml/2006/main" xmlns:r="http://schemas.openxmlformats.org/officeDocument/2006/relationships" xmlns:p="http://schemas.openxmlformats.org/presentationml/2006/main">
  <p:tag name="DVSHAPEID" val="laKuW1YBDwDNDHK0phPxWa"/>
</p:tagLst>
</file>

<file path=ppt/tags/tag110.xml><?xml version="1.0" encoding="utf-8"?>
<p:tagLst xmlns:a="http://schemas.openxmlformats.org/drawingml/2006/main" xmlns:r="http://schemas.openxmlformats.org/officeDocument/2006/relationships" xmlns:p="http://schemas.openxmlformats.org/presentationml/2006/main">
  <p:tag name="DVSHAPEID" val="ttqoyqnd3T2TqNNyxQlrQd"/>
</p:tagLst>
</file>

<file path=ppt/tags/tag1100.xml><?xml version="1.0" encoding="utf-8"?>
<p:tagLst xmlns:a="http://schemas.openxmlformats.org/drawingml/2006/main" xmlns:r="http://schemas.openxmlformats.org/officeDocument/2006/relationships" xmlns:p="http://schemas.openxmlformats.org/presentationml/2006/main">
  <p:tag name="DVSHAPEID" val="9Yh8ms4i2coccyAUdJL2Bc"/>
</p:tagLst>
</file>

<file path=ppt/tags/tag1101.xml><?xml version="1.0" encoding="utf-8"?>
<p:tagLst xmlns:a="http://schemas.openxmlformats.org/drawingml/2006/main" xmlns:r="http://schemas.openxmlformats.org/officeDocument/2006/relationships" xmlns:p="http://schemas.openxmlformats.org/presentationml/2006/main">
  <p:tag name="DVSHAPEID" val="JDiZj0F8ZIXhyePDVv5Yng"/>
</p:tagLst>
</file>

<file path=ppt/tags/tag1102.xml><?xml version="1.0" encoding="utf-8"?>
<p:tagLst xmlns:a="http://schemas.openxmlformats.org/drawingml/2006/main" xmlns:r="http://schemas.openxmlformats.org/officeDocument/2006/relationships" xmlns:p="http://schemas.openxmlformats.org/presentationml/2006/main">
  <p:tag name="DVSHAPEID" val="4qJfxzr9TLfXfDQm94DUdF"/>
</p:tagLst>
</file>

<file path=ppt/tags/tag1103.xml><?xml version="1.0" encoding="utf-8"?>
<p:tagLst xmlns:a="http://schemas.openxmlformats.org/drawingml/2006/main" xmlns:r="http://schemas.openxmlformats.org/officeDocument/2006/relationships" xmlns:p="http://schemas.openxmlformats.org/presentationml/2006/main">
  <p:tag name="DVSHAPEID" val="eV0m4zNfWDOtyRg4t5HQPb"/>
</p:tagLst>
</file>

<file path=ppt/tags/tag1104.xml><?xml version="1.0" encoding="utf-8"?>
<p:tagLst xmlns:a="http://schemas.openxmlformats.org/drawingml/2006/main" xmlns:r="http://schemas.openxmlformats.org/officeDocument/2006/relationships" xmlns:p="http://schemas.openxmlformats.org/presentationml/2006/main">
  <p:tag name="DVSHAPEID" val="2AZcNzm1kt3pbNfbuRlDPB"/>
</p:tagLst>
</file>

<file path=ppt/tags/tag1105.xml><?xml version="1.0" encoding="utf-8"?>
<p:tagLst xmlns:a="http://schemas.openxmlformats.org/drawingml/2006/main" xmlns:r="http://schemas.openxmlformats.org/officeDocument/2006/relationships" xmlns:p="http://schemas.openxmlformats.org/presentationml/2006/main">
  <p:tag name="DVSHAPEID" val="8M4Y55AxcmP2SpmRMeTUil"/>
</p:tagLst>
</file>

<file path=ppt/tags/tag1106.xml><?xml version="1.0" encoding="utf-8"?>
<p:tagLst xmlns:a="http://schemas.openxmlformats.org/drawingml/2006/main" xmlns:r="http://schemas.openxmlformats.org/officeDocument/2006/relationships" xmlns:p="http://schemas.openxmlformats.org/presentationml/2006/main">
  <p:tag name="DVSHAPEID" val="p9GtPiBPvcmqsd8OuhrNgG"/>
</p:tagLst>
</file>

<file path=ppt/tags/tag1107.xml><?xml version="1.0" encoding="utf-8"?>
<p:tagLst xmlns:a="http://schemas.openxmlformats.org/drawingml/2006/main" xmlns:r="http://schemas.openxmlformats.org/officeDocument/2006/relationships" xmlns:p="http://schemas.openxmlformats.org/presentationml/2006/main">
  <p:tag name="DVSHAPEID" val="z8VPOC57JUjMmViCgiWmRD"/>
</p:tagLst>
</file>

<file path=ppt/tags/tag1108.xml><?xml version="1.0" encoding="utf-8"?>
<p:tagLst xmlns:a="http://schemas.openxmlformats.org/drawingml/2006/main" xmlns:r="http://schemas.openxmlformats.org/officeDocument/2006/relationships" xmlns:p="http://schemas.openxmlformats.org/presentationml/2006/main">
  <p:tag name="DVSHAPEID" val="GrX8JXKCtv4JzxxZtYKnsr"/>
</p:tagLst>
</file>

<file path=ppt/tags/tag1109.xml><?xml version="1.0" encoding="utf-8"?>
<p:tagLst xmlns:a="http://schemas.openxmlformats.org/drawingml/2006/main" xmlns:r="http://schemas.openxmlformats.org/officeDocument/2006/relationships" xmlns:p="http://schemas.openxmlformats.org/presentationml/2006/main">
  <p:tag name="DVSHAPEID" val="7FRdwS18QTOVstSFS7n7rN"/>
</p:tagLst>
</file>

<file path=ppt/tags/tag111.xml><?xml version="1.0" encoding="utf-8"?>
<p:tagLst xmlns:a="http://schemas.openxmlformats.org/drawingml/2006/main" xmlns:r="http://schemas.openxmlformats.org/officeDocument/2006/relationships" xmlns:p="http://schemas.openxmlformats.org/presentationml/2006/main">
  <p:tag name="DVSHAPEID" val="qUqG6PLh3g50f4fB4NAD1Y"/>
</p:tagLst>
</file>

<file path=ppt/tags/tag1110.xml><?xml version="1.0" encoding="utf-8"?>
<p:tagLst xmlns:a="http://schemas.openxmlformats.org/drawingml/2006/main" xmlns:r="http://schemas.openxmlformats.org/officeDocument/2006/relationships" xmlns:p="http://schemas.openxmlformats.org/presentationml/2006/main">
  <p:tag name="DVSHAPEID" val="HClK4gPXCtaejhhwrRBkEb"/>
</p:tagLst>
</file>

<file path=ppt/tags/tag1111.xml><?xml version="1.0" encoding="utf-8"?>
<p:tagLst xmlns:a="http://schemas.openxmlformats.org/drawingml/2006/main" xmlns:r="http://schemas.openxmlformats.org/officeDocument/2006/relationships" xmlns:p="http://schemas.openxmlformats.org/presentationml/2006/main">
  <p:tag name="DVSHAPEID" val="VD446N5D0l0kXeRLNKjThk"/>
</p:tagLst>
</file>

<file path=ppt/tags/tag1112.xml><?xml version="1.0" encoding="utf-8"?>
<p:tagLst xmlns:a="http://schemas.openxmlformats.org/drawingml/2006/main" xmlns:r="http://schemas.openxmlformats.org/officeDocument/2006/relationships" xmlns:p="http://schemas.openxmlformats.org/presentationml/2006/main">
  <p:tag name="DVSHAPEID" val="Le9AnmFvv68wHHFZ91SZtP"/>
</p:tagLst>
</file>

<file path=ppt/tags/tag1113.xml><?xml version="1.0" encoding="utf-8"?>
<p:tagLst xmlns:a="http://schemas.openxmlformats.org/drawingml/2006/main" xmlns:r="http://schemas.openxmlformats.org/officeDocument/2006/relationships" xmlns:p="http://schemas.openxmlformats.org/presentationml/2006/main">
  <p:tag name="DVSHAPEID" val="eZk3EG4Q1LTASQUwpJXvPT"/>
</p:tagLst>
</file>

<file path=ppt/tags/tag1114.xml><?xml version="1.0" encoding="utf-8"?>
<p:tagLst xmlns:a="http://schemas.openxmlformats.org/drawingml/2006/main" xmlns:r="http://schemas.openxmlformats.org/officeDocument/2006/relationships" xmlns:p="http://schemas.openxmlformats.org/presentationml/2006/main">
  <p:tag name="DVSHAPEID" val="bqwa5NAi1iRV0afkHZqE5m"/>
</p:tagLst>
</file>

<file path=ppt/tags/tag1115.xml><?xml version="1.0" encoding="utf-8"?>
<p:tagLst xmlns:a="http://schemas.openxmlformats.org/drawingml/2006/main" xmlns:r="http://schemas.openxmlformats.org/officeDocument/2006/relationships" xmlns:p="http://schemas.openxmlformats.org/presentationml/2006/main">
  <p:tag name="DVSHAPEID" val="C7PP5DB82XZkNUwuAggIKB"/>
</p:tagLst>
</file>

<file path=ppt/tags/tag1116.xml><?xml version="1.0" encoding="utf-8"?>
<p:tagLst xmlns:a="http://schemas.openxmlformats.org/drawingml/2006/main" xmlns:r="http://schemas.openxmlformats.org/officeDocument/2006/relationships" xmlns:p="http://schemas.openxmlformats.org/presentationml/2006/main">
  <p:tag name="DVSHAPEID" val="JWQKg51X4aNPNplgIXHSfU"/>
</p:tagLst>
</file>

<file path=ppt/tags/tag1117.xml><?xml version="1.0" encoding="utf-8"?>
<p:tagLst xmlns:a="http://schemas.openxmlformats.org/drawingml/2006/main" xmlns:r="http://schemas.openxmlformats.org/officeDocument/2006/relationships" xmlns:p="http://schemas.openxmlformats.org/presentationml/2006/main">
  <p:tag name="DVSHAPEID" val="WFmlNcpaonB0oSYkmv65SO"/>
</p:tagLst>
</file>

<file path=ppt/tags/tag1118.xml><?xml version="1.0" encoding="utf-8"?>
<p:tagLst xmlns:a="http://schemas.openxmlformats.org/drawingml/2006/main" xmlns:r="http://schemas.openxmlformats.org/officeDocument/2006/relationships" xmlns:p="http://schemas.openxmlformats.org/presentationml/2006/main">
  <p:tag name="DVSHAPEID" val="xY679kxi1SlO0aoUhPxUMq"/>
</p:tagLst>
</file>

<file path=ppt/tags/tag1119.xml><?xml version="1.0" encoding="utf-8"?>
<p:tagLst xmlns:a="http://schemas.openxmlformats.org/drawingml/2006/main" xmlns:r="http://schemas.openxmlformats.org/officeDocument/2006/relationships" xmlns:p="http://schemas.openxmlformats.org/presentationml/2006/main">
  <p:tag name="DVSHAPEID" val="dN0shnBbLa178nfF25C6lJ"/>
</p:tagLst>
</file>

<file path=ppt/tags/tag112.xml><?xml version="1.0" encoding="utf-8"?>
<p:tagLst xmlns:a="http://schemas.openxmlformats.org/drawingml/2006/main" xmlns:r="http://schemas.openxmlformats.org/officeDocument/2006/relationships" xmlns:p="http://schemas.openxmlformats.org/presentationml/2006/main">
  <p:tag name="DVSECTIONID" val="lzgYArtVjwxWKqfxGB4cjt"/>
</p:tagLst>
</file>

<file path=ppt/tags/tag1120.xml><?xml version="1.0" encoding="utf-8"?>
<p:tagLst xmlns:a="http://schemas.openxmlformats.org/drawingml/2006/main" xmlns:r="http://schemas.openxmlformats.org/officeDocument/2006/relationships" xmlns:p="http://schemas.openxmlformats.org/presentationml/2006/main">
  <p:tag name="DVSHAPEID" val="EzRNWrehxY26Lj6H39GQ6b"/>
</p:tagLst>
</file>

<file path=ppt/tags/tag1121.xml><?xml version="1.0" encoding="utf-8"?>
<p:tagLst xmlns:a="http://schemas.openxmlformats.org/drawingml/2006/main" xmlns:r="http://schemas.openxmlformats.org/officeDocument/2006/relationships" xmlns:p="http://schemas.openxmlformats.org/presentationml/2006/main">
  <p:tag name="DVSHAPEID" val="MS21FCNshF5t8rBtr9WuD3"/>
</p:tagLst>
</file>

<file path=ppt/tags/tag1122.xml><?xml version="1.0" encoding="utf-8"?>
<p:tagLst xmlns:a="http://schemas.openxmlformats.org/drawingml/2006/main" xmlns:r="http://schemas.openxmlformats.org/officeDocument/2006/relationships" xmlns:p="http://schemas.openxmlformats.org/presentationml/2006/main">
  <p:tag name="DVSHAPEID" val="51BWyl2tpuCtMYLULCu4Gm"/>
</p:tagLst>
</file>

<file path=ppt/tags/tag1123.xml><?xml version="1.0" encoding="utf-8"?>
<p:tagLst xmlns:a="http://schemas.openxmlformats.org/drawingml/2006/main" xmlns:r="http://schemas.openxmlformats.org/officeDocument/2006/relationships" xmlns:p="http://schemas.openxmlformats.org/presentationml/2006/main">
  <p:tag name="DVSHAPEID" val="1hbF6zHwTCxIN0qJ3rqOfA"/>
</p:tagLst>
</file>

<file path=ppt/tags/tag1124.xml><?xml version="1.0" encoding="utf-8"?>
<p:tagLst xmlns:a="http://schemas.openxmlformats.org/drawingml/2006/main" xmlns:r="http://schemas.openxmlformats.org/officeDocument/2006/relationships" xmlns:p="http://schemas.openxmlformats.org/presentationml/2006/main">
  <p:tag name="DVSHAPEID" val="REECHxok0ynI0jLTfsLSBZ"/>
</p:tagLst>
</file>

<file path=ppt/tags/tag1125.xml><?xml version="1.0" encoding="utf-8"?>
<p:tagLst xmlns:a="http://schemas.openxmlformats.org/drawingml/2006/main" xmlns:r="http://schemas.openxmlformats.org/officeDocument/2006/relationships" xmlns:p="http://schemas.openxmlformats.org/presentationml/2006/main">
  <p:tag name="DVSHAPEID" val="V3bKu2y2ES7qqw0tRa8yCZ"/>
</p:tagLst>
</file>

<file path=ppt/tags/tag1126.xml><?xml version="1.0" encoding="utf-8"?>
<p:tagLst xmlns:a="http://schemas.openxmlformats.org/drawingml/2006/main" xmlns:r="http://schemas.openxmlformats.org/officeDocument/2006/relationships" xmlns:p="http://schemas.openxmlformats.org/presentationml/2006/main">
  <p:tag name="DVSHAPEID" val="l5Z6Y9cX3mZRIBrX3lLXUv"/>
</p:tagLst>
</file>

<file path=ppt/tags/tag1127.xml><?xml version="1.0" encoding="utf-8"?>
<p:tagLst xmlns:a="http://schemas.openxmlformats.org/drawingml/2006/main" xmlns:r="http://schemas.openxmlformats.org/officeDocument/2006/relationships" xmlns:p="http://schemas.openxmlformats.org/presentationml/2006/main">
  <p:tag name="DVSHAPEID" val="BASeTLAAK2nWI5Ln4pPGOK"/>
</p:tagLst>
</file>

<file path=ppt/tags/tag1128.xml><?xml version="1.0" encoding="utf-8"?>
<p:tagLst xmlns:a="http://schemas.openxmlformats.org/drawingml/2006/main" xmlns:r="http://schemas.openxmlformats.org/officeDocument/2006/relationships" xmlns:p="http://schemas.openxmlformats.org/presentationml/2006/main">
  <p:tag name="DVSHAPEID" val="qyOp2U7NNE5QupeJfqnsCX"/>
</p:tagLst>
</file>

<file path=ppt/tags/tag1129.xml><?xml version="1.0" encoding="utf-8"?>
<p:tagLst xmlns:a="http://schemas.openxmlformats.org/drawingml/2006/main" xmlns:r="http://schemas.openxmlformats.org/officeDocument/2006/relationships" xmlns:p="http://schemas.openxmlformats.org/presentationml/2006/main">
  <p:tag name="DVSHAPEID" val="tMSlcGgm8dGR9jquJGtWeJ"/>
</p:tagLst>
</file>

<file path=ppt/tags/tag113.xml><?xml version="1.0" encoding="utf-8"?>
<p:tagLst xmlns:a="http://schemas.openxmlformats.org/drawingml/2006/main" xmlns:r="http://schemas.openxmlformats.org/officeDocument/2006/relationships" xmlns:p="http://schemas.openxmlformats.org/presentationml/2006/main">
  <p:tag name="DVSHAPEID" val="EqOn3dGLk2BpNyAwsYN2zp"/>
</p:tagLst>
</file>

<file path=ppt/tags/tag1130.xml><?xml version="1.0" encoding="utf-8"?>
<p:tagLst xmlns:a="http://schemas.openxmlformats.org/drawingml/2006/main" xmlns:r="http://schemas.openxmlformats.org/officeDocument/2006/relationships" xmlns:p="http://schemas.openxmlformats.org/presentationml/2006/main">
  <p:tag name="DVSHAPEID" val="RRBl9k9ojm7t41wHIqwqwR"/>
</p:tagLst>
</file>

<file path=ppt/tags/tag1131.xml><?xml version="1.0" encoding="utf-8"?>
<p:tagLst xmlns:a="http://schemas.openxmlformats.org/drawingml/2006/main" xmlns:r="http://schemas.openxmlformats.org/officeDocument/2006/relationships" xmlns:p="http://schemas.openxmlformats.org/presentationml/2006/main">
  <p:tag name="DVSHAPEID" val="aCfUjLHHZGIKV1JQxWcJUj"/>
</p:tagLst>
</file>

<file path=ppt/tags/tag1132.xml><?xml version="1.0" encoding="utf-8"?>
<p:tagLst xmlns:a="http://schemas.openxmlformats.org/drawingml/2006/main" xmlns:r="http://schemas.openxmlformats.org/officeDocument/2006/relationships" xmlns:p="http://schemas.openxmlformats.org/presentationml/2006/main">
  <p:tag name="DVSHAPEID" val="KGfoX2X2pNdZHY6e1nHBmq"/>
</p:tagLst>
</file>

<file path=ppt/tags/tag1133.xml><?xml version="1.0" encoding="utf-8"?>
<p:tagLst xmlns:a="http://schemas.openxmlformats.org/drawingml/2006/main" xmlns:r="http://schemas.openxmlformats.org/officeDocument/2006/relationships" xmlns:p="http://schemas.openxmlformats.org/presentationml/2006/main">
  <p:tag name="DVSHAPEID" val="Kk6vXSTAeNXQSzFUNFJWgU"/>
</p:tagLst>
</file>

<file path=ppt/tags/tag1134.xml><?xml version="1.0" encoding="utf-8"?>
<p:tagLst xmlns:a="http://schemas.openxmlformats.org/drawingml/2006/main" xmlns:r="http://schemas.openxmlformats.org/officeDocument/2006/relationships" xmlns:p="http://schemas.openxmlformats.org/presentationml/2006/main">
  <p:tag name="DVSHAPEID" val="xWjKJiUO2iXjVUis448Pzq"/>
</p:tagLst>
</file>

<file path=ppt/tags/tag1135.xml><?xml version="1.0" encoding="utf-8"?>
<p:tagLst xmlns:a="http://schemas.openxmlformats.org/drawingml/2006/main" xmlns:r="http://schemas.openxmlformats.org/officeDocument/2006/relationships" xmlns:p="http://schemas.openxmlformats.org/presentationml/2006/main">
  <p:tag name="DVSHAPEID" val="1Q6wz6A1RqaQNabc8BFqLE"/>
</p:tagLst>
</file>

<file path=ppt/tags/tag1136.xml><?xml version="1.0" encoding="utf-8"?>
<p:tagLst xmlns:a="http://schemas.openxmlformats.org/drawingml/2006/main" xmlns:r="http://schemas.openxmlformats.org/officeDocument/2006/relationships" xmlns:p="http://schemas.openxmlformats.org/presentationml/2006/main">
  <p:tag name="DVSHAPEID" val="TzEKClAFNql7UtEdIOe0rx"/>
</p:tagLst>
</file>

<file path=ppt/tags/tag1137.xml><?xml version="1.0" encoding="utf-8"?>
<p:tagLst xmlns:a="http://schemas.openxmlformats.org/drawingml/2006/main" xmlns:r="http://schemas.openxmlformats.org/officeDocument/2006/relationships" xmlns:p="http://schemas.openxmlformats.org/presentationml/2006/main">
  <p:tag name="DVSHAPEID" val="9477gSWxa9FnXxSPueqcCJ"/>
</p:tagLst>
</file>

<file path=ppt/tags/tag1138.xml><?xml version="1.0" encoding="utf-8"?>
<p:tagLst xmlns:a="http://schemas.openxmlformats.org/drawingml/2006/main" xmlns:r="http://schemas.openxmlformats.org/officeDocument/2006/relationships" xmlns:p="http://schemas.openxmlformats.org/presentationml/2006/main">
  <p:tag name="DVSHAPEID" val="vFgIxVSRbKdmpzDu4IIggb"/>
</p:tagLst>
</file>

<file path=ppt/tags/tag1139.xml><?xml version="1.0" encoding="utf-8"?>
<p:tagLst xmlns:a="http://schemas.openxmlformats.org/drawingml/2006/main" xmlns:r="http://schemas.openxmlformats.org/officeDocument/2006/relationships" xmlns:p="http://schemas.openxmlformats.org/presentationml/2006/main">
  <p:tag name="DVSHAPEID" val="swv7lTj0AeUpzrRyl0FiXU"/>
</p:tagLst>
</file>

<file path=ppt/tags/tag114.xml><?xml version="1.0" encoding="utf-8"?>
<p:tagLst xmlns:a="http://schemas.openxmlformats.org/drawingml/2006/main" xmlns:r="http://schemas.openxmlformats.org/officeDocument/2006/relationships" xmlns:p="http://schemas.openxmlformats.org/presentationml/2006/main">
  <p:tag name="DVSHAPEID" val="ZjFSmzhdKQGBCBJuOVEusV"/>
</p:tagLst>
</file>

<file path=ppt/tags/tag1140.xml><?xml version="1.0" encoding="utf-8"?>
<p:tagLst xmlns:a="http://schemas.openxmlformats.org/drawingml/2006/main" xmlns:r="http://schemas.openxmlformats.org/officeDocument/2006/relationships" xmlns:p="http://schemas.openxmlformats.org/presentationml/2006/main">
  <p:tag name="DVSHAPEID" val="aA7ic09HtmsjdJcpAZxb9Z"/>
</p:tagLst>
</file>

<file path=ppt/tags/tag1141.xml><?xml version="1.0" encoding="utf-8"?>
<p:tagLst xmlns:a="http://schemas.openxmlformats.org/drawingml/2006/main" xmlns:r="http://schemas.openxmlformats.org/officeDocument/2006/relationships" xmlns:p="http://schemas.openxmlformats.org/presentationml/2006/main">
  <p:tag name="DVSECTIONID" val="Cyn9e7SARewOZRDGAmBuct"/>
</p:tagLst>
</file>

<file path=ppt/tags/tag1142.xml><?xml version="1.0" encoding="utf-8"?>
<p:tagLst xmlns:a="http://schemas.openxmlformats.org/drawingml/2006/main" xmlns:r="http://schemas.openxmlformats.org/officeDocument/2006/relationships" xmlns:p="http://schemas.openxmlformats.org/presentationml/2006/main">
  <p:tag name="DVSHAPEID" val="4T9F0agVSXT5dFi5pydUsl"/>
</p:tagLst>
</file>

<file path=ppt/tags/tag1143.xml><?xml version="1.0" encoding="utf-8"?>
<p:tagLst xmlns:a="http://schemas.openxmlformats.org/drawingml/2006/main" xmlns:r="http://schemas.openxmlformats.org/officeDocument/2006/relationships" xmlns:p="http://schemas.openxmlformats.org/presentationml/2006/main">
  <p:tag name="DVSHAPEID" val="IyEWiOZkAPFtMQ0EZV3ORZ"/>
</p:tagLst>
</file>

<file path=ppt/tags/tag1144.xml><?xml version="1.0" encoding="utf-8"?>
<p:tagLst xmlns:a="http://schemas.openxmlformats.org/drawingml/2006/main" xmlns:r="http://schemas.openxmlformats.org/officeDocument/2006/relationships" xmlns:p="http://schemas.openxmlformats.org/presentationml/2006/main">
  <p:tag name="DVSHAPEID" val="R8mVZUJaJI0JbA14RrVxn3"/>
</p:tagLst>
</file>

<file path=ppt/tags/tag1145.xml><?xml version="1.0" encoding="utf-8"?>
<p:tagLst xmlns:a="http://schemas.openxmlformats.org/drawingml/2006/main" xmlns:r="http://schemas.openxmlformats.org/officeDocument/2006/relationships" xmlns:p="http://schemas.openxmlformats.org/presentationml/2006/main">
  <p:tag name="DVSHAPEID" val="pJTr4KyhQEuIHvAnP4Bq6X"/>
</p:tagLst>
</file>

<file path=ppt/tags/tag1146.xml><?xml version="1.0" encoding="utf-8"?>
<p:tagLst xmlns:a="http://schemas.openxmlformats.org/drawingml/2006/main" xmlns:r="http://schemas.openxmlformats.org/officeDocument/2006/relationships" xmlns:p="http://schemas.openxmlformats.org/presentationml/2006/main">
  <p:tag name="DVSECTIONID" val="7elPAkDmS1IMqzHOPSNIH8"/>
</p:tagLst>
</file>

<file path=ppt/tags/tag1147.xml><?xml version="1.0" encoding="utf-8"?>
<p:tagLst xmlns:a="http://schemas.openxmlformats.org/drawingml/2006/main" xmlns:r="http://schemas.openxmlformats.org/officeDocument/2006/relationships" xmlns:p="http://schemas.openxmlformats.org/presentationml/2006/main">
  <p:tag name="DVSHAPEID" val="hmiCLC3bkrWoEAFAmpqhCO"/>
</p:tagLst>
</file>

<file path=ppt/tags/tag1148.xml><?xml version="1.0" encoding="utf-8"?>
<p:tagLst xmlns:a="http://schemas.openxmlformats.org/drawingml/2006/main" xmlns:r="http://schemas.openxmlformats.org/officeDocument/2006/relationships" xmlns:p="http://schemas.openxmlformats.org/presentationml/2006/main">
  <p:tag name="DVSHAPEID" val="3xS2q6pG6NlN32LizIiQdY"/>
</p:tagLst>
</file>

<file path=ppt/tags/tag1149.xml><?xml version="1.0" encoding="utf-8"?>
<p:tagLst xmlns:a="http://schemas.openxmlformats.org/drawingml/2006/main" xmlns:r="http://schemas.openxmlformats.org/officeDocument/2006/relationships" xmlns:p="http://schemas.openxmlformats.org/presentationml/2006/main">
  <p:tag name="DVSHAPEID" val="tcCxCP6te9ItjLKJbXLDk8"/>
</p:tagLst>
</file>

<file path=ppt/tags/tag115.xml><?xml version="1.0" encoding="utf-8"?>
<p:tagLst xmlns:a="http://schemas.openxmlformats.org/drawingml/2006/main" xmlns:r="http://schemas.openxmlformats.org/officeDocument/2006/relationships" xmlns:p="http://schemas.openxmlformats.org/presentationml/2006/main">
  <p:tag name="DVSHAPEID" val="PrNdrMuPq5jequHaR6t7hK"/>
</p:tagLst>
</file>

<file path=ppt/tags/tag1150.xml><?xml version="1.0" encoding="utf-8"?>
<p:tagLst xmlns:a="http://schemas.openxmlformats.org/drawingml/2006/main" xmlns:r="http://schemas.openxmlformats.org/officeDocument/2006/relationships" xmlns:p="http://schemas.openxmlformats.org/presentationml/2006/main">
  <p:tag name="DVSHAPEID" val="2QwCO3PIYLB43FqTtAADyb"/>
</p:tagLst>
</file>

<file path=ppt/tags/tag1151.xml><?xml version="1.0" encoding="utf-8"?>
<p:tagLst xmlns:a="http://schemas.openxmlformats.org/drawingml/2006/main" xmlns:r="http://schemas.openxmlformats.org/officeDocument/2006/relationships" xmlns:p="http://schemas.openxmlformats.org/presentationml/2006/main">
  <p:tag name="DVSECTIONID" val="Sf8LFlyHejwea7aYAnovSg"/>
</p:tagLst>
</file>

<file path=ppt/tags/tag1152.xml><?xml version="1.0" encoding="utf-8"?>
<p:tagLst xmlns:a="http://schemas.openxmlformats.org/drawingml/2006/main" xmlns:r="http://schemas.openxmlformats.org/officeDocument/2006/relationships" xmlns:p="http://schemas.openxmlformats.org/presentationml/2006/main">
  <p:tag name="DVSHAPEID" val="99RvnujCR1UePDuPNH0odk"/>
</p:tagLst>
</file>

<file path=ppt/tags/tag1153.xml><?xml version="1.0" encoding="utf-8"?>
<p:tagLst xmlns:a="http://schemas.openxmlformats.org/drawingml/2006/main" xmlns:r="http://schemas.openxmlformats.org/officeDocument/2006/relationships" xmlns:p="http://schemas.openxmlformats.org/presentationml/2006/main">
  <p:tag name="DVSHAPEID" val="OSGOf9JslDL72D4fqDPRMq"/>
</p:tagLst>
</file>

<file path=ppt/tags/tag1154.xml><?xml version="1.0" encoding="utf-8"?>
<p:tagLst xmlns:a="http://schemas.openxmlformats.org/drawingml/2006/main" xmlns:r="http://schemas.openxmlformats.org/officeDocument/2006/relationships" xmlns:p="http://schemas.openxmlformats.org/presentationml/2006/main">
  <p:tag name="DVSHAPEID" val="ehG68KWcba7OkZOzeaSpFg"/>
</p:tagLst>
</file>

<file path=ppt/tags/tag1155.xml><?xml version="1.0" encoding="utf-8"?>
<p:tagLst xmlns:a="http://schemas.openxmlformats.org/drawingml/2006/main" xmlns:r="http://schemas.openxmlformats.org/officeDocument/2006/relationships" xmlns:p="http://schemas.openxmlformats.org/presentationml/2006/main">
  <p:tag name="DVSHAPEID" val="tIARLxhnylxoEp790Zw9rA"/>
</p:tagLst>
</file>

<file path=ppt/tags/tag1156.xml><?xml version="1.0" encoding="utf-8"?>
<p:tagLst xmlns:a="http://schemas.openxmlformats.org/drawingml/2006/main" xmlns:r="http://schemas.openxmlformats.org/officeDocument/2006/relationships" xmlns:p="http://schemas.openxmlformats.org/presentationml/2006/main">
  <p:tag name="DVSECTIONID" val="fBwL1w5qfHEPJjh8VH3tIG"/>
</p:tagLst>
</file>

<file path=ppt/tags/tag1157.xml><?xml version="1.0" encoding="utf-8"?>
<p:tagLst xmlns:a="http://schemas.openxmlformats.org/drawingml/2006/main" xmlns:r="http://schemas.openxmlformats.org/officeDocument/2006/relationships" xmlns:p="http://schemas.openxmlformats.org/presentationml/2006/main">
  <p:tag name="DVSHAPEID" val="b3BwMzVw5XDlOPSMev08TB"/>
</p:tagLst>
</file>

<file path=ppt/tags/tag1158.xml><?xml version="1.0" encoding="utf-8"?>
<p:tagLst xmlns:a="http://schemas.openxmlformats.org/drawingml/2006/main" xmlns:r="http://schemas.openxmlformats.org/officeDocument/2006/relationships" xmlns:p="http://schemas.openxmlformats.org/presentationml/2006/main">
  <p:tag name="DVSHAPEID" val="2CQ9KnYHpZNZTkY6Ljue9H"/>
</p:tagLst>
</file>

<file path=ppt/tags/tag1159.xml><?xml version="1.0" encoding="utf-8"?>
<p:tagLst xmlns:a="http://schemas.openxmlformats.org/drawingml/2006/main" xmlns:r="http://schemas.openxmlformats.org/officeDocument/2006/relationships" xmlns:p="http://schemas.openxmlformats.org/presentationml/2006/main">
  <p:tag name="DVSHAPEID" val="ugmDsBr5RwMMelOZknuW0R"/>
</p:tagLst>
</file>

<file path=ppt/tags/tag116.xml><?xml version="1.0" encoding="utf-8"?>
<p:tagLst xmlns:a="http://schemas.openxmlformats.org/drawingml/2006/main" xmlns:r="http://schemas.openxmlformats.org/officeDocument/2006/relationships" xmlns:p="http://schemas.openxmlformats.org/presentationml/2006/main">
  <p:tag name="DVSECTIONID" val="BVzZam0CRwIXEWGtXrKMME"/>
</p:tagLst>
</file>

<file path=ppt/tags/tag1160.xml><?xml version="1.0" encoding="utf-8"?>
<p:tagLst xmlns:a="http://schemas.openxmlformats.org/drawingml/2006/main" xmlns:r="http://schemas.openxmlformats.org/officeDocument/2006/relationships" xmlns:p="http://schemas.openxmlformats.org/presentationml/2006/main">
  <p:tag name="DVSHAPEID" val="RpzsbGwlDx1DoA1ndJV2Gt"/>
</p:tagLst>
</file>

<file path=ppt/tags/tag1161.xml><?xml version="1.0" encoding="utf-8"?>
<p:tagLst xmlns:a="http://schemas.openxmlformats.org/drawingml/2006/main" xmlns:r="http://schemas.openxmlformats.org/officeDocument/2006/relationships" xmlns:p="http://schemas.openxmlformats.org/presentationml/2006/main">
  <p:tag name="DVSHAPEID" val="EeFrBo2QAbulTcvVxtiuFA"/>
</p:tagLst>
</file>

<file path=ppt/tags/tag1162.xml><?xml version="1.0" encoding="utf-8"?>
<p:tagLst xmlns:a="http://schemas.openxmlformats.org/drawingml/2006/main" xmlns:r="http://schemas.openxmlformats.org/officeDocument/2006/relationships" xmlns:p="http://schemas.openxmlformats.org/presentationml/2006/main">
  <p:tag name="DVSHAPEID" val="wwqa9NoacSD9UV6558rpAD"/>
</p:tagLst>
</file>

<file path=ppt/tags/tag1163.xml><?xml version="1.0" encoding="utf-8"?>
<p:tagLst xmlns:a="http://schemas.openxmlformats.org/drawingml/2006/main" xmlns:r="http://schemas.openxmlformats.org/officeDocument/2006/relationships" xmlns:p="http://schemas.openxmlformats.org/presentationml/2006/main">
  <p:tag name="DVSHAPEID" val="EveBZAQCu1sKuAhD0G9Wdj"/>
</p:tagLst>
</file>

<file path=ppt/tags/tag1164.xml><?xml version="1.0" encoding="utf-8"?>
<p:tagLst xmlns:a="http://schemas.openxmlformats.org/drawingml/2006/main" xmlns:r="http://schemas.openxmlformats.org/officeDocument/2006/relationships" xmlns:p="http://schemas.openxmlformats.org/presentationml/2006/main">
  <p:tag name="DVSHAPEID" val="oEeFA7QX30nLtN9KGAisxy"/>
</p:tagLst>
</file>

<file path=ppt/tags/tag1165.xml><?xml version="1.0" encoding="utf-8"?>
<p:tagLst xmlns:a="http://schemas.openxmlformats.org/drawingml/2006/main" xmlns:r="http://schemas.openxmlformats.org/officeDocument/2006/relationships" xmlns:p="http://schemas.openxmlformats.org/presentationml/2006/main">
  <p:tag name="DVSHAPEID" val="dhs8AOueMuc1wJH1OSdnYE"/>
</p:tagLst>
</file>

<file path=ppt/tags/tag1166.xml><?xml version="1.0" encoding="utf-8"?>
<p:tagLst xmlns:a="http://schemas.openxmlformats.org/drawingml/2006/main" xmlns:r="http://schemas.openxmlformats.org/officeDocument/2006/relationships" xmlns:p="http://schemas.openxmlformats.org/presentationml/2006/main">
  <p:tag name="DVSHAPEID" val="gvtCzRACJZ3QrXcrw1tPdT"/>
</p:tagLst>
</file>

<file path=ppt/tags/tag1167.xml><?xml version="1.0" encoding="utf-8"?>
<p:tagLst xmlns:a="http://schemas.openxmlformats.org/drawingml/2006/main" xmlns:r="http://schemas.openxmlformats.org/officeDocument/2006/relationships" xmlns:p="http://schemas.openxmlformats.org/presentationml/2006/main">
  <p:tag name="DVSHAPEID" val="pAGvgsSHZtFzH5Bi1NCZ2r"/>
</p:tagLst>
</file>

<file path=ppt/tags/tag1168.xml><?xml version="1.0" encoding="utf-8"?>
<p:tagLst xmlns:a="http://schemas.openxmlformats.org/drawingml/2006/main" xmlns:r="http://schemas.openxmlformats.org/officeDocument/2006/relationships" xmlns:p="http://schemas.openxmlformats.org/presentationml/2006/main">
  <p:tag name="DVSHAPEID" val="lZVT04CLROt81y2Z1lnWdZ"/>
</p:tagLst>
</file>

<file path=ppt/tags/tag1169.xml><?xml version="1.0" encoding="utf-8"?>
<p:tagLst xmlns:a="http://schemas.openxmlformats.org/drawingml/2006/main" xmlns:r="http://schemas.openxmlformats.org/officeDocument/2006/relationships" xmlns:p="http://schemas.openxmlformats.org/presentationml/2006/main">
  <p:tag name="DVSHAPEID" val="5OG2fMgPhdHYfGznsN5dCQ"/>
</p:tagLst>
</file>

<file path=ppt/tags/tag117.xml><?xml version="1.0" encoding="utf-8"?>
<p:tagLst xmlns:a="http://schemas.openxmlformats.org/drawingml/2006/main" xmlns:r="http://schemas.openxmlformats.org/officeDocument/2006/relationships" xmlns:p="http://schemas.openxmlformats.org/presentationml/2006/main">
  <p:tag name="DVSHAPEID" val="JbWZMXaSo5W4te488vIUpB"/>
</p:tagLst>
</file>

<file path=ppt/tags/tag1170.xml><?xml version="1.0" encoding="utf-8"?>
<p:tagLst xmlns:a="http://schemas.openxmlformats.org/drawingml/2006/main" xmlns:r="http://schemas.openxmlformats.org/officeDocument/2006/relationships" xmlns:p="http://schemas.openxmlformats.org/presentationml/2006/main">
  <p:tag name="DVSHAPEID" val="5y32g2MgB6dlT7cYOQv1xg"/>
</p:tagLst>
</file>

<file path=ppt/tags/tag1171.xml><?xml version="1.0" encoding="utf-8"?>
<p:tagLst xmlns:a="http://schemas.openxmlformats.org/drawingml/2006/main" xmlns:r="http://schemas.openxmlformats.org/officeDocument/2006/relationships" xmlns:p="http://schemas.openxmlformats.org/presentationml/2006/main">
  <p:tag name="DVSHAPEID" val="KTNsatZfIAiP70IVC8m2fd"/>
</p:tagLst>
</file>

<file path=ppt/tags/tag1172.xml><?xml version="1.0" encoding="utf-8"?>
<p:tagLst xmlns:a="http://schemas.openxmlformats.org/drawingml/2006/main" xmlns:r="http://schemas.openxmlformats.org/officeDocument/2006/relationships" xmlns:p="http://schemas.openxmlformats.org/presentationml/2006/main">
  <p:tag name="DVSHAPEID" val="YEo4ZCkhYwFPiqyXsqABhM"/>
</p:tagLst>
</file>

<file path=ppt/tags/tag1173.xml><?xml version="1.0" encoding="utf-8"?>
<p:tagLst xmlns:a="http://schemas.openxmlformats.org/drawingml/2006/main" xmlns:r="http://schemas.openxmlformats.org/officeDocument/2006/relationships" xmlns:p="http://schemas.openxmlformats.org/presentationml/2006/main">
  <p:tag name="DVSHAPEID" val="1xMlLWwJPaXLaNZmltYv6C"/>
</p:tagLst>
</file>

<file path=ppt/tags/tag1174.xml><?xml version="1.0" encoding="utf-8"?>
<p:tagLst xmlns:a="http://schemas.openxmlformats.org/drawingml/2006/main" xmlns:r="http://schemas.openxmlformats.org/officeDocument/2006/relationships" xmlns:p="http://schemas.openxmlformats.org/presentationml/2006/main">
  <p:tag name="DVSHAPEID" val="xtBx2GgHyjmuG9VMIRWPaw"/>
</p:tagLst>
</file>

<file path=ppt/tags/tag1175.xml><?xml version="1.0" encoding="utf-8"?>
<p:tagLst xmlns:a="http://schemas.openxmlformats.org/drawingml/2006/main" xmlns:r="http://schemas.openxmlformats.org/officeDocument/2006/relationships" xmlns:p="http://schemas.openxmlformats.org/presentationml/2006/main">
  <p:tag name="DVSHAPEID" val="sDOUJ4RSnyg2A1dHeS4N1d"/>
</p:tagLst>
</file>

<file path=ppt/tags/tag1176.xml><?xml version="1.0" encoding="utf-8"?>
<p:tagLst xmlns:a="http://schemas.openxmlformats.org/drawingml/2006/main" xmlns:r="http://schemas.openxmlformats.org/officeDocument/2006/relationships" xmlns:p="http://schemas.openxmlformats.org/presentationml/2006/main">
  <p:tag name="DVSHAPEID" val="lsjqWYMxOGRFgTWJu8xWBr"/>
</p:tagLst>
</file>

<file path=ppt/tags/tag1177.xml><?xml version="1.0" encoding="utf-8"?>
<p:tagLst xmlns:a="http://schemas.openxmlformats.org/drawingml/2006/main" xmlns:r="http://schemas.openxmlformats.org/officeDocument/2006/relationships" xmlns:p="http://schemas.openxmlformats.org/presentationml/2006/main">
  <p:tag name="DVSHAPEID" val="dD186zK0MEnncJeopvYWFe"/>
</p:tagLst>
</file>

<file path=ppt/tags/tag1178.xml><?xml version="1.0" encoding="utf-8"?>
<p:tagLst xmlns:a="http://schemas.openxmlformats.org/drawingml/2006/main" xmlns:r="http://schemas.openxmlformats.org/officeDocument/2006/relationships" xmlns:p="http://schemas.openxmlformats.org/presentationml/2006/main">
  <p:tag name="DVSHAPEID" val="PSiFtKzsEDNOwGI8Ig6t1J"/>
</p:tagLst>
</file>

<file path=ppt/tags/tag1179.xml><?xml version="1.0" encoding="utf-8"?>
<p:tagLst xmlns:a="http://schemas.openxmlformats.org/drawingml/2006/main" xmlns:r="http://schemas.openxmlformats.org/officeDocument/2006/relationships" xmlns:p="http://schemas.openxmlformats.org/presentationml/2006/main">
  <p:tag name="DVSHAPEID" val="XGiKOmmbU9qnX1l9OVPjKU"/>
</p:tagLst>
</file>

<file path=ppt/tags/tag118.xml><?xml version="1.0" encoding="utf-8"?>
<p:tagLst xmlns:a="http://schemas.openxmlformats.org/drawingml/2006/main" xmlns:r="http://schemas.openxmlformats.org/officeDocument/2006/relationships" xmlns:p="http://schemas.openxmlformats.org/presentationml/2006/main">
  <p:tag name="DVSHAPEID" val="hnbeMD4x0lE4IChsZwFyHe"/>
</p:tagLst>
</file>

<file path=ppt/tags/tag1180.xml><?xml version="1.0" encoding="utf-8"?>
<p:tagLst xmlns:a="http://schemas.openxmlformats.org/drawingml/2006/main" xmlns:r="http://schemas.openxmlformats.org/officeDocument/2006/relationships" xmlns:p="http://schemas.openxmlformats.org/presentationml/2006/main">
  <p:tag name="DVSHAPEID" val="9hHimEFWrEWbHv417KG4S5"/>
</p:tagLst>
</file>

<file path=ppt/tags/tag1181.xml><?xml version="1.0" encoding="utf-8"?>
<p:tagLst xmlns:a="http://schemas.openxmlformats.org/drawingml/2006/main" xmlns:r="http://schemas.openxmlformats.org/officeDocument/2006/relationships" xmlns:p="http://schemas.openxmlformats.org/presentationml/2006/main">
  <p:tag name="DVSHAPEID" val="AIqx1sfbKxT4NWMWKi0dX5"/>
</p:tagLst>
</file>

<file path=ppt/tags/tag1182.xml><?xml version="1.0" encoding="utf-8"?>
<p:tagLst xmlns:a="http://schemas.openxmlformats.org/drawingml/2006/main" xmlns:r="http://schemas.openxmlformats.org/officeDocument/2006/relationships" xmlns:p="http://schemas.openxmlformats.org/presentationml/2006/main">
  <p:tag name="DVSHAPEID" val="61MZXnXwfsZof6qrxexTt3"/>
</p:tagLst>
</file>

<file path=ppt/tags/tag1183.xml><?xml version="1.0" encoding="utf-8"?>
<p:tagLst xmlns:a="http://schemas.openxmlformats.org/drawingml/2006/main" xmlns:r="http://schemas.openxmlformats.org/officeDocument/2006/relationships" xmlns:p="http://schemas.openxmlformats.org/presentationml/2006/main">
  <p:tag name="DVSHAPEID" val="KwNOpqesGHJezPXZtmzlcY"/>
</p:tagLst>
</file>

<file path=ppt/tags/tag1184.xml><?xml version="1.0" encoding="utf-8"?>
<p:tagLst xmlns:a="http://schemas.openxmlformats.org/drawingml/2006/main" xmlns:r="http://schemas.openxmlformats.org/officeDocument/2006/relationships" xmlns:p="http://schemas.openxmlformats.org/presentationml/2006/main">
  <p:tag name="DVSHAPEID" val="qgYhjZnLDOH6epXM5SMTBV"/>
</p:tagLst>
</file>

<file path=ppt/tags/tag1185.xml><?xml version="1.0" encoding="utf-8"?>
<p:tagLst xmlns:a="http://schemas.openxmlformats.org/drawingml/2006/main" xmlns:r="http://schemas.openxmlformats.org/officeDocument/2006/relationships" xmlns:p="http://schemas.openxmlformats.org/presentationml/2006/main">
  <p:tag name="DVSHAPEID" val="AOmxhwPNDaKL6wQ76f4V3V"/>
</p:tagLst>
</file>

<file path=ppt/tags/tag1186.xml><?xml version="1.0" encoding="utf-8"?>
<p:tagLst xmlns:a="http://schemas.openxmlformats.org/drawingml/2006/main" xmlns:r="http://schemas.openxmlformats.org/officeDocument/2006/relationships" xmlns:p="http://schemas.openxmlformats.org/presentationml/2006/main">
  <p:tag name="DVSHAPEID" val="D0T2QYnOheUU3HAgMs1BHC"/>
</p:tagLst>
</file>

<file path=ppt/tags/tag1187.xml><?xml version="1.0" encoding="utf-8"?>
<p:tagLst xmlns:a="http://schemas.openxmlformats.org/drawingml/2006/main" xmlns:r="http://schemas.openxmlformats.org/officeDocument/2006/relationships" xmlns:p="http://schemas.openxmlformats.org/presentationml/2006/main">
  <p:tag name="DVSHAPEID" val="UfLNuSof1AWJYPN9txPaWw"/>
</p:tagLst>
</file>

<file path=ppt/tags/tag1188.xml><?xml version="1.0" encoding="utf-8"?>
<p:tagLst xmlns:a="http://schemas.openxmlformats.org/drawingml/2006/main" xmlns:r="http://schemas.openxmlformats.org/officeDocument/2006/relationships" xmlns:p="http://schemas.openxmlformats.org/presentationml/2006/main">
  <p:tag name="DVSHAPEID" val="6d5w1tvsZSY06Dg3uuq2dk"/>
</p:tagLst>
</file>

<file path=ppt/tags/tag1189.xml><?xml version="1.0" encoding="utf-8"?>
<p:tagLst xmlns:a="http://schemas.openxmlformats.org/drawingml/2006/main" xmlns:r="http://schemas.openxmlformats.org/officeDocument/2006/relationships" xmlns:p="http://schemas.openxmlformats.org/presentationml/2006/main">
  <p:tag name="DVSHAPEID" val="NLESBL3jcb8trAXEpDOnAC"/>
</p:tagLst>
</file>

<file path=ppt/tags/tag119.xml><?xml version="1.0" encoding="utf-8"?>
<p:tagLst xmlns:a="http://schemas.openxmlformats.org/drawingml/2006/main" xmlns:r="http://schemas.openxmlformats.org/officeDocument/2006/relationships" xmlns:p="http://schemas.openxmlformats.org/presentationml/2006/main">
  <p:tag name="DVSHAPEID" val="hm1t6IYYoml7TzNxbwOQ4B"/>
</p:tagLst>
</file>

<file path=ppt/tags/tag1190.xml><?xml version="1.0" encoding="utf-8"?>
<p:tagLst xmlns:a="http://schemas.openxmlformats.org/drawingml/2006/main" xmlns:r="http://schemas.openxmlformats.org/officeDocument/2006/relationships" xmlns:p="http://schemas.openxmlformats.org/presentationml/2006/main">
  <p:tag name="DVSECTIONID" val="TduDLYHcUIwItL0m6hslLT"/>
</p:tagLst>
</file>

<file path=ppt/tags/tag1191.xml><?xml version="1.0" encoding="utf-8"?>
<p:tagLst xmlns:a="http://schemas.openxmlformats.org/drawingml/2006/main" xmlns:r="http://schemas.openxmlformats.org/officeDocument/2006/relationships" xmlns:p="http://schemas.openxmlformats.org/presentationml/2006/main">
  <p:tag name="DVSHAPEID" val="aOYGUWqaDV7Uuj2WlTyzzS"/>
</p:tagLst>
</file>

<file path=ppt/tags/tag1192.xml><?xml version="1.0" encoding="utf-8"?>
<p:tagLst xmlns:a="http://schemas.openxmlformats.org/drawingml/2006/main" xmlns:r="http://schemas.openxmlformats.org/officeDocument/2006/relationships" xmlns:p="http://schemas.openxmlformats.org/presentationml/2006/main">
  <p:tag name="DVSHAPEID" val="RqwFIWIw7IjLLmWIFAHv0Q"/>
</p:tagLst>
</file>

<file path=ppt/tags/tag1193.xml><?xml version="1.0" encoding="utf-8"?>
<p:tagLst xmlns:a="http://schemas.openxmlformats.org/drawingml/2006/main" xmlns:r="http://schemas.openxmlformats.org/officeDocument/2006/relationships" xmlns:p="http://schemas.openxmlformats.org/presentationml/2006/main">
  <p:tag name="DVSHAPEID" val="i2wlexszpHiiWyafdts7Oo"/>
</p:tagLst>
</file>

<file path=ppt/tags/tag1194.xml><?xml version="1.0" encoding="utf-8"?>
<p:tagLst xmlns:a="http://schemas.openxmlformats.org/drawingml/2006/main" xmlns:r="http://schemas.openxmlformats.org/officeDocument/2006/relationships" xmlns:p="http://schemas.openxmlformats.org/presentationml/2006/main">
  <p:tag name="DVSECTIONID" val="DlgWQKJIzy0puu6SKNP4FJ"/>
</p:tagLst>
</file>

<file path=ppt/tags/tag1195.xml><?xml version="1.0" encoding="utf-8"?>
<p:tagLst xmlns:a="http://schemas.openxmlformats.org/drawingml/2006/main" xmlns:r="http://schemas.openxmlformats.org/officeDocument/2006/relationships" xmlns:p="http://schemas.openxmlformats.org/presentationml/2006/main">
  <p:tag name="DVSHAPEID" val="b3BwMzVw5XDlOPSMev08TB"/>
</p:tagLst>
</file>

<file path=ppt/tags/tag1196.xml><?xml version="1.0" encoding="utf-8"?>
<p:tagLst xmlns:a="http://schemas.openxmlformats.org/drawingml/2006/main" xmlns:r="http://schemas.openxmlformats.org/officeDocument/2006/relationships" xmlns:p="http://schemas.openxmlformats.org/presentationml/2006/main">
  <p:tag name="DVSHAPEID" val="2CQ9KnYHpZNZTkY6Ljue9H"/>
</p:tagLst>
</file>

<file path=ppt/tags/tag1197.xml><?xml version="1.0" encoding="utf-8"?>
<p:tagLst xmlns:a="http://schemas.openxmlformats.org/drawingml/2006/main" xmlns:r="http://schemas.openxmlformats.org/officeDocument/2006/relationships" xmlns:p="http://schemas.openxmlformats.org/presentationml/2006/main">
  <p:tag name="DVSHAPEID" val="ugmDsBr5RwMMelOZknuW0R"/>
</p:tagLst>
</file>

<file path=ppt/tags/tag1198.xml><?xml version="1.0" encoding="utf-8"?>
<p:tagLst xmlns:a="http://schemas.openxmlformats.org/drawingml/2006/main" xmlns:r="http://schemas.openxmlformats.org/officeDocument/2006/relationships" xmlns:p="http://schemas.openxmlformats.org/presentationml/2006/main">
  <p:tag name="DVSHAPEID" val="RpzsbGwlDx1DoA1ndJV2Gt"/>
</p:tagLst>
</file>

<file path=ppt/tags/tag1199.xml><?xml version="1.0" encoding="utf-8"?>
<p:tagLst xmlns:a="http://schemas.openxmlformats.org/drawingml/2006/main" xmlns:r="http://schemas.openxmlformats.org/officeDocument/2006/relationships" xmlns:p="http://schemas.openxmlformats.org/presentationml/2006/main">
  <p:tag name="DVSHAPEID" val="EeFrBo2QAbulTcvVxtiuFA"/>
</p:tagLst>
</file>

<file path=ppt/tags/tag12.xml><?xml version="1.0" encoding="utf-8"?>
<p:tagLst xmlns:a="http://schemas.openxmlformats.org/drawingml/2006/main" xmlns:r="http://schemas.openxmlformats.org/officeDocument/2006/relationships" xmlns:p="http://schemas.openxmlformats.org/presentationml/2006/main">
  <p:tag name="DVSHAPEID" val="M2AqU5QxpzjeGYNxQyNGp0"/>
</p:tagLst>
</file>

<file path=ppt/tags/tag120.xml><?xml version="1.0" encoding="utf-8"?>
<p:tagLst xmlns:a="http://schemas.openxmlformats.org/drawingml/2006/main" xmlns:r="http://schemas.openxmlformats.org/officeDocument/2006/relationships" xmlns:p="http://schemas.openxmlformats.org/presentationml/2006/main">
  <p:tag name="DVSHAPEID" val="qowsRGvceRU35Odiwlz2Xh"/>
</p:tagLst>
</file>

<file path=ppt/tags/tag1200.xml><?xml version="1.0" encoding="utf-8"?>
<p:tagLst xmlns:a="http://schemas.openxmlformats.org/drawingml/2006/main" xmlns:r="http://schemas.openxmlformats.org/officeDocument/2006/relationships" xmlns:p="http://schemas.openxmlformats.org/presentationml/2006/main">
  <p:tag name="DVSHAPEID" val="wwqa9NoacSD9UV6558rpAD"/>
</p:tagLst>
</file>

<file path=ppt/tags/tag1201.xml><?xml version="1.0" encoding="utf-8"?>
<p:tagLst xmlns:a="http://schemas.openxmlformats.org/drawingml/2006/main" xmlns:r="http://schemas.openxmlformats.org/officeDocument/2006/relationships" xmlns:p="http://schemas.openxmlformats.org/presentationml/2006/main">
  <p:tag name="DVSHAPEID" val="EveBZAQCu1sKuAhD0G9Wdj"/>
</p:tagLst>
</file>

<file path=ppt/tags/tag1202.xml><?xml version="1.0" encoding="utf-8"?>
<p:tagLst xmlns:a="http://schemas.openxmlformats.org/drawingml/2006/main" xmlns:r="http://schemas.openxmlformats.org/officeDocument/2006/relationships" xmlns:p="http://schemas.openxmlformats.org/presentationml/2006/main">
  <p:tag name="DVSHAPEID" val="oEeFA7QX30nLtN9KGAisxy"/>
</p:tagLst>
</file>

<file path=ppt/tags/tag1203.xml><?xml version="1.0" encoding="utf-8"?>
<p:tagLst xmlns:a="http://schemas.openxmlformats.org/drawingml/2006/main" xmlns:r="http://schemas.openxmlformats.org/officeDocument/2006/relationships" xmlns:p="http://schemas.openxmlformats.org/presentationml/2006/main">
  <p:tag name="DVSHAPEID" val="dhs8AOueMuc1wJH1OSdnYE"/>
</p:tagLst>
</file>

<file path=ppt/tags/tag1204.xml><?xml version="1.0" encoding="utf-8"?>
<p:tagLst xmlns:a="http://schemas.openxmlformats.org/drawingml/2006/main" xmlns:r="http://schemas.openxmlformats.org/officeDocument/2006/relationships" xmlns:p="http://schemas.openxmlformats.org/presentationml/2006/main">
  <p:tag name="DVSHAPEID" val="gvtCzRACJZ3QrXcrw1tPdT"/>
</p:tagLst>
</file>

<file path=ppt/tags/tag1205.xml><?xml version="1.0" encoding="utf-8"?>
<p:tagLst xmlns:a="http://schemas.openxmlformats.org/drawingml/2006/main" xmlns:r="http://schemas.openxmlformats.org/officeDocument/2006/relationships" xmlns:p="http://schemas.openxmlformats.org/presentationml/2006/main">
  <p:tag name="DVSHAPEID" val="5y32g2MgB6dlT7cYOQv1xg"/>
</p:tagLst>
</file>

<file path=ppt/tags/tag1206.xml><?xml version="1.0" encoding="utf-8"?>
<p:tagLst xmlns:a="http://schemas.openxmlformats.org/drawingml/2006/main" xmlns:r="http://schemas.openxmlformats.org/officeDocument/2006/relationships" xmlns:p="http://schemas.openxmlformats.org/presentationml/2006/main">
  <p:tag name="DVSHAPEID" val="sDOUJ4RSnyg2A1dHeS4N1d"/>
</p:tagLst>
</file>

<file path=ppt/tags/tag1207.xml><?xml version="1.0" encoding="utf-8"?>
<p:tagLst xmlns:a="http://schemas.openxmlformats.org/drawingml/2006/main" xmlns:r="http://schemas.openxmlformats.org/officeDocument/2006/relationships" xmlns:p="http://schemas.openxmlformats.org/presentationml/2006/main">
  <p:tag name="DVSHAPEID" val="lsjqWYMxOGRFgTWJu8xWBr"/>
</p:tagLst>
</file>

<file path=ppt/tags/tag1208.xml><?xml version="1.0" encoding="utf-8"?>
<p:tagLst xmlns:a="http://schemas.openxmlformats.org/drawingml/2006/main" xmlns:r="http://schemas.openxmlformats.org/officeDocument/2006/relationships" xmlns:p="http://schemas.openxmlformats.org/presentationml/2006/main">
  <p:tag name="DVSHAPEID" val="PSiFtKzsEDNOwGI8Ig6t1J"/>
</p:tagLst>
</file>

<file path=ppt/tags/tag1209.xml><?xml version="1.0" encoding="utf-8"?>
<p:tagLst xmlns:a="http://schemas.openxmlformats.org/drawingml/2006/main" xmlns:r="http://schemas.openxmlformats.org/officeDocument/2006/relationships" xmlns:p="http://schemas.openxmlformats.org/presentationml/2006/main">
  <p:tag name="DVSECTIONID" val="37f5swvJvbgVvQFhi1NZcU"/>
</p:tagLst>
</file>

<file path=ppt/tags/tag121.xml><?xml version="1.0" encoding="utf-8"?>
<p:tagLst xmlns:a="http://schemas.openxmlformats.org/drawingml/2006/main" xmlns:r="http://schemas.openxmlformats.org/officeDocument/2006/relationships" xmlns:p="http://schemas.openxmlformats.org/presentationml/2006/main">
  <p:tag name="DVSHAPEID" val="w7TDglRKrQt1iZZQNIipBx"/>
</p:tagLst>
</file>

<file path=ppt/tags/tag1210.xml><?xml version="1.0" encoding="utf-8"?>
<p:tagLst xmlns:a="http://schemas.openxmlformats.org/drawingml/2006/main" xmlns:r="http://schemas.openxmlformats.org/officeDocument/2006/relationships" xmlns:p="http://schemas.openxmlformats.org/presentationml/2006/main">
  <p:tag name="DVSHAPEID" val="aUeqsY5oRbEelICcM7KWAN"/>
</p:tagLst>
</file>

<file path=ppt/tags/tag1211.xml><?xml version="1.0" encoding="utf-8"?>
<p:tagLst xmlns:a="http://schemas.openxmlformats.org/drawingml/2006/main" xmlns:r="http://schemas.openxmlformats.org/officeDocument/2006/relationships" xmlns:p="http://schemas.openxmlformats.org/presentationml/2006/main">
  <p:tag name="DVSHAPEID" val="ZE6kcugSfS46RJHngErTFj"/>
</p:tagLst>
</file>

<file path=ppt/tags/tag1212.xml><?xml version="1.0" encoding="utf-8"?>
<p:tagLst xmlns:a="http://schemas.openxmlformats.org/drawingml/2006/main" xmlns:r="http://schemas.openxmlformats.org/officeDocument/2006/relationships" xmlns:p="http://schemas.openxmlformats.org/presentationml/2006/main">
  <p:tag name="DVSHAPEID" val="VUahZWnjfpomVzj7LB7YWL"/>
</p:tagLst>
</file>

<file path=ppt/tags/tag1213.xml><?xml version="1.0" encoding="utf-8"?>
<p:tagLst xmlns:a="http://schemas.openxmlformats.org/drawingml/2006/main" xmlns:r="http://schemas.openxmlformats.org/officeDocument/2006/relationships" xmlns:p="http://schemas.openxmlformats.org/presentationml/2006/main">
  <p:tag name="DVSECTIONID" val="b3EJy4kF0xnZET10wvsejS"/>
</p:tagLst>
</file>

<file path=ppt/tags/tag1214.xml><?xml version="1.0" encoding="utf-8"?>
<p:tagLst xmlns:a="http://schemas.openxmlformats.org/drawingml/2006/main" xmlns:r="http://schemas.openxmlformats.org/officeDocument/2006/relationships" xmlns:p="http://schemas.openxmlformats.org/presentationml/2006/main">
  <p:tag name="DVSHAPEID" val="RBOjD9qPQpqA0ZFCOyxnxD"/>
</p:tagLst>
</file>

<file path=ppt/tags/tag1215.xml><?xml version="1.0" encoding="utf-8"?>
<p:tagLst xmlns:a="http://schemas.openxmlformats.org/drawingml/2006/main" xmlns:r="http://schemas.openxmlformats.org/officeDocument/2006/relationships" xmlns:p="http://schemas.openxmlformats.org/presentationml/2006/main">
  <p:tag name="DVSHAPEID" val="yPVxN7JGEErkLelqJPhz8n"/>
</p:tagLst>
</file>

<file path=ppt/tags/tag1216.xml><?xml version="1.0" encoding="utf-8"?>
<p:tagLst xmlns:a="http://schemas.openxmlformats.org/drawingml/2006/main" xmlns:r="http://schemas.openxmlformats.org/officeDocument/2006/relationships" xmlns:p="http://schemas.openxmlformats.org/presentationml/2006/main">
  <p:tag name="DVSECTIONID" val="37f5swvJvbgVvQFhi1NZcU"/>
</p:tagLst>
</file>

<file path=ppt/tags/tag1217.xml><?xml version="1.0" encoding="utf-8"?>
<p:tagLst xmlns:a="http://schemas.openxmlformats.org/drawingml/2006/main" xmlns:r="http://schemas.openxmlformats.org/officeDocument/2006/relationships" xmlns:p="http://schemas.openxmlformats.org/presentationml/2006/main">
  <p:tag name="DVSHAPEID" val="aUeqsY5oRbEelICcM7KWAN"/>
</p:tagLst>
</file>

<file path=ppt/tags/tag1218.xml><?xml version="1.0" encoding="utf-8"?>
<p:tagLst xmlns:a="http://schemas.openxmlformats.org/drawingml/2006/main" xmlns:r="http://schemas.openxmlformats.org/officeDocument/2006/relationships" xmlns:p="http://schemas.openxmlformats.org/presentationml/2006/main">
  <p:tag name="DVSHAPEID" val="ZE6kcugSfS46RJHngErTFj"/>
</p:tagLst>
</file>

<file path=ppt/tags/tag1219.xml><?xml version="1.0" encoding="utf-8"?>
<p:tagLst xmlns:a="http://schemas.openxmlformats.org/drawingml/2006/main" xmlns:r="http://schemas.openxmlformats.org/officeDocument/2006/relationships" xmlns:p="http://schemas.openxmlformats.org/presentationml/2006/main">
  <p:tag name="DVSHAPEID" val="VUahZWnjfpomVzj7LB7YWL"/>
</p:tagLst>
</file>

<file path=ppt/tags/tag122.xml><?xml version="1.0" encoding="utf-8"?>
<p:tagLst xmlns:a="http://schemas.openxmlformats.org/drawingml/2006/main" xmlns:r="http://schemas.openxmlformats.org/officeDocument/2006/relationships" xmlns:p="http://schemas.openxmlformats.org/presentationml/2006/main">
  <p:tag name="DVSHAPEID" val="9XZ2WvNFhcT0CAMdI2icEI"/>
</p:tagLst>
</file>

<file path=ppt/tags/tag1220.xml><?xml version="1.0" encoding="utf-8"?>
<p:tagLst xmlns:a="http://schemas.openxmlformats.org/drawingml/2006/main" xmlns:r="http://schemas.openxmlformats.org/officeDocument/2006/relationships" xmlns:p="http://schemas.openxmlformats.org/presentationml/2006/main">
  <p:tag name="DVSECTIONID" val="fBwL1w5qfHEPJjh8VH3tIG"/>
</p:tagLst>
</file>

<file path=ppt/tags/tag1221.xml><?xml version="1.0" encoding="utf-8"?>
<p:tagLst xmlns:a="http://schemas.openxmlformats.org/drawingml/2006/main" xmlns:r="http://schemas.openxmlformats.org/officeDocument/2006/relationships" xmlns:p="http://schemas.openxmlformats.org/presentationml/2006/main">
  <p:tag name="DVSHAPEID" val="b3BwMzVw5XDlOPSMev08TB"/>
</p:tagLst>
</file>

<file path=ppt/tags/tag1222.xml><?xml version="1.0" encoding="utf-8"?>
<p:tagLst xmlns:a="http://schemas.openxmlformats.org/drawingml/2006/main" xmlns:r="http://schemas.openxmlformats.org/officeDocument/2006/relationships" xmlns:p="http://schemas.openxmlformats.org/presentationml/2006/main">
  <p:tag name="DVSHAPEID" val="2CQ9KnYHpZNZTkY6Ljue9H"/>
</p:tagLst>
</file>

<file path=ppt/tags/tag1223.xml><?xml version="1.0" encoding="utf-8"?>
<p:tagLst xmlns:a="http://schemas.openxmlformats.org/drawingml/2006/main" xmlns:r="http://schemas.openxmlformats.org/officeDocument/2006/relationships" xmlns:p="http://schemas.openxmlformats.org/presentationml/2006/main">
  <p:tag name="DVSHAPEID" val="ugmDsBr5RwMMelOZknuW0R"/>
</p:tagLst>
</file>

<file path=ppt/tags/tag1224.xml><?xml version="1.0" encoding="utf-8"?>
<p:tagLst xmlns:a="http://schemas.openxmlformats.org/drawingml/2006/main" xmlns:r="http://schemas.openxmlformats.org/officeDocument/2006/relationships" xmlns:p="http://schemas.openxmlformats.org/presentationml/2006/main">
  <p:tag name="DVSHAPEID" val="RpzsbGwlDx1DoA1ndJV2Gt"/>
</p:tagLst>
</file>

<file path=ppt/tags/tag1225.xml><?xml version="1.0" encoding="utf-8"?>
<p:tagLst xmlns:a="http://schemas.openxmlformats.org/drawingml/2006/main" xmlns:r="http://schemas.openxmlformats.org/officeDocument/2006/relationships" xmlns:p="http://schemas.openxmlformats.org/presentationml/2006/main">
  <p:tag name="DVSHAPEID" val="EeFrBo2QAbulTcvVxtiuFA"/>
</p:tagLst>
</file>

<file path=ppt/tags/tag1226.xml><?xml version="1.0" encoding="utf-8"?>
<p:tagLst xmlns:a="http://schemas.openxmlformats.org/drawingml/2006/main" xmlns:r="http://schemas.openxmlformats.org/officeDocument/2006/relationships" xmlns:p="http://schemas.openxmlformats.org/presentationml/2006/main">
  <p:tag name="DVSHAPEID" val="wwqa9NoacSD9UV6558rpAD"/>
</p:tagLst>
</file>

<file path=ppt/tags/tag1227.xml><?xml version="1.0" encoding="utf-8"?>
<p:tagLst xmlns:a="http://schemas.openxmlformats.org/drawingml/2006/main" xmlns:r="http://schemas.openxmlformats.org/officeDocument/2006/relationships" xmlns:p="http://schemas.openxmlformats.org/presentationml/2006/main">
  <p:tag name="DVSHAPEID" val="EveBZAQCu1sKuAhD0G9Wdj"/>
</p:tagLst>
</file>

<file path=ppt/tags/tag1228.xml><?xml version="1.0" encoding="utf-8"?>
<p:tagLst xmlns:a="http://schemas.openxmlformats.org/drawingml/2006/main" xmlns:r="http://schemas.openxmlformats.org/officeDocument/2006/relationships" xmlns:p="http://schemas.openxmlformats.org/presentationml/2006/main">
  <p:tag name="DVSHAPEID" val="oEeFA7QX30nLtN9KGAisxy"/>
</p:tagLst>
</file>

<file path=ppt/tags/tag1229.xml><?xml version="1.0" encoding="utf-8"?>
<p:tagLst xmlns:a="http://schemas.openxmlformats.org/drawingml/2006/main" xmlns:r="http://schemas.openxmlformats.org/officeDocument/2006/relationships" xmlns:p="http://schemas.openxmlformats.org/presentationml/2006/main">
  <p:tag name="DVSHAPEID" val="dhs8AOueMuc1wJH1OSdnYE"/>
</p:tagLst>
</file>

<file path=ppt/tags/tag123.xml><?xml version="1.0" encoding="utf-8"?>
<p:tagLst xmlns:a="http://schemas.openxmlformats.org/drawingml/2006/main" xmlns:r="http://schemas.openxmlformats.org/officeDocument/2006/relationships" xmlns:p="http://schemas.openxmlformats.org/presentationml/2006/main">
  <p:tag name="DVSHAPEID" val="Lf6ezgyphOZZXVEeplWLyh"/>
</p:tagLst>
</file>

<file path=ppt/tags/tag1230.xml><?xml version="1.0" encoding="utf-8"?>
<p:tagLst xmlns:a="http://schemas.openxmlformats.org/drawingml/2006/main" xmlns:r="http://schemas.openxmlformats.org/officeDocument/2006/relationships" xmlns:p="http://schemas.openxmlformats.org/presentationml/2006/main">
  <p:tag name="DVSHAPEID" val="gvtCzRACJZ3QrXcrw1tPdT"/>
</p:tagLst>
</file>

<file path=ppt/tags/tag1231.xml><?xml version="1.0" encoding="utf-8"?>
<p:tagLst xmlns:a="http://schemas.openxmlformats.org/drawingml/2006/main" xmlns:r="http://schemas.openxmlformats.org/officeDocument/2006/relationships" xmlns:p="http://schemas.openxmlformats.org/presentationml/2006/main">
  <p:tag name="DVSHAPEID" val="pAGvgsSHZtFzH5Bi1NCZ2r"/>
</p:tagLst>
</file>

<file path=ppt/tags/tag1232.xml><?xml version="1.0" encoding="utf-8"?>
<p:tagLst xmlns:a="http://schemas.openxmlformats.org/drawingml/2006/main" xmlns:r="http://schemas.openxmlformats.org/officeDocument/2006/relationships" xmlns:p="http://schemas.openxmlformats.org/presentationml/2006/main">
  <p:tag name="DVSHAPEID" val="lZVT04CLROt81y2Z1lnWdZ"/>
</p:tagLst>
</file>

<file path=ppt/tags/tag1233.xml><?xml version="1.0" encoding="utf-8"?>
<p:tagLst xmlns:a="http://schemas.openxmlformats.org/drawingml/2006/main" xmlns:r="http://schemas.openxmlformats.org/officeDocument/2006/relationships" xmlns:p="http://schemas.openxmlformats.org/presentationml/2006/main">
  <p:tag name="DVSHAPEID" val="5OG2fMgPhdHYfGznsN5dCQ"/>
</p:tagLst>
</file>

<file path=ppt/tags/tag1234.xml><?xml version="1.0" encoding="utf-8"?>
<p:tagLst xmlns:a="http://schemas.openxmlformats.org/drawingml/2006/main" xmlns:r="http://schemas.openxmlformats.org/officeDocument/2006/relationships" xmlns:p="http://schemas.openxmlformats.org/presentationml/2006/main">
  <p:tag name="DVSHAPEID" val="5y32g2MgB6dlT7cYOQv1xg"/>
</p:tagLst>
</file>

<file path=ppt/tags/tag1235.xml><?xml version="1.0" encoding="utf-8"?>
<p:tagLst xmlns:a="http://schemas.openxmlformats.org/drawingml/2006/main" xmlns:r="http://schemas.openxmlformats.org/officeDocument/2006/relationships" xmlns:p="http://schemas.openxmlformats.org/presentationml/2006/main">
  <p:tag name="DVSHAPEID" val="KTNsatZfIAiP70IVC8m2fd"/>
</p:tagLst>
</file>

<file path=ppt/tags/tag1236.xml><?xml version="1.0" encoding="utf-8"?>
<p:tagLst xmlns:a="http://schemas.openxmlformats.org/drawingml/2006/main" xmlns:r="http://schemas.openxmlformats.org/officeDocument/2006/relationships" xmlns:p="http://schemas.openxmlformats.org/presentationml/2006/main">
  <p:tag name="DVSHAPEID" val="YEo4ZCkhYwFPiqyXsqABhM"/>
</p:tagLst>
</file>

<file path=ppt/tags/tag1237.xml><?xml version="1.0" encoding="utf-8"?>
<p:tagLst xmlns:a="http://schemas.openxmlformats.org/drawingml/2006/main" xmlns:r="http://schemas.openxmlformats.org/officeDocument/2006/relationships" xmlns:p="http://schemas.openxmlformats.org/presentationml/2006/main">
  <p:tag name="DVSHAPEID" val="1xMlLWwJPaXLaNZmltYv6C"/>
</p:tagLst>
</file>

<file path=ppt/tags/tag1238.xml><?xml version="1.0" encoding="utf-8"?>
<p:tagLst xmlns:a="http://schemas.openxmlformats.org/drawingml/2006/main" xmlns:r="http://schemas.openxmlformats.org/officeDocument/2006/relationships" xmlns:p="http://schemas.openxmlformats.org/presentationml/2006/main">
  <p:tag name="DVSHAPEID" val="xtBx2GgHyjmuG9VMIRWPaw"/>
</p:tagLst>
</file>

<file path=ppt/tags/tag1239.xml><?xml version="1.0" encoding="utf-8"?>
<p:tagLst xmlns:a="http://schemas.openxmlformats.org/drawingml/2006/main" xmlns:r="http://schemas.openxmlformats.org/officeDocument/2006/relationships" xmlns:p="http://schemas.openxmlformats.org/presentationml/2006/main">
  <p:tag name="DVSHAPEID" val="sDOUJ4RSnyg2A1dHeS4N1d"/>
</p:tagLst>
</file>

<file path=ppt/tags/tag124.xml><?xml version="1.0" encoding="utf-8"?>
<p:tagLst xmlns:a="http://schemas.openxmlformats.org/drawingml/2006/main" xmlns:r="http://schemas.openxmlformats.org/officeDocument/2006/relationships" xmlns:p="http://schemas.openxmlformats.org/presentationml/2006/main">
  <p:tag name="DVSHAPEID" val="7imo3zZf6pTqcJVHVw7RV5"/>
</p:tagLst>
</file>

<file path=ppt/tags/tag1240.xml><?xml version="1.0" encoding="utf-8"?>
<p:tagLst xmlns:a="http://schemas.openxmlformats.org/drawingml/2006/main" xmlns:r="http://schemas.openxmlformats.org/officeDocument/2006/relationships" xmlns:p="http://schemas.openxmlformats.org/presentationml/2006/main">
  <p:tag name="DVSHAPEID" val="lsjqWYMxOGRFgTWJu8xWBr"/>
</p:tagLst>
</file>

<file path=ppt/tags/tag1241.xml><?xml version="1.0" encoding="utf-8"?>
<p:tagLst xmlns:a="http://schemas.openxmlformats.org/drawingml/2006/main" xmlns:r="http://schemas.openxmlformats.org/officeDocument/2006/relationships" xmlns:p="http://schemas.openxmlformats.org/presentationml/2006/main">
  <p:tag name="DVSHAPEID" val="dD186zK0MEnncJeopvYWFe"/>
</p:tagLst>
</file>

<file path=ppt/tags/tag1242.xml><?xml version="1.0" encoding="utf-8"?>
<p:tagLst xmlns:a="http://schemas.openxmlformats.org/drawingml/2006/main" xmlns:r="http://schemas.openxmlformats.org/officeDocument/2006/relationships" xmlns:p="http://schemas.openxmlformats.org/presentationml/2006/main">
  <p:tag name="DVSHAPEID" val="PSiFtKzsEDNOwGI8Ig6t1J"/>
</p:tagLst>
</file>

<file path=ppt/tags/tag1243.xml><?xml version="1.0" encoding="utf-8"?>
<p:tagLst xmlns:a="http://schemas.openxmlformats.org/drawingml/2006/main" xmlns:r="http://schemas.openxmlformats.org/officeDocument/2006/relationships" xmlns:p="http://schemas.openxmlformats.org/presentationml/2006/main">
  <p:tag name="DVSHAPEID" val="XGiKOmmbU9qnX1l9OVPjKU"/>
</p:tagLst>
</file>

<file path=ppt/tags/tag1244.xml><?xml version="1.0" encoding="utf-8"?>
<p:tagLst xmlns:a="http://schemas.openxmlformats.org/drawingml/2006/main" xmlns:r="http://schemas.openxmlformats.org/officeDocument/2006/relationships" xmlns:p="http://schemas.openxmlformats.org/presentationml/2006/main">
  <p:tag name="DVSHAPEID" val="9hHimEFWrEWbHv417KG4S5"/>
</p:tagLst>
</file>

<file path=ppt/tags/tag1245.xml><?xml version="1.0" encoding="utf-8"?>
<p:tagLst xmlns:a="http://schemas.openxmlformats.org/drawingml/2006/main" xmlns:r="http://schemas.openxmlformats.org/officeDocument/2006/relationships" xmlns:p="http://schemas.openxmlformats.org/presentationml/2006/main">
  <p:tag name="DVSHAPEID" val="AIqx1sfbKxT4NWMWKi0dX5"/>
</p:tagLst>
</file>

<file path=ppt/tags/tag1246.xml><?xml version="1.0" encoding="utf-8"?>
<p:tagLst xmlns:a="http://schemas.openxmlformats.org/drawingml/2006/main" xmlns:r="http://schemas.openxmlformats.org/officeDocument/2006/relationships" xmlns:p="http://schemas.openxmlformats.org/presentationml/2006/main">
  <p:tag name="DVSHAPEID" val="61MZXnXwfsZof6qrxexTt3"/>
</p:tagLst>
</file>

<file path=ppt/tags/tag1247.xml><?xml version="1.0" encoding="utf-8"?>
<p:tagLst xmlns:a="http://schemas.openxmlformats.org/drawingml/2006/main" xmlns:r="http://schemas.openxmlformats.org/officeDocument/2006/relationships" xmlns:p="http://schemas.openxmlformats.org/presentationml/2006/main">
  <p:tag name="DVSHAPEID" val="KwNOpqesGHJezPXZtmzlcY"/>
</p:tagLst>
</file>

<file path=ppt/tags/tag1248.xml><?xml version="1.0" encoding="utf-8"?>
<p:tagLst xmlns:a="http://schemas.openxmlformats.org/drawingml/2006/main" xmlns:r="http://schemas.openxmlformats.org/officeDocument/2006/relationships" xmlns:p="http://schemas.openxmlformats.org/presentationml/2006/main">
  <p:tag name="DVSHAPEID" val="qgYhjZnLDOH6epXM5SMTBV"/>
</p:tagLst>
</file>

<file path=ppt/tags/tag1249.xml><?xml version="1.0" encoding="utf-8"?>
<p:tagLst xmlns:a="http://schemas.openxmlformats.org/drawingml/2006/main" xmlns:r="http://schemas.openxmlformats.org/officeDocument/2006/relationships" xmlns:p="http://schemas.openxmlformats.org/presentationml/2006/main">
  <p:tag name="DVSHAPEID" val="AOmxhwPNDaKL6wQ76f4V3V"/>
</p:tagLst>
</file>

<file path=ppt/tags/tag125.xml><?xml version="1.0" encoding="utf-8"?>
<p:tagLst xmlns:a="http://schemas.openxmlformats.org/drawingml/2006/main" xmlns:r="http://schemas.openxmlformats.org/officeDocument/2006/relationships" xmlns:p="http://schemas.openxmlformats.org/presentationml/2006/main">
  <p:tag name="DVSHAPEID" val="0DDQzuDWfS9t7ORbdYq1Hz"/>
</p:tagLst>
</file>

<file path=ppt/tags/tag1250.xml><?xml version="1.0" encoding="utf-8"?>
<p:tagLst xmlns:a="http://schemas.openxmlformats.org/drawingml/2006/main" xmlns:r="http://schemas.openxmlformats.org/officeDocument/2006/relationships" xmlns:p="http://schemas.openxmlformats.org/presentationml/2006/main">
  <p:tag name="DVSHAPEID" val="D0T2QYnOheUU3HAgMs1BHC"/>
</p:tagLst>
</file>

<file path=ppt/tags/tag1251.xml><?xml version="1.0" encoding="utf-8"?>
<p:tagLst xmlns:a="http://schemas.openxmlformats.org/drawingml/2006/main" xmlns:r="http://schemas.openxmlformats.org/officeDocument/2006/relationships" xmlns:p="http://schemas.openxmlformats.org/presentationml/2006/main">
  <p:tag name="DVSHAPEID" val="UfLNuSof1AWJYPN9txPaWw"/>
</p:tagLst>
</file>

<file path=ppt/tags/tag1252.xml><?xml version="1.0" encoding="utf-8"?>
<p:tagLst xmlns:a="http://schemas.openxmlformats.org/drawingml/2006/main" xmlns:r="http://schemas.openxmlformats.org/officeDocument/2006/relationships" xmlns:p="http://schemas.openxmlformats.org/presentationml/2006/main">
  <p:tag name="DVSHAPEID" val="6d5w1tvsZSY06Dg3uuq2dk"/>
</p:tagLst>
</file>

<file path=ppt/tags/tag1253.xml><?xml version="1.0" encoding="utf-8"?>
<p:tagLst xmlns:a="http://schemas.openxmlformats.org/drawingml/2006/main" xmlns:r="http://schemas.openxmlformats.org/officeDocument/2006/relationships" xmlns:p="http://schemas.openxmlformats.org/presentationml/2006/main">
  <p:tag name="DVSHAPEID" val="NLESBL3jcb8trAXEpDOnAC"/>
</p:tagLst>
</file>

<file path=ppt/tags/tag1254.xml><?xml version="1.0" encoding="utf-8"?>
<p:tagLst xmlns:a="http://schemas.openxmlformats.org/drawingml/2006/main" xmlns:r="http://schemas.openxmlformats.org/officeDocument/2006/relationships" xmlns:p="http://schemas.openxmlformats.org/presentationml/2006/main">
  <p:tag name="DVSECTIONID" val="vjEEffLqtOe206TRMiKzCT"/>
</p:tagLst>
</file>

<file path=ppt/tags/tag1255.xml><?xml version="1.0" encoding="utf-8"?>
<p:tagLst xmlns:a="http://schemas.openxmlformats.org/drawingml/2006/main" xmlns:r="http://schemas.openxmlformats.org/officeDocument/2006/relationships" xmlns:p="http://schemas.openxmlformats.org/presentationml/2006/main">
  <p:tag name="DVSHAPEID" val="b3BwMzVw5XDlOPSMev08TB"/>
</p:tagLst>
</file>

<file path=ppt/tags/tag1256.xml><?xml version="1.0" encoding="utf-8"?>
<p:tagLst xmlns:a="http://schemas.openxmlformats.org/drawingml/2006/main" xmlns:r="http://schemas.openxmlformats.org/officeDocument/2006/relationships" xmlns:p="http://schemas.openxmlformats.org/presentationml/2006/main">
  <p:tag name="DVSHAPEID" val="2CQ9KnYHpZNZTkY6Ljue9H"/>
</p:tagLst>
</file>

<file path=ppt/tags/tag1257.xml><?xml version="1.0" encoding="utf-8"?>
<p:tagLst xmlns:a="http://schemas.openxmlformats.org/drawingml/2006/main" xmlns:r="http://schemas.openxmlformats.org/officeDocument/2006/relationships" xmlns:p="http://schemas.openxmlformats.org/presentationml/2006/main">
  <p:tag name="DVSHAPEID" val="ugmDsBr5RwMMelOZknuW0R"/>
</p:tagLst>
</file>

<file path=ppt/tags/tag1258.xml><?xml version="1.0" encoding="utf-8"?>
<p:tagLst xmlns:a="http://schemas.openxmlformats.org/drawingml/2006/main" xmlns:r="http://schemas.openxmlformats.org/officeDocument/2006/relationships" xmlns:p="http://schemas.openxmlformats.org/presentationml/2006/main">
  <p:tag name="DVSHAPEID" val="RpzsbGwlDx1DoA1ndJV2Gt"/>
</p:tagLst>
</file>

<file path=ppt/tags/tag1259.xml><?xml version="1.0" encoding="utf-8"?>
<p:tagLst xmlns:a="http://schemas.openxmlformats.org/drawingml/2006/main" xmlns:r="http://schemas.openxmlformats.org/officeDocument/2006/relationships" xmlns:p="http://schemas.openxmlformats.org/presentationml/2006/main">
  <p:tag name="DVSHAPEID" val="EeFrBo2QAbulTcvVxtiuFA"/>
</p:tagLst>
</file>

<file path=ppt/tags/tag126.xml><?xml version="1.0" encoding="utf-8"?>
<p:tagLst xmlns:a="http://schemas.openxmlformats.org/drawingml/2006/main" xmlns:r="http://schemas.openxmlformats.org/officeDocument/2006/relationships" xmlns:p="http://schemas.openxmlformats.org/presentationml/2006/main">
  <p:tag name="DVSHAPEID" val="5wJUjHppEHl2hJKc0vBa90"/>
</p:tagLst>
</file>

<file path=ppt/tags/tag1260.xml><?xml version="1.0" encoding="utf-8"?>
<p:tagLst xmlns:a="http://schemas.openxmlformats.org/drawingml/2006/main" xmlns:r="http://schemas.openxmlformats.org/officeDocument/2006/relationships" xmlns:p="http://schemas.openxmlformats.org/presentationml/2006/main">
  <p:tag name="DVSHAPEID" val="wwqa9NoacSD9UV6558rpAD"/>
</p:tagLst>
</file>

<file path=ppt/tags/tag1261.xml><?xml version="1.0" encoding="utf-8"?>
<p:tagLst xmlns:a="http://schemas.openxmlformats.org/drawingml/2006/main" xmlns:r="http://schemas.openxmlformats.org/officeDocument/2006/relationships" xmlns:p="http://schemas.openxmlformats.org/presentationml/2006/main">
  <p:tag name="DVSHAPEID" val="akdr1ZsjXagkGljj6632nP"/>
</p:tagLst>
</file>

<file path=ppt/tags/tag1262.xml><?xml version="1.0" encoding="utf-8"?>
<p:tagLst xmlns:a="http://schemas.openxmlformats.org/drawingml/2006/main" xmlns:r="http://schemas.openxmlformats.org/officeDocument/2006/relationships" xmlns:p="http://schemas.openxmlformats.org/presentationml/2006/main">
  <p:tag name="DVSHAPEID" val="oEeFA7QX30nLtN9KGAisxy"/>
</p:tagLst>
</file>

<file path=ppt/tags/tag1263.xml><?xml version="1.0" encoding="utf-8"?>
<p:tagLst xmlns:a="http://schemas.openxmlformats.org/drawingml/2006/main" xmlns:r="http://schemas.openxmlformats.org/officeDocument/2006/relationships" xmlns:p="http://schemas.openxmlformats.org/presentationml/2006/main">
  <p:tag name="DVSHAPEID" val="dhs8AOueMuc1wJH1OSdnYE"/>
</p:tagLst>
</file>

<file path=ppt/tags/tag1264.xml><?xml version="1.0" encoding="utf-8"?>
<p:tagLst xmlns:a="http://schemas.openxmlformats.org/drawingml/2006/main" xmlns:r="http://schemas.openxmlformats.org/officeDocument/2006/relationships" xmlns:p="http://schemas.openxmlformats.org/presentationml/2006/main">
  <p:tag name="DVSHAPEID" val="pAGvgsSHZtFzH5Bi1NCZ2r"/>
</p:tagLst>
</file>

<file path=ppt/tags/tag1265.xml><?xml version="1.0" encoding="utf-8"?>
<p:tagLst xmlns:a="http://schemas.openxmlformats.org/drawingml/2006/main" xmlns:r="http://schemas.openxmlformats.org/officeDocument/2006/relationships" xmlns:p="http://schemas.openxmlformats.org/presentationml/2006/main">
  <p:tag name="DVSHAPEID" val="lZVT04CLROt81y2Z1lnWdZ"/>
</p:tagLst>
</file>

<file path=ppt/tags/tag1266.xml><?xml version="1.0" encoding="utf-8"?>
<p:tagLst xmlns:a="http://schemas.openxmlformats.org/drawingml/2006/main" xmlns:r="http://schemas.openxmlformats.org/officeDocument/2006/relationships" xmlns:p="http://schemas.openxmlformats.org/presentationml/2006/main">
  <p:tag name="DVSHAPEID" val="5OG2fMgPhdHYfGznsN5dCQ"/>
</p:tagLst>
</file>

<file path=ppt/tags/tag1267.xml><?xml version="1.0" encoding="utf-8"?>
<p:tagLst xmlns:a="http://schemas.openxmlformats.org/drawingml/2006/main" xmlns:r="http://schemas.openxmlformats.org/officeDocument/2006/relationships" xmlns:p="http://schemas.openxmlformats.org/presentationml/2006/main">
  <p:tag name="DVSHAPEID" val="5y32g2MgB6dlT7cYOQv1xg"/>
</p:tagLst>
</file>

<file path=ppt/tags/tag1268.xml><?xml version="1.0" encoding="utf-8"?>
<p:tagLst xmlns:a="http://schemas.openxmlformats.org/drawingml/2006/main" xmlns:r="http://schemas.openxmlformats.org/officeDocument/2006/relationships" xmlns:p="http://schemas.openxmlformats.org/presentationml/2006/main">
  <p:tag name="DVSHAPEID" val="Wd80FAuSIyaqjVH7ldH8Wg"/>
</p:tagLst>
</file>

<file path=ppt/tags/tag1269.xml><?xml version="1.0" encoding="utf-8"?>
<p:tagLst xmlns:a="http://schemas.openxmlformats.org/drawingml/2006/main" xmlns:r="http://schemas.openxmlformats.org/officeDocument/2006/relationships" xmlns:p="http://schemas.openxmlformats.org/presentationml/2006/main">
  <p:tag name="DVSHAPEID" val="XjJKtCYtLxGo8yHXRUJyA4"/>
</p:tagLst>
</file>

<file path=ppt/tags/tag127.xml><?xml version="1.0" encoding="utf-8"?>
<p:tagLst xmlns:a="http://schemas.openxmlformats.org/drawingml/2006/main" xmlns:r="http://schemas.openxmlformats.org/officeDocument/2006/relationships" xmlns:p="http://schemas.openxmlformats.org/presentationml/2006/main">
  <p:tag name="DVSHAPEID" val="hIB6PKj9qUnqx77EaWxPer"/>
</p:tagLst>
</file>

<file path=ppt/tags/tag1270.xml><?xml version="1.0" encoding="utf-8"?>
<p:tagLst xmlns:a="http://schemas.openxmlformats.org/drawingml/2006/main" xmlns:r="http://schemas.openxmlformats.org/officeDocument/2006/relationships" xmlns:p="http://schemas.openxmlformats.org/presentationml/2006/main">
  <p:tag name="DVSHAPEID" val="kIuIlwDviEJTyL1jKypqNL"/>
</p:tagLst>
</file>

<file path=ppt/tags/tag1271.xml><?xml version="1.0" encoding="utf-8"?>
<p:tagLst xmlns:a="http://schemas.openxmlformats.org/drawingml/2006/main" xmlns:r="http://schemas.openxmlformats.org/officeDocument/2006/relationships" xmlns:p="http://schemas.openxmlformats.org/presentationml/2006/main">
  <p:tag name="DVSHAPEID" val="5miVaATQ43XkD1E94xHeBE"/>
</p:tagLst>
</file>

<file path=ppt/tags/tag1272.xml><?xml version="1.0" encoding="utf-8"?>
<p:tagLst xmlns:a="http://schemas.openxmlformats.org/drawingml/2006/main" xmlns:r="http://schemas.openxmlformats.org/officeDocument/2006/relationships" xmlns:p="http://schemas.openxmlformats.org/presentationml/2006/main">
  <p:tag name="DVSHAPEID" val="2md2fG8V6GDyC8qqm2BsAF"/>
</p:tagLst>
</file>

<file path=ppt/tags/tag1273.xml><?xml version="1.0" encoding="utf-8"?>
<p:tagLst xmlns:a="http://schemas.openxmlformats.org/drawingml/2006/main" xmlns:r="http://schemas.openxmlformats.org/officeDocument/2006/relationships" xmlns:p="http://schemas.openxmlformats.org/presentationml/2006/main">
  <p:tag name="DVSHAPEID" val="WG3AVRXTQKi5IXs2Iz0lGD"/>
</p:tagLst>
</file>

<file path=ppt/tags/tag1274.xml><?xml version="1.0" encoding="utf-8"?>
<p:tagLst xmlns:a="http://schemas.openxmlformats.org/drawingml/2006/main" xmlns:r="http://schemas.openxmlformats.org/officeDocument/2006/relationships" xmlns:p="http://schemas.openxmlformats.org/presentationml/2006/main">
  <p:tag name="DVSHAPEID" val="dD186zK0MEnncJeopvYWFe"/>
</p:tagLst>
</file>

<file path=ppt/tags/tag1275.xml><?xml version="1.0" encoding="utf-8"?>
<p:tagLst xmlns:a="http://schemas.openxmlformats.org/drawingml/2006/main" xmlns:r="http://schemas.openxmlformats.org/officeDocument/2006/relationships" xmlns:p="http://schemas.openxmlformats.org/presentationml/2006/main">
  <p:tag name="DVSHAPEID" val="XGiKOmmbU9qnX1l9OVPjKU"/>
</p:tagLst>
</file>

<file path=ppt/tags/tag1276.xml><?xml version="1.0" encoding="utf-8"?>
<p:tagLst xmlns:a="http://schemas.openxmlformats.org/drawingml/2006/main" xmlns:r="http://schemas.openxmlformats.org/officeDocument/2006/relationships" xmlns:p="http://schemas.openxmlformats.org/presentationml/2006/main">
  <p:tag name="DVSHAPEID" val="9hHimEFWrEWbHv417KG4S5"/>
</p:tagLst>
</file>

<file path=ppt/tags/tag1277.xml><?xml version="1.0" encoding="utf-8"?>
<p:tagLst xmlns:a="http://schemas.openxmlformats.org/drawingml/2006/main" xmlns:r="http://schemas.openxmlformats.org/officeDocument/2006/relationships" xmlns:p="http://schemas.openxmlformats.org/presentationml/2006/main">
  <p:tag name="DVSHAPEID" val="AIqx1sfbKxT4NWMWKi0dX5"/>
</p:tagLst>
</file>

<file path=ppt/tags/tag1278.xml><?xml version="1.0" encoding="utf-8"?>
<p:tagLst xmlns:a="http://schemas.openxmlformats.org/drawingml/2006/main" xmlns:r="http://schemas.openxmlformats.org/officeDocument/2006/relationships" xmlns:p="http://schemas.openxmlformats.org/presentationml/2006/main">
  <p:tag name="DVSHAPEID" val="61MZXnXwfsZof6qrxexTt3"/>
</p:tagLst>
</file>

<file path=ppt/tags/tag1279.xml><?xml version="1.0" encoding="utf-8"?>
<p:tagLst xmlns:a="http://schemas.openxmlformats.org/drawingml/2006/main" xmlns:r="http://schemas.openxmlformats.org/officeDocument/2006/relationships" xmlns:p="http://schemas.openxmlformats.org/presentationml/2006/main">
  <p:tag name="DVSHAPEID" val="KwNOpqesGHJezPXZtmzlcY"/>
</p:tagLst>
</file>

<file path=ppt/tags/tag128.xml><?xml version="1.0" encoding="utf-8"?>
<p:tagLst xmlns:a="http://schemas.openxmlformats.org/drawingml/2006/main" xmlns:r="http://schemas.openxmlformats.org/officeDocument/2006/relationships" xmlns:p="http://schemas.openxmlformats.org/presentationml/2006/main">
  <p:tag name="DVSHAPEID" val="85x8q0XVpxp5f0jcRF6ugr"/>
</p:tagLst>
</file>

<file path=ppt/tags/tag1280.xml><?xml version="1.0" encoding="utf-8"?>
<p:tagLst xmlns:a="http://schemas.openxmlformats.org/drawingml/2006/main" xmlns:r="http://schemas.openxmlformats.org/officeDocument/2006/relationships" xmlns:p="http://schemas.openxmlformats.org/presentationml/2006/main">
  <p:tag name="DVSHAPEID" val="qgYhjZnLDOH6epXM5SMTBV"/>
</p:tagLst>
</file>

<file path=ppt/tags/tag1281.xml><?xml version="1.0" encoding="utf-8"?>
<p:tagLst xmlns:a="http://schemas.openxmlformats.org/drawingml/2006/main" xmlns:r="http://schemas.openxmlformats.org/officeDocument/2006/relationships" xmlns:p="http://schemas.openxmlformats.org/presentationml/2006/main">
  <p:tag name="DVSHAPEID" val="AOmxhwPNDaKL6wQ76f4V3V"/>
</p:tagLst>
</file>

<file path=ppt/tags/tag1282.xml><?xml version="1.0" encoding="utf-8"?>
<p:tagLst xmlns:a="http://schemas.openxmlformats.org/drawingml/2006/main" xmlns:r="http://schemas.openxmlformats.org/officeDocument/2006/relationships" xmlns:p="http://schemas.openxmlformats.org/presentationml/2006/main">
  <p:tag name="DVSHAPEID" val="D0T2QYnOheUU3HAgMs1BHC"/>
</p:tagLst>
</file>

<file path=ppt/tags/tag1283.xml><?xml version="1.0" encoding="utf-8"?>
<p:tagLst xmlns:a="http://schemas.openxmlformats.org/drawingml/2006/main" xmlns:r="http://schemas.openxmlformats.org/officeDocument/2006/relationships" xmlns:p="http://schemas.openxmlformats.org/presentationml/2006/main">
  <p:tag name="DVSHAPEID" val="UfLNuSof1AWJYPN9txPaWw"/>
</p:tagLst>
</file>

<file path=ppt/tags/tag1284.xml><?xml version="1.0" encoding="utf-8"?>
<p:tagLst xmlns:a="http://schemas.openxmlformats.org/drawingml/2006/main" xmlns:r="http://schemas.openxmlformats.org/officeDocument/2006/relationships" xmlns:p="http://schemas.openxmlformats.org/presentationml/2006/main">
  <p:tag name="DVSHAPEID" val="6d5w1tvsZSY06Dg3uuq2dk"/>
</p:tagLst>
</file>

<file path=ppt/tags/tag1285.xml><?xml version="1.0" encoding="utf-8"?>
<p:tagLst xmlns:a="http://schemas.openxmlformats.org/drawingml/2006/main" xmlns:r="http://schemas.openxmlformats.org/officeDocument/2006/relationships" xmlns:p="http://schemas.openxmlformats.org/presentationml/2006/main">
  <p:tag name="DVSHAPEID" val="NLESBL3jcb8trAXEpDOnAC"/>
</p:tagLst>
</file>

<file path=ppt/tags/tag1286.xml><?xml version="1.0" encoding="utf-8"?>
<p:tagLst xmlns:a="http://schemas.openxmlformats.org/drawingml/2006/main" xmlns:r="http://schemas.openxmlformats.org/officeDocument/2006/relationships" xmlns:p="http://schemas.openxmlformats.org/presentationml/2006/main">
  <p:tag name="DVSHAPEID" val="XGiKOmmbU9qnX1l9OVPjKU"/>
</p:tagLst>
</file>

<file path=ppt/tags/tag1287.xml><?xml version="1.0" encoding="utf-8"?>
<p:tagLst xmlns:a="http://schemas.openxmlformats.org/drawingml/2006/main" xmlns:r="http://schemas.openxmlformats.org/officeDocument/2006/relationships" xmlns:p="http://schemas.openxmlformats.org/presentationml/2006/main">
  <p:tag name="DVSHAPEID" val="9hHimEFWrEWbHv417KG4S5"/>
</p:tagLst>
</file>

<file path=ppt/tags/tag1288.xml><?xml version="1.0" encoding="utf-8"?>
<p:tagLst xmlns:a="http://schemas.openxmlformats.org/drawingml/2006/main" xmlns:r="http://schemas.openxmlformats.org/officeDocument/2006/relationships" xmlns:p="http://schemas.openxmlformats.org/presentationml/2006/main">
  <p:tag name="DVSHAPEID" val="AIqx1sfbKxT4NWMWKi0dX5"/>
</p:tagLst>
</file>

<file path=ppt/tags/tag1289.xml><?xml version="1.0" encoding="utf-8"?>
<p:tagLst xmlns:a="http://schemas.openxmlformats.org/drawingml/2006/main" xmlns:r="http://schemas.openxmlformats.org/officeDocument/2006/relationships" xmlns:p="http://schemas.openxmlformats.org/presentationml/2006/main">
  <p:tag name="DVSHAPEID" val="61MZXnXwfsZof6qrxexTt3"/>
</p:tagLst>
</file>

<file path=ppt/tags/tag129.xml><?xml version="1.0" encoding="utf-8"?>
<p:tagLst xmlns:a="http://schemas.openxmlformats.org/drawingml/2006/main" xmlns:r="http://schemas.openxmlformats.org/officeDocument/2006/relationships" xmlns:p="http://schemas.openxmlformats.org/presentationml/2006/main">
  <p:tag name="DVSHAPEID" val="BDg2Bh7TPkgYOTF7QUeKTt"/>
</p:tagLst>
</file>

<file path=ppt/tags/tag1290.xml><?xml version="1.0" encoding="utf-8"?>
<p:tagLst xmlns:a="http://schemas.openxmlformats.org/drawingml/2006/main" xmlns:r="http://schemas.openxmlformats.org/officeDocument/2006/relationships" xmlns:p="http://schemas.openxmlformats.org/presentationml/2006/main">
  <p:tag name="DVSHAPEID" val="5y32g2MgB6dlT7cYOQv1xg"/>
</p:tagLst>
</file>

<file path=ppt/tags/tag1291.xml><?xml version="1.0" encoding="utf-8"?>
<p:tagLst xmlns:a="http://schemas.openxmlformats.org/drawingml/2006/main" xmlns:r="http://schemas.openxmlformats.org/officeDocument/2006/relationships" xmlns:p="http://schemas.openxmlformats.org/presentationml/2006/main">
  <p:tag name="DVSECTIONID" val="33FLbBFii8qbtTcthX2Zo5"/>
</p:tagLst>
</file>

<file path=ppt/tags/tag1292.xml><?xml version="1.0" encoding="utf-8"?>
<p:tagLst xmlns:a="http://schemas.openxmlformats.org/drawingml/2006/main" xmlns:r="http://schemas.openxmlformats.org/officeDocument/2006/relationships" xmlns:p="http://schemas.openxmlformats.org/presentationml/2006/main">
  <p:tag name="DVSHAPEID" val="IbHhviZ59CxEDDz19JS7cN"/>
</p:tagLst>
</file>

<file path=ppt/tags/tag1293.xml><?xml version="1.0" encoding="utf-8"?>
<p:tagLst xmlns:a="http://schemas.openxmlformats.org/drawingml/2006/main" xmlns:r="http://schemas.openxmlformats.org/officeDocument/2006/relationships" xmlns:p="http://schemas.openxmlformats.org/presentationml/2006/main">
  <p:tag name="DVSHAPEID" val="ZtBoLgINPMcGlqrAxdrqEf"/>
</p:tagLst>
</file>

<file path=ppt/tags/tag1294.xml><?xml version="1.0" encoding="utf-8"?>
<p:tagLst xmlns:a="http://schemas.openxmlformats.org/drawingml/2006/main" xmlns:r="http://schemas.openxmlformats.org/officeDocument/2006/relationships" xmlns:p="http://schemas.openxmlformats.org/presentationml/2006/main">
  <p:tag name="DVSHAPEID" val="pB5MTYbDFHrUcdG6wImlNK"/>
</p:tagLst>
</file>

<file path=ppt/tags/tag1295.xml><?xml version="1.0" encoding="utf-8"?>
<p:tagLst xmlns:a="http://schemas.openxmlformats.org/drawingml/2006/main" xmlns:r="http://schemas.openxmlformats.org/officeDocument/2006/relationships" xmlns:p="http://schemas.openxmlformats.org/presentationml/2006/main">
  <p:tag name="DVSECTIONID" val="33FLbBFii8qbtTcthX2Zo5"/>
</p:tagLst>
</file>

<file path=ppt/tags/tag1296.xml><?xml version="1.0" encoding="utf-8"?>
<p:tagLst xmlns:a="http://schemas.openxmlformats.org/drawingml/2006/main" xmlns:r="http://schemas.openxmlformats.org/officeDocument/2006/relationships" xmlns:p="http://schemas.openxmlformats.org/presentationml/2006/main">
  <p:tag name="DVSHAPEID" val="IbHhviZ59CxEDDz19JS7cN"/>
</p:tagLst>
</file>

<file path=ppt/tags/tag1297.xml><?xml version="1.0" encoding="utf-8"?>
<p:tagLst xmlns:a="http://schemas.openxmlformats.org/drawingml/2006/main" xmlns:r="http://schemas.openxmlformats.org/officeDocument/2006/relationships" xmlns:p="http://schemas.openxmlformats.org/presentationml/2006/main">
  <p:tag name="DVSHAPEID" val="ZtBoLgINPMcGlqrAxdrqEf"/>
</p:tagLst>
</file>

<file path=ppt/tags/tag1298.xml><?xml version="1.0" encoding="utf-8"?>
<p:tagLst xmlns:a="http://schemas.openxmlformats.org/drawingml/2006/main" xmlns:r="http://schemas.openxmlformats.org/officeDocument/2006/relationships" xmlns:p="http://schemas.openxmlformats.org/presentationml/2006/main">
  <p:tag name="DVSHAPEID" val="pB5MTYbDFHrUcdG6wImlNK"/>
</p:tagLst>
</file>

<file path=ppt/tags/tag1299.xml><?xml version="1.0" encoding="utf-8"?>
<p:tagLst xmlns:a="http://schemas.openxmlformats.org/drawingml/2006/main" xmlns:r="http://schemas.openxmlformats.org/officeDocument/2006/relationships" xmlns:p="http://schemas.openxmlformats.org/presentationml/2006/main">
  <p:tag name="DVSECTIONID" val="2Ndv04yhFrzmYCQt4EPgQK"/>
</p:tagLst>
</file>

<file path=ppt/tags/tag13.xml><?xml version="1.0" encoding="utf-8"?>
<p:tagLst xmlns:a="http://schemas.openxmlformats.org/drawingml/2006/main" xmlns:r="http://schemas.openxmlformats.org/officeDocument/2006/relationships" xmlns:p="http://schemas.openxmlformats.org/presentationml/2006/main">
  <p:tag name="DVSHAPEID" val="Dfqzlzck8ndaoIUw6SK564"/>
</p:tagLst>
</file>

<file path=ppt/tags/tag130.xml><?xml version="1.0" encoding="utf-8"?>
<p:tagLst xmlns:a="http://schemas.openxmlformats.org/drawingml/2006/main" xmlns:r="http://schemas.openxmlformats.org/officeDocument/2006/relationships" xmlns:p="http://schemas.openxmlformats.org/presentationml/2006/main">
  <p:tag name="DVSHAPEID" val="wYNEB253CNeON7izHPSdzy"/>
</p:tagLst>
</file>

<file path=ppt/tags/tag1300.xml><?xml version="1.0" encoding="utf-8"?>
<p:tagLst xmlns:a="http://schemas.openxmlformats.org/drawingml/2006/main" xmlns:r="http://schemas.openxmlformats.org/officeDocument/2006/relationships" xmlns:p="http://schemas.openxmlformats.org/presentationml/2006/main">
  <p:tag name="DVSHAPEID" val="Z7zrmcr6RbOSU188TCpNaw"/>
</p:tagLst>
</file>

<file path=ppt/tags/tag1301.xml><?xml version="1.0" encoding="utf-8"?>
<p:tagLst xmlns:a="http://schemas.openxmlformats.org/drawingml/2006/main" xmlns:r="http://schemas.openxmlformats.org/officeDocument/2006/relationships" xmlns:p="http://schemas.openxmlformats.org/presentationml/2006/main">
  <p:tag name="DVSHAPEID" val="8lqfbJmqMOaawqbrHt51ex"/>
</p:tagLst>
</file>

<file path=ppt/tags/tag1302.xml><?xml version="1.0" encoding="utf-8"?>
<p:tagLst xmlns:a="http://schemas.openxmlformats.org/drawingml/2006/main" xmlns:r="http://schemas.openxmlformats.org/officeDocument/2006/relationships" xmlns:p="http://schemas.openxmlformats.org/presentationml/2006/main">
  <p:tag name="DVSHAPEID" val="9LNATMlS7UltYe070HJro0"/>
</p:tagLst>
</file>

<file path=ppt/tags/tag1303.xml><?xml version="1.0" encoding="utf-8"?>
<p:tagLst xmlns:a="http://schemas.openxmlformats.org/drawingml/2006/main" xmlns:r="http://schemas.openxmlformats.org/officeDocument/2006/relationships" xmlns:p="http://schemas.openxmlformats.org/presentationml/2006/main">
  <p:tag name="DVSECTIONID" val="Sye0sKyOzixUlnyzcwcl3H"/>
</p:tagLst>
</file>

<file path=ppt/tags/tag1304.xml><?xml version="1.0" encoding="utf-8"?>
<p:tagLst xmlns:a="http://schemas.openxmlformats.org/drawingml/2006/main" xmlns:r="http://schemas.openxmlformats.org/officeDocument/2006/relationships" xmlns:p="http://schemas.openxmlformats.org/presentationml/2006/main">
  <p:tag name="DVSHAPEID" val="gnasb7PkPO910gPDd7fgnE"/>
</p:tagLst>
</file>

<file path=ppt/tags/tag1305.xml><?xml version="1.0" encoding="utf-8"?>
<p:tagLst xmlns:a="http://schemas.openxmlformats.org/drawingml/2006/main" xmlns:r="http://schemas.openxmlformats.org/officeDocument/2006/relationships" xmlns:p="http://schemas.openxmlformats.org/presentationml/2006/main">
  <p:tag name="DVSHAPEID" val="vk0yZYbsicUxGOSHzLgy0B"/>
</p:tagLst>
</file>

<file path=ppt/tags/tag1306.xml><?xml version="1.0" encoding="utf-8"?>
<p:tagLst xmlns:a="http://schemas.openxmlformats.org/drawingml/2006/main" xmlns:r="http://schemas.openxmlformats.org/officeDocument/2006/relationships" xmlns:p="http://schemas.openxmlformats.org/presentationml/2006/main">
  <p:tag name="DVSHAPEID" val="SmDeBgGy1OaCSQsC7Q8nwX"/>
</p:tagLst>
</file>

<file path=ppt/tags/tag1307.xml><?xml version="1.0" encoding="utf-8"?>
<p:tagLst xmlns:a="http://schemas.openxmlformats.org/drawingml/2006/main" xmlns:r="http://schemas.openxmlformats.org/officeDocument/2006/relationships" xmlns:p="http://schemas.openxmlformats.org/presentationml/2006/main">
  <p:tag name="DVSECTIONID" val="rgI7NFg9pFzN740kinCvqU"/>
</p:tagLst>
</file>

<file path=ppt/tags/tag1308.xml><?xml version="1.0" encoding="utf-8"?>
<p:tagLst xmlns:a="http://schemas.openxmlformats.org/drawingml/2006/main" xmlns:r="http://schemas.openxmlformats.org/officeDocument/2006/relationships" xmlns:p="http://schemas.openxmlformats.org/presentationml/2006/main">
  <p:tag name="DVSHAPEID" val="EDZc5zi37I2uRVhteyKVAk"/>
</p:tagLst>
</file>

<file path=ppt/tags/tag1309.xml><?xml version="1.0" encoding="utf-8"?>
<p:tagLst xmlns:a="http://schemas.openxmlformats.org/drawingml/2006/main" xmlns:r="http://schemas.openxmlformats.org/officeDocument/2006/relationships" xmlns:p="http://schemas.openxmlformats.org/presentationml/2006/main">
  <p:tag name="DVSHAPEID" val="lCllAgQvcWhGUH50GC64Px"/>
</p:tagLst>
</file>

<file path=ppt/tags/tag131.xml><?xml version="1.0" encoding="utf-8"?>
<p:tagLst xmlns:a="http://schemas.openxmlformats.org/drawingml/2006/main" xmlns:r="http://schemas.openxmlformats.org/officeDocument/2006/relationships" xmlns:p="http://schemas.openxmlformats.org/presentationml/2006/main">
  <p:tag name="DVSHAPEID" val="2kv32MrQ6vpjmn0JR3pIxa"/>
</p:tagLst>
</file>

<file path=ppt/tags/tag1310.xml><?xml version="1.0" encoding="utf-8"?>
<p:tagLst xmlns:a="http://schemas.openxmlformats.org/drawingml/2006/main" xmlns:r="http://schemas.openxmlformats.org/officeDocument/2006/relationships" xmlns:p="http://schemas.openxmlformats.org/presentationml/2006/main">
  <p:tag name="DVSHAPEID" val="qaazS8ruy1PjhnRKY1cCw6"/>
</p:tagLst>
</file>

<file path=ppt/tags/tag1311.xml><?xml version="1.0" encoding="utf-8"?>
<p:tagLst xmlns:a="http://schemas.openxmlformats.org/drawingml/2006/main" xmlns:r="http://schemas.openxmlformats.org/officeDocument/2006/relationships" xmlns:p="http://schemas.openxmlformats.org/presentationml/2006/main">
  <p:tag name="DVSECTIONID" val="52QWYYl1VNAClsZpbwoVZw"/>
</p:tagLst>
</file>

<file path=ppt/tags/tag1312.xml><?xml version="1.0" encoding="utf-8"?>
<p:tagLst xmlns:a="http://schemas.openxmlformats.org/drawingml/2006/main" xmlns:r="http://schemas.openxmlformats.org/officeDocument/2006/relationships" xmlns:p="http://schemas.openxmlformats.org/presentationml/2006/main">
  <p:tag name="DVSHAPEID" val="U3xBnoefG6ktUmqBHzP5m6"/>
</p:tagLst>
</file>

<file path=ppt/tags/tag1313.xml><?xml version="1.0" encoding="utf-8"?>
<p:tagLst xmlns:a="http://schemas.openxmlformats.org/drawingml/2006/main" xmlns:r="http://schemas.openxmlformats.org/officeDocument/2006/relationships" xmlns:p="http://schemas.openxmlformats.org/presentationml/2006/main">
  <p:tag name="DVSHAPEID" val="ptpUc7b8FOkcXln9UVZ2aZ"/>
</p:tagLst>
</file>

<file path=ppt/tags/tag1314.xml><?xml version="1.0" encoding="utf-8"?>
<p:tagLst xmlns:a="http://schemas.openxmlformats.org/drawingml/2006/main" xmlns:r="http://schemas.openxmlformats.org/officeDocument/2006/relationships" xmlns:p="http://schemas.openxmlformats.org/presentationml/2006/main">
  <p:tag name="DVSHAPEID" val="yoOx0A4XrQ0ND4csb63yrv"/>
</p:tagLst>
</file>

<file path=ppt/tags/tag1315.xml><?xml version="1.0" encoding="utf-8"?>
<p:tagLst xmlns:a="http://schemas.openxmlformats.org/drawingml/2006/main" xmlns:r="http://schemas.openxmlformats.org/officeDocument/2006/relationships" xmlns:p="http://schemas.openxmlformats.org/presentationml/2006/main">
  <p:tag name="DVSECTIONID" val="52QWYYl1VNAClsZpbwoVZw"/>
</p:tagLst>
</file>

<file path=ppt/tags/tag1316.xml><?xml version="1.0" encoding="utf-8"?>
<p:tagLst xmlns:a="http://schemas.openxmlformats.org/drawingml/2006/main" xmlns:r="http://schemas.openxmlformats.org/officeDocument/2006/relationships" xmlns:p="http://schemas.openxmlformats.org/presentationml/2006/main">
  <p:tag name="DVSHAPEID" val="U3xBnoefG6ktUmqBHzP5m6"/>
</p:tagLst>
</file>

<file path=ppt/tags/tag1317.xml><?xml version="1.0" encoding="utf-8"?>
<p:tagLst xmlns:a="http://schemas.openxmlformats.org/drawingml/2006/main" xmlns:r="http://schemas.openxmlformats.org/officeDocument/2006/relationships" xmlns:p="http://schemas.openxmlformats.org/presentationml/2006/main">
  <p:tag name="DVSHAPEID" val="ptpUc7b8FOkcXln9UVZ2aZ"/>
</p:tagLst>
</file>

<file path=ppt/tags/tag1318.xml><?xml version="1.0" encoding="utf-8"?>
<p:tagLst xmlns:a="http://schemas.openxmlformats.org/drawingml/2006/main" xmlns:r="http://schemas.openxmlformats.org/officeDocument/2006/relationships" xmlns:p="http://schemas.openxmlformats.org/presentationml/2006/main">
  <p:tag name="DVSHAPEID" val="yoOx0A4XrQ0ND4csb63yrv"/>
</p:tagLst>
</file>

<file path=ppt/tags/tag1319.xml><?xml version="1.0" encoding="utf-8"?>
<p:tagLst xmlns:a="http://schemas.openxmlformats.org/drawingml/2006/main" xmlns:r="http://schemas.openxmlformats.org/officeDocument/2006/relationships" xmlns:p="http://schemas.openxmlformats.org/presentationml/2006/main">
  <p:tag name="DVSECTIONID" val="OKaTuRc4X5qCg8G6CBjrkn"/>
</p:tagLst>
</file>

<file path=ppt/tags/tag132.xml><?xml version="1.0" encoding="utf-8"?>
<p:tagLst xmlns:a="http://schemas.openxmlformats.org/drawingml/2006/main" xmlns:r="http://schemas.openxmlformats.org/officeDocument/2006/relationships" xmlns:p="http://schemas.openxmlformats.org/presentationml/2006/main">
  <p:tag name="DVSHAPEID" val="BDg2Bh7TPkgYOTF7QUeKTt"/>
</p:tagLst>
</file>

<file path=ppt/tags/tag1320.xml><?xml version="1.0" encoding="utf-8"?>
<p:tagLst xmlns:a="http://schemas.openxmlformats.org/drawingml/2006/main" xmlns:r="http://schemas.openxmlformats.org/officeDocument/2006/relationships" xmlns:p="http://schemas.openxmlformats.org/presentationml/2006/main">
  <p:tag name="DVSHAPEID" val="IJuHXrVWI8iBbErAQz5UGg"/>
</p:tagLst>
</file>

<file path=ppt/tags/tag1321.xml><?xml version="1.0" encoding="utf-8"?>
<p:tagLst xmlns:a="http://schemas.openxmlformats.org/drawingml/2006/main" xmlns:r="http://schemas.openxmlformats.org/officeDocument/2006/relationships" xmlns:p="http://schemas.openxmlformats.org/presentationml/2006/main">
  <p:tag name="DVSHAPEID" val="O2sWrzsnhM89335bPTWbcc"/>
</p:tagLst>
</file>

<file path=ppt/tags/tag1322.xml><?xml version="1.0" encoding="utf-8"?>
<p:tagLst xmlns:a="http://schemas.openxmlformats.org/drawingml/2006/main" xmlns:r="http://schemas.openxmlformats.org/officeDocument/2006/relationships" xmlns:p="http://schemas.openxmlformats.org/presentationml/2006/main">
  <p:tag name="DVSHAPEID" val="bm2lGqQ9mujrVse00mukQv"/>
</p:tagLst>
</file>

<file path=ppt/tags/tag1323.xml><?xml version="1.0" encoding="utf-8"?>
<p:tagLst xmlns:a="http://schemas.openxmlformats.org/drawingml/2006/main" xmlns:r="http://schemas.openxmlformats.org/officeDocument/2006/relationships" xmlns:p="http://schemas.openxmlformats.org/presentationml/2006/main">
  <p:tag name="DVSHAPEID" val="t2AnvEKbXv3BR5U5T2w7qD"/>
</p:tagLst>
</file>

<file path=ppt/tags/tag1324.xml><?xml version="1.0" encoding="utf-8"?>
<p:tagLst xmlns:a="http://schemas.openxmlformats.org/drawingml/2006/main" xmlns:r="http://schemas.openxmlformats.org/officeDocument/2006/relationships" xmlns:p="http://schemas.openxmlformats.org/presentationml/2006/main">
  <p:tag name="DVSHAPEID" val="PC8DXPTAHRmGT0KiUbpawO"/>
</p:tagLst>
</file>

<file path=ppt/tags/tag1325.xml><?xml version="1.0" encoding="utf-8"?>
<p:tagLst xmlns:a="http://schemas.openxmlformats.org/drawingml/2006/main" xmlns:r="http://schemas.openxmlformats.org/officeDocument/2006/relationships" xmlns:p="http://schemas.openxmlformats.org/presentationml/2006/main">
  <p:tag name="DVSHAPEID" val="njB96UsrOJ4PcYeRHVhnOc"/>
</p:tagLst>
</file>

<file path=ppt/tags/tag1326.xml><?xml version="1.0" encoding="utf-8"?>
<p:tagLst xmlns:a="http://schemas.openxmlformats.org/drawingml/2006/main" xmlns:r="http://schemas.openxmlformats.org/officeDocument/2006/relationships" xmlns:p="http://schemas.openxmlformats.org/presentationml/2006/main">
  <p:tag name="DVSHAPEID" val="facTkA7kIg61eP2NJZ7f2C"/>
</p:tagLst>
</file>

<file path=ppt/tags/tag1327.xml><?xml version="1.0" encoding="utf-8"?>
<p:tagLst xmlns:a="http://schemas.openxmlformats.org/drawingml/2006/main" xmlns:r="http://schemas.openxmlformats.org/officeDocument/2006/relationships" xmlns:p="http://schemas.openxmlformats.org/presentationml/2006/main">
  <p:tag name="DVSHAPEID" val="B3OM43uuS90b3qXczSku0O"/>
</p:tagLst>
</file>

<file path=ppt/tags/tag1328.xml><?xml version="1.0" encoding="utf-8"?>
<p:tagLst xmlns:a="http://schemas.openxmlformats.org/drawingml/2006/main" xmlns:r="http://schemas.openxmlformats.org/officeDocument/2006/relationships" xmlns:p="http://schemas.openxmlformats.org/presentationml/2006/main">
  <p:tag name="DVSHAPEID" val="JbKpPUbify9Cz85yw4QenX"/>
</p:tagLst>
</file>

<file path=ppt/tags/tag1329.xml><?xml version="1.0" encoding="utf-8"?>
<p:tagLst xmlns:a="http://schemas.openxmlformats.org/drawingml/2006/main" xmlns:r="http://schemas.openxmlformats.org/officeDocument/2006/relationships" xmlns:p="http://schemas.openxmlformats.org/presentationml/2006/main">
  <p:tag name="DVSHAPEID" val="02LCQwpfUyCNkD1FdAiATr"/>
</p:tagLst>
</file>

<file path=ppt/tags/tag133.xml><?xml version="1.0" encoding="utf-8"?>
<p:tagLst xmlns:a="http://schemas.openxmlformats.org/drawingml/2006/main" xmlns:r="http://schemas.openxmlformats.org/officeDocument/2006/relationships" xmlns:p="http://schemas.openxmlformats.org/presentationml/2006/main">
  <p:tag name="DVSHAPEID" val="wYNEB253CNeON7izHPSdzy"/>
</p:tagLst>
</file>

<file path=ppt/tags/tag1330.xml><?xml version="1.0" encoding="utf-8"?>
<p:tagLst xmlns:a="http://schemas.openxmlformats.org/drawingml/2006/main" xmlns:r="http://schemas.openxmlformats.org/officeDocument/2006/relationships" xmlns:p="http://schemas.openxmlformats.org/presentationml/2006/main">
  <p:tag name="DVSHAPEID" val="1qQO61lfDMrLaHDd3ET0EA"/>
</p:tagLst>
</file>

<file path=ppt/tags/tag1331.xml><?xml version="1.0" encoding="utf-8"?>
<p:tagLst xmlns:a="http://schemas.openxmlformats.org/drawingml/2006/main" xmlns:r="http://schemas.openxmlformats.org/officeDocument/2006/relationships" xmlns:p="http://schemas.openxmlformats.org/presentationml/2006/main">
  <p:tag name="DVSHAPEID" val="0MOsxRQgVM3z0kL2qnTEVP"/>
</p:tagLst>
</file>

<file path=ppt/tags/tag1332.xml><?xml version="1.0" encoding="utf-8"?>
<p:tagLst xmlns:a="http://schemas.openxmlformats.org/drawingml/2006/main" xmlns:r="http://schemas.openxmlformats.org/officeDocument/2006/relationships" xmlns:p="http://schemas.openxmlformats.org/presentationml/2006/main">
  <p:tag name="DVSHAPEID" val="lysj10wDGTNrq4ZEuupnRE"/>
</p:tagLst>
</file>

<file path=ppt/tags/tag1333.xml><?xml version="1.0" encoding="utf-8"?>
<p:tagLst xmlns:a="http://schemas.openxmlformats.org/drawingml/2006/main" xmlns:r="http://schemas.openxmlformats.org/officeDocument/2006/relationships" xmlns:p="http://schemas.openxmlformats.org/presentationml/2006/main">
  <p:tag name="DVSHAPEID" val="IBGir0ev6ZFbqgZdPQJi6a"/>
</p:tagLst>
</file>

<file path=ppt/tags/tag1334.xml><?xml version="1.0" encoding="utf-8"?>
<p:tagLst xmlns:a="http://schemas.openxmlformats.org/drawingml/2006/main" xmlns:r="http://schemas.openxmlformats.org/officeDocument/2006/relationships" xmlns:p="http://schemas.openxmlformats.org/presentationml/2006/main">
  <p:tag name="DVSHAPEID" val="LzUH2LTpfxYHQRCJzwobNO"/>
</p:tagLst>
</file>

<file path=ppt/tags/tag1335.xml><?xml version="1.0" encoding="utf-8"?>
<p:tagLst xmlns:a="http://schemas.openxmlformats.org/drawingml/2006/main" xmlns:r="http://schemas.openxmlformats.org/officeDocument/2006/relationships" xmlns:p="http://schemas.openxmlformats.org/presentationml/2006/main">
  <p:tag name="DVSHAPEID" val="dJq7B6hcTVmXOF3j6CJGTp"/>
</p:tagLst>
</file>

<file path=ppt/tags/tag1336.xml><?xml version="1.0" encoding="utf-8"?>
<p:tagLst xmlns:a="http://schemas.openxmlformats.org/drawingml/2006/main" xmlns:r="http://schemas.openxmlformats.org/officeDocument/2006/relationships" xmlns:p="http://schemas.openxmlformats.org/presentationml/2006/main">
  <p:tag name="DVSHAPEID" val="9h1vlOyVy65D1UjxFzhrFD"/>
</p:tagLst>
</file>

<file path=ppt/tags/tag1337.xml><?xml version="1.0" encoding="utf-8"?>
<p:tagLst xmlns:a="http://schemas.openxmlformats.org/drawingml/2006/main" xmlns:r="http://schemas.openxmlformats.org/officeDocument/2006/relationships" xmlns:p="http://schemas.openxmlformats.org/presentationml/2006/main">
  <p:tag name="DVSHAPEID" val="bSiIHDmZX2eNz855KsEXmg"/>
</p:tagLst>
</file>

<file path=ppt/tags/tag1338.xml><?xml version="1.0" encoding="utf-8"?>
<p:tagLst xmlns:a="http://schemas.openxmlformats.org/drawingml/2006/main" xmlns:r="http://schemas.openxmlformats.org/officeDocument/2006/relationships" xmlns:p="http://schemas.openxmlformats.org/presentationml/2006/main">
  <p:tag name="DVSHAPEID" val="RaD80zXapsJw69dD7Uzz83"/>
</p:tagLst>
</file>

<file path=ppt/tags/tag1339.xml><?xml version="1.0" encoding="utf-8"?>
<p:tagLst xmlns:a="http://schemas.openxmlformats.org/drawingml/2006/main" xmlns:r="http://schemas.openxmlformats.org/officeDocument/2006/relationships" xmlns:p="http://schemas.openxmlformats.org/presentationml/2006/main">
  <p:tag name="DVSHAPEID" val="pdlarzOPNIgU074zDN2MDM"/>
</p:tagLst>
</file>

<file path=ppt/tags/tag134.xml><?xml version="1.0" encoding="utf-8"?>
<p:tagLst xmlns:a="http://schemas.openxmlformats.org/drawingml/2006/main" xmlns:r="http://schemas.openxmlformats.org/officeDocument/2006/relationships" xmlns:p="http://schemas.openxmlformats.org/presentationml/2006/main">
  <p:tag name="DVSHAPEID" val="2kv32MrQ6vpjmn0JR3pIxa"/>
</p:tagLst>
</file>

<file path=ppt/tags/tag1340.xml><?xml version="1.0" encoding="utf-8"?>
<p:tagLst xmlns:a="http://schemas.openxmlformats.org/drawingml/2006/main" xmlns:r="http://schemas.openxmlformats.org/officeDocument/2006/relationships" xmlns:p="http://schemas.openxmlformats.org/presentationml/2006/main">
  <p:tag name="DVSHAPEID" val="431WS7lJoM7OLpNP7nmzE1"/>
</p:tagLst>
</file>

<file path=ppt/tags/tag1341.xml><?xml version="1.0" encoding="utf-8"?>
<p:tagLst xmlns:a="http://schemas.openxmlformats.org/drawingml/2006/main" xmlns:r="http://schemas.openxmlformats.org/officeDocument/2006/relationships" xmlns:p="http://schemas.openxmlformats.org/presentationml/2006/main">
  <p:tag name="DVSHAPEID" val="fb85zyhLxmpD9h9vHHu4kt"/>
</p:tagLst>
</file>

<file path=ppt/tags/tag1342.xml><?xml version="1.0" encoding="utf-8"?>
<p:tagLst xmlns:a="http://schemas.openxmlformats.org/drawingml/2006/main" xmlns:r="http://schemas.openxmlformats.org/officeDocument/2006/relationships" xmlns:p="http://schemas.openxmlformats.org/presentationml/2006/main">
  <p:tag name="DVSHAPEID" val="McmELNGEp373OPONxMrCfL"/>
</p:tagLst>
</file>

<file path=ppt/tags/tag1343.xml><?xml version="1.0" encoding="utf-8"?>
<p:tagLst xmlns:a="http://schemas.openxmlformats.org/drawingml/2006/main" xmlns:r="http://schemas.openxmlformats.org/officeDocument/2006/relationships" xmlns:p="http://schemas.openxmlformats.org/presentationml/2006/main">
  <p:tag name="DVSHAPEID" val="o8gvGCFF4AGLpWJUMt5SWl"/>
</p:tagLst>
</file>

<file path=ppt/tags/tag1344.xml><?xml version="1.0" encoding="utf-8"?>
<p:tagLst xmlns:a="http://schemas.openxmlformats.org/drawingml/2006/main" xmlns:r="http://schemas.openxmlformats.org/officeDocument/2006/relationships" xmlns:p="http://schemas.openxmlformats.org/presentationml/2006/main">
  <p:tag name="DVSHAPEID" val="v5tjHU9HCHe1Ndng73YKYw"/>
</p:tagLst>
</file>

<file path=ppt/tags/tag1345.xml><?xml version="1.0" encoding="utf-8"?>
<p:tagLst xmlns:a="http://schemas.openxmlformats.org/drawingml/2006/main" xmlns:r="http://schemas.openxmlformats.org/officeDocument/2006/relationships" xmlns:p="http://schemas.openxmlformats.org/presentationml/2006/main">
  <p:tag name="DVSHAPEID" val="m2qR3D0YwnP3Ca2mVLwnYZ"/>
</p:tagLst>
</file>

<file path=ppt/tags/tag1346.xml><?xml version="1.0" encoding="utf-8"?>
<p:tagLst xmlns:a="http://schemas.openxmlformats.org/drawingml/2006/main" xmlns:r="http://schemas.openxmlformats.org/officeDocument/2006/relationships" xmlns:p="http://schemas.openxmlformats.org/presentationml/2006/main">
  <p:tag name="DVSHAPEID" val="xn9vwwl1TbnYJqSPQwHDaR"/>
</p:tagLst>
</file>

<file path=ppt/tags/tag1347.xml><?xml version="1.0" encoding="utf-8"?>
<p:tagLst xmlns:a="http://schemas.openxmlformats.org/drawingml/2006/main" xmlns:r="http://schemas.openxmlformats.org/officeDocument/2006/relationships" xmlns:p="http://schemas.openxmlformats.org/presentationml/2006/main">
  <p:tag name="DVSHAPEID" val="FErBt5UZFkOGboUjhASGXL"/>
</p:tagLst>
</file>

<file path=ppt/tags/tag1348.xml><?xml version="1.0" encoding="utf-8"?>
<p:tagLst xmlns:a="http://schemas.openxmlformats.org/drawingml/2006/main" xmlns:r="http://schemas.openxmlformats.org/officeDocument/2006/relationships" xmlns:p="http://schemas.openxmlformats.org/presentationml/2006/main">
  <p:tag name="DVSHAPEID" val="pmVP6jqc0Gny4WLCh2jeVe"/>
</p:tagLst>
</file>

<file path=ppt/tags/tag1349.xml><?xml version="1.0" encoding="utf-8"?>
<p:tagLst xmlns:a="http://schemas.openxmlformats.org/drawingml/2006/main" xmlns:r="http://schemas.openxmlformats.org/officeDocument/2006/relationships" xmlns:p="http://schemas.openxmlformats.org/presentationml/2006/main">
  <p:tag name="DVSHAPEID" val="yORjCMc2BNGUe5FDZBztk8"/>
</p:tagLst>
</file>

<file path=ppt/tags/tag135.xml><?xml version="1.0" encoding="utf-8"?>
<p:tagLst xmlns:a="http://schemas.openxmlformats.org/drawingml/2006/main" xmlns:r="http://schemas.openxmlformats.org/officeDocument/2006/relationships" xmlns:p="http://schemas.openxmlformats.org/presentationml/2006/main">
  <p:tag name="DVSHAPEID" val="BDg2Bh7TPkgYOTF7QUeKTt"/>
</p:tagLst>
</file>

<file path=ppt/tags/tag1350.xml><?xml version="1.0" encoding="utf-8"?>
<p:tagLst xmlns:a="http://schemas.openxmlformats.org/drawingml/2006/main" xmlns:r="http://schemas.openxmlformats.org/officeDocument/2006/relationships" xmlns:p="http://schemas.openxmlformats.org/presentationml/2006/main">
  <p:tag name="DVSHAPEID" val="iDkYxFjQmIPbN6YMGD0Y4z"/>
</p:tagLst>
</file>

<file path=ppt/tags/tag1351.xml><?xml version="1.0" encoding="utf-8"?>
<p:tagLst xmlns:a="http://schemas.openxmlformats.org/drawingml/2006/main" xmlns:r="http://schemas.openxmlformats.org/officeDocument/2006/relationships" xmlns:p="http://schemas.openxmlformats.org/presentationml/2006/main">
  <p:tag name="DVSHAPEID" val="S9IGXD3HEsTqweZEexJLqX"/>
</p:tagLst>
</file>

<file path=ppt/tags/tag1352.xml><?xml version="1.0" encoding="utf-8"?>
<p:tagLst xmlns:a="http://schemas.openxmlformats.org/drawingml/2006/main" xmlns:r="http://schemas.openxmlformats.org/officeDocument/2006/relationships" xmlns:p="http://schemas.openxmlformats.org/presentationml/2006/main">
  <p:tag name="DVSHAPEID" val="52iyFdVWtl4IKbfRHGMF3m"/>
</p:tagLst>
</file>

<file path=ppt/tags/tag1353.xml><?xml version="1.0" encoding="utf-8"?>
<p:tagLst xmlns:a="http://schemas.openxmlformats.org/drawingml/2006/main" xmlns:r="http://schemas.openxmlformats.org/officeDocument/2006/relationships" xmlns:p="http://schemas.openxmlformats.org/presentationml/2006/main">
  <p:tag name="DVSHAPEID" val="hmAKN1psfi9U4GooXPMIZy"/>
</p:tagLst>
</file>

<file path=ppt/tags/tag1354.xml><?xml version="1.0" encoding="utf-8"?>
<p:tagLst xmlns:a="http://schemas.openxmlformats.org/drawingml/2006/main" xmlns:r="http://schemas.openxmlformats.org/officeDocument/2006/relationships" xmlns:p="http://schemas.openxmlformats.org/presentationml/2006/main">
  <p:tag name="DVSHAPEID" val="WyoIKBtSpVX9PMsbK3Difq"/>
</p:tagLst>
</file>

<file path=ppt/tags/tag1355.xml><?xml version="1.0" encoding="utf-8"?>
<p:tagLst xmlns:a="http://schemas.openxmlformats.org/drawingml/2006/main" xmlns:r="http://schemas.openxmlformats.org/officeDocument/2006/relationships" xmlns:p="http://schemas.openxmlformats.org/presentationml/2006/main">
  <p:tag name="DVSHAPEID" val="LeDJFgFyEzyyP7nKXtCHJ7"/>
</p:tagLst>
</file>

<file path=ppt/tags/tag1356.xml><?xml version="1.0" encoding="utf-8"?>
<p:tagLst xmlns:a="http://schemas.openxmlformats.org/drawingml/2006/main" xmlns:r="http://schemas.openxmlformats.org/officeDocument/2006/relationships" xmlns:p="http://schemas.openxmlformats.org/presentationml/2006/main">
  <p:tag name="DVSHAPEID" val="o2gfERXx1sBLobdv4HvMIn"/>
</p:tagLst>
</file>

<file path=ppt/tags/tag1357.xml><?xml version="1.0" encoding="utf-8"?>
<p:tagLst xmlns:a="http://schemas.openxmlformats.org/drawingml/2006/main" xmlns:r="http://schemas.openxmlformats.org/officeDocument/2006/relationships" xmlns:p="http://schemas.openxmlformats.org/presentationml/2006/main">
  <p:tag name="DVSHAPEID" val="cKAdeL8deBynv3Ix6uDutD"/>
</p:tagLst>
</file>

<file path=ppt/tags/tag1358.xml><?xml version="1.0" encoding="utf-8"?>
<p:tagLst xmlns:a="http://schemas.openxmlformats.org/drawingml/2006/main" xmlns:r="http://schemas.openxmlformats.org/officeDocument/2006/relationships" xmlns:p="http://schemas.openxmlformats.org/presentationml/2006/main">
  <p:tag name="DVSECTIONID" val="vQeGIV2M8pCiZtk7zH5Btu"/>
</p:tagLst>
</file>

<file path=ppt/tags/tag1359.xml><?xml version="1.0" encoding="utf-8"?>
<p:tagLst xmlns:a="http://schemas.openxmlformats.org/drawingml/2006/main" xmlns:r="http://schemas.openxmlformats.org/officeDocument/2006/relationships" xmlns:p="http://schemas.openxmlformats.org/presentationml/2006/main">
  <p:tag name="DVSHAPEID" val="mNtNomP2ZLUIKVXVpTw06M"/>
</p:tagLst>
</file>

<file path=ppt/tags/tag136.xml><?xml version="1.0" encoding="utf-8"?>
<p:tagLst xmlns:a="http://schemas.openxmlformats.org/drawingml/2006/main" xmlns:r="http://schemas.openxmlformats.org/officeDocument/2006/relationships" xmlns:p="http://schemas.openxmlformats.org/presentationml/2006/main">
  <p:tag name="DVSHAPEID" val="wYNEB253CNeON7izHPSdzy"/>
</p:tagLst>
</file>

<file path=ppt/tags/tag1360.xml><?xml version="1.0" encoding="utf-8"?>
<p:tagLst xmlns:a="http://schemas.openxmlformats.org/drawingml/2006/main" xmlns:r="http://schemas.openxmlformats.org/officeDocument/2006/relationships" xmlns:p="http://schemas.openxmlformats.org/presentationml/2006/main">
  <p:tag name="DVSHAPEID" val="zQ7ztiIWSknJ0NgZC2Ccjn"/>
</p:tagLst>
</file>

<file path=ppt/tags/tag1361.xml><?xml version="1.0" encoding="utf-8"?>
<p:tagLst xmlns:a="http://schemas.openxmlformats.org/drawingml/2006/main" xmlns:r="http://schemas.openxmlformats.org/officeDocument/2006/relationships" xmlns:p="http://schemas.openxmlformats.org/presentationml/2006/main">
  <p:tag name="DVSHAPEID" val="0lWsr2pScYrAdCGPTxk2Sz"/>
</p:tagLst>
</file>

<file path=ppt/tags/tag1362.xml><?xml version="1.0" encoding="utf-8"?>
<p:tagLst xmlns:a="http://schemas.openxmlformats.org/drawingml/2006/main" xmlns:r="http://schemas.openxmlformats.org/officeDocument/2006/relationships" xmlns:p="http://schemas.openxmlformats.org/presentationml/2006/main">
  <p:tag name="DVSECTIONID" val="WllHNX2dXoqrfkEO8g1bW1"/>
</p:tagLst>
</file>

<file path=ppt/tags/tag1363.xml><?xml version="1.0" encoding="utf-8"?>
<p:tagLst xmlns:a="http://schemas.openxmlformats.org/drawingml/2006/main" xmlns:r="http://schemas.openxmlformats.org/officeDocument/2006/relationships" xmlns:p="http://schemas.openxmlformats.org/presentationml/2006/main">
  <p:tag name="DVSHAPEID" val="k0VaEqguoUtbQLD0RFw08p"/>
</p:tagLst>
</file>

<file path=ppt/tags/tag1364.xml><?xml version="1.0" encoding="utf-8"?>
<p:tagLst xmlns:a="http://schemas.openxmlformats.org/drawingml/2006/main" xmlns:r="http://schemas.openxmlformats.org/officeDocument/2006/relationships" xmlns:p="http://schemas.openxmlformats.org/presentationml/2006/main">
  <p:tag name="DVSHAPEID" val="iqzDiN85Rgvr1VxhoZBHAx"/>
</p:tagLst>
</file>

<file path=ppt/tags/tag1365.xml><?xml version="1.0" encoding="utf-8"?>
<p:tagLst xmlns:a="http://schemas.openxmlformats.org/drawingml/2006/main" xmlns:r="http://schemas.openxmlformats.org/officeDocument/2006/relationships" xmlns:p="http://schemas.openxmlformats.org/presentationml/2006/main">
  <p:tag name="DVSHAPEID" val="72MVcTFEvSqVIvA07tli2c"/>
</p:tagLst>
</file>

<file path=ppt/tags/tag1366.xml><?xml version="1.0" encoding="utf-8"?>
<p:tagLst xmlns:a="http://schemas.openxmlformats.org/drawingml/2006/main" xmlns:r="http://schemas.openxmlformats.org/officeDocument/2006/relationships" xmlns:p="http://schemas.openxmlformats.org/presentationml/2006/main">
  <p:tag name="DVSECTIONID" val="ugSj2R5MCfGdkbcl0GtmAa"/>
</p:tagLst>
</file>

<file path=ppt/tags/tag1367.xml><?xml version="1.0" encoding="utf-8"?>
<p:tagLst xmlns:a="http://schemas.openxmlformats.org/drawingml/2006/main" xmlns:r="http://schemas.openxmlformats.org/officeDocument/2006/relationships" xmlns:p="http://schemas.openxmlformats.org/presentationml/2006/main">
  <p:tag name="DVSHAPEID" val="tcOgyB1nHBvCWNG41nlEKm"/>
</p:tagLst>
</file>

<file path=ppt/tags/tag1368.xml><?xml version="1.0" encoding="utf-8"?>
<p:tagLst xmlns:a="http://schemas.openxmlformats.org/drawingml/2006/main" xmlns:r="http://schemas.openxmlformats.org/officeDocument/2006/relationships" xmlns:p="http://schemas.openxmlformats.org/presentationml/2006/main">
  <p:tag name="DVSHAPEID" val="ffWNgMgmkiH4kvkMue77GJ"/>
</p:tagLst>
</file>

<file path=ppt/tags/tag1369.xml><?xml version="1.0" encoding="utf-8"?>
<p:tagLst xmlns:a="http://schemas.openxmlformats.org/drawingml/2006/main" xmlns:r="http://schemas.openxmlformats.org/officeDocument/2006/relationships" xmlns:p="http://schemas.openxmlformats.org/presentationml/2006/main">
  <p:tag name="DVSECTIONID" val="ugSj2R5MCfGdkbcl0GtmAa"/>
</p:tagLst>
</file>

<file path=ppt/tags/tag137.xml><?xml version="1.0" encoding="utf-8"?>
<p:tagLst xmlns:a="http://schemas.openxmlformats.org/drawingml/2006/main" xmlns:r="http://schemas.openxmlformats.org/officeDocument/2006/relationships" xmlns:p="http://schemas.openxmlformats.org/presentationml/2006/main">
  <p:tag name="DVSHAPEID" val="2kv32MrQ6vpjmn0JR3pIxa"/>
</p:tagLst>
</file>

<file path=ppt/tags/tag1370.xml><?xml version="1.0" encoding="utf-8"?>
<p:tagLst xmlns:a="http://schemas.openxmlformats.org/drawingml/2006/main" xmlns:r="http://schemas.openxmlformats.org/officeDocument/2006/relationships" xmlns:p="http://schemas.openxmlformats.org/presentationml/2006/main">
  <p:tag name="DVSHAPEID" val="tcOgyB1nHBvCWNG41nlEKm"/>
</p:tagLst>
</file>

<file path=ppt/tags/tag1371.xml><?xml version="1.0" encoding="utf-8"?>
<p:tagLst xmlns:a="http://schemas.openxmlformats.org/drawingml/2006/main" xmlns:r="http://schemas.openxmlformats.org/officeDocument/2006/relationships" xmlns:p="http://schemas.openxmlformats.org/presentationml/2006/main">
  <p:tag name="DVSHAPEID" val="ffWNgMgmkiH4kvkMue77GJ"/>
</p:tagLst>
</file>

<file path=ppt/tags/tag1372.xml><?xml version="1.0" encoding="utf-8"?>
<p:tagLst xmlns:a="http://schemas.openxmlformats.org/drawingml/2006/main" xmlns:r="http://schemas.openxmlformats.org/officeDocument/2006/relationships" xmlns:p="http://schemas.openxmlformats.org/presentationml/2006/main">
  <p:tag name="DVSECTIONID" val="nz6xvlx357UCxrGsIMjPGn"/>
</p:tagLst>
</file>

<file path=ppt/tags/tag1373.xml><?xml version="1.0" encoding="utf-8"?>
<p:tagLst xmlns:a="http://schemas.openxmlformats.org/drawingml/2006/main" xmlns:r="http://schemas.openxmlformats.org/officeDocument/2006/relationships" xmlns:p="http://schemas.openxmlformats.org/presentationml/2006/main">
  <p:tag name="DVSHAPEID" val="yusz6jgN0ZlDBlmbtbpg9E"/>
</p:tagLst>
</file>

<file path=ppt/tags/tag1374.xml><?xml version="1.0" encoding="utf-8"?>
<p:tagLst xmlns:a="http://schemas.openxmlformats.org/drawingml/2006/main" xmlns:r="http://schemas.openxmlformats.org/officeDocument/2006/relationships" xmlns:p="http://schemas.openxmlformats.org/presentationml/2006/main">
  <p:tag name="DVSHAPEID" val="BckvDzjM05iDkPE9CiLdjo"/>
</p:tagLst>
</file>

<file path=ppt/tags/tag1375.xml><?xml version="1.0" encoding="utf-8"?>
<p:tagLst xmlns:a="http://schemas.openxmlformats.org/drawingml/2006/main" xmlns:r="http://schemas.openxmlformats.org/officeDocument/2006/relationships" xmlns:p="http://schemas.openxmlformats.org/presentationml/2006/main">
  <p:tag name="DVSHAPEID" val="ExarU75dYIsUSgfAFGudZg"/>
</p:tagLst>
</file>

<file path=ppt/tags/tag1376.xml><?xml version="1.0" encoding="utf-8"?>
<p:tagLst xmlns:a="http://schemas.openxmlformats.org/drawingml/2006/main" xmlns:r="http://schemas.openxmlformats.org/officeDocument/2006/relationships" xmlns:p="http://schemas.openxmlformats.org/presentationml/2006/main">
  <p:tag name="DVSECTIONID" val="8h3tRgb8qPjmiyzAqPruxf"/>
</p:tagLst>
</file>

<file path=ppt/tags/tag1377.xml><?xml version="1.0" encoding="utf-8"?>
<p:tagLst xmlns:a="http://schemas.openxmlformats.org/drawingml/2006/main" xmlns:r="http://schemas.openxmlformats.org/officeDocument/2006/relationships" xmlns:p="http://schemas.openxmlformats.org/presentationml/2006/main">
  <p:tag name="DVSHAPEID" val="sfeI3nitALbPJMZYYaXKhx"/>
</p:tagLst>
</file>

<file path=ppt/tags/tag1378.xml><?xml version="1.0" encoding="utf-8"?>
<p:tagLst xmlns:a="http://schemas.openxmlformats.org/drawingml/2006/main" xmlns:r="http://schemas.openxmlformats.org/officeDocument/2006/relationships" xmlns:p="http://schemas.openxmlformats.org/presentationml/2006/main">
  <p:tag name="DVSHAPEID" val="sKsUHk4WQkT99MmIxWQyKN"/>
</p:tagLst>
</file>

<file path=ppt/tags/tag1379.xml><?xml version="1.0" encoding="utf-8"?>
<p:tagLst xmlns:a="http://schemas.openxmlformats.org/drawingml/2006/main" xmlns:r="http://schemas.openxmlformats.org/officeDocument/2006/relationships" xmlns:p="http://schemas.openxmlformats.org/presentationml/2006/main">
  <p:tag name="DVSHAPEID" val="PTNqF3clzpxUNug8FXpDUQ"/>
</p:tagLst>
</file>

<file path=ppt/tags/tag138.xml><?xml version="1.0" encoding="utf-8"?>
<p:tagLst xmlns:a="http://schemas.openxmlformats.org/drawingml/2006/main" xmlns:r="http://schemas.openxmlformats.org/officeDocument/2006/relationships" xmlns:p="http://schemas.openxmlformats.org/presentationml/2006/main">
  <p:tag name="DVSECTIONID" val="D4e9qJK4yFcRYkoBg7VGE0"/>
</p:tagLst>
</file>

<file path=ppt/tags/tag1380.xml><?xml version="1.0" encoding="utf-8"?>
<p:tagLst xmlns:a="http://schemas.openxmlformats.org/drawingml/2006/main" xmlns:r="http://schemas.openxmlformats.org/officeDocument/2006/relationships" xmlns:p="http://schemas.openxmlformats.org/presentationml/2006/main">
  <p:tag name="DVSECTIONID" val="pR5IbtCr5HZcdfJqlxqFIG"/>
</p:tagLst>
</file>

<file path=ppt/tags/tag1381.xml><?xml version="1.0" encoding="utf-8"?>
<p:tagLst xmlns:a="http://schemas.openxmlformats.org/drawingml/2006/main" xmlns:r="http://schemas.openxmlformats.org/officeDocument/2006/relationships" xmlns:p="http://schemas.openxmlformats.org/presentationml/2006/main">
  <p:tag name="DVSHAPEID" val="TBzRwtW4oxlxjirl0LfYlk"/>
</p:tagLst>
</file>

<file path=ppt/tags/tag1382.xml><?xml version="1.0" encoding="utf-8"?>
<p:tagLst xmlns:a="http://schemas.openxmlformats.org/drawingml/2006/main" xmlns:r="http://schemas.openxmlformats.org/officeDocument/2006/relationships" xmlns:p="http://schemas.openxmlformats.org/presentationml/2006/main">
  <p:tag name="DVSHAPEID" val="V0YSKP7XiOd5X8qEGJzkqb"/>
</p:tagLst>
</file>

<file path=ppt/tags/tag1383.xml><?xml version="1.0" encoding="utf-8"?>
<p:tagLst xmlns:a="http://schemas.openxmlformats.org/drawingml/2006/main" xmlns:r="http://schemas.openxmlformats.org/officeDocument/2006/relationships" xmlns:p="http://schemas.openxmlformats.org/presentationml/2006/main">
  <p:tag name="DVSHAPEID" val="aJbRjKb8g7szFzTDJ7Wqfx"/>
</p:tagLst>
</file>

<file path=ppt/tags/tag1384.xml><?xml version="1.0" encoding="utf-8"?>
<p:tagLst xmlns:a="http://schemas.openxmlformats.org/drawingml/2006/main" xmlns:r="http://schemas.openxmlformats.org/officeDocument/2006/relationships" xmlns:p="http://schemas.openxmlformats.org/presentationml/2006/main">
  <p:tag name="DVSHAPEID" val="kekiUm5wp0UKPfHSvnL9y5"/>
</p:tagLst>
</file>

<file path=ppt/tags/tag1385.xml><?xml version="1.0" encoding="utf-8"?>
<p:tagLst xmlns:a="http://schemas.openxmlformats.org/drawingml/2006/main" xmlns:r="http://schemas.openxmlformats.org/officeDocument/2006/relationships" xmlns:p="http://schemas.openxmlformats.org/presentationml/2006/main">
  <p:tag name="DVSHAPEID" val="DotQL2ZrnZVCpXw0QP2JIr"/>
</p:tagLst>
</file>

<file path=ppt/tags/tag1386.xml><?xml version="1.0" encoding="utf-8"?>
<p:tagLst xmlns:a="http://schemas.openxmlformats.org/drawingml/2006/main" xmlns:r="http://schemas.openxmlformats.org/officeDocument/2006/relationships" xmlns:p="http://schemas.openxmlformats.org/presentationml/2006/main">
  <p:tag name="DVSHAPEID" val="EVJDWRBzE5YeAVP3A3wXDU"/>
</p:tagLst>
</file>

<file path=ppt/tags/tag1387.xml><?xml version="1.0" encoding="utf-8"?>
<p:tagLst xmlns:a="http://schemas.openxmlformats.org/drawingml/2006/main" xmlns:r="http://schemas.openxmlformats.org/officeDocument/2006/relationships" xmlns:p="http://schemas.openxmlformats.org/presentationml/2006/main">
  <p:tag name="DVSHAPEID" val="OdQKlvxW6PnbKx6758PNkQ"/>
</p:tagLst>
</file>

<file path=ppt/tags/tag1388.xml><?xml version="1.0" encoding="utf-8"?>
<p:tagLst xmlns:a="http://schemas.openxmlformats.org/drawingml/2006/main" xmlns:r="http://schemas.openxmlformats.org/officeDocument/2006/relationships" xmlns:p="http://schemas.openxmlformats.org/presentationml/2006/main">
  <p:tag name="DVSHAPEID" val="EamBaMeZcKOK6wNbv62IY9"/>
</p:tagLst>
</file>

<file path=ppt/tags/tag1389.xml><?xml version="1.0" encoding="utf-8"?>
<p:tagLst xmlns:a="http://schemas.openxmlformats.org/drawingml/2006/main" xmlns:r="http://schemas.openxmlformats.org/officeDocument/2006/relationships" xmlns:p="http://schemas.openxmlformats.org/presentationml/2006/main">
  <p:tag name="DVSHAPEID" val="RpbiWtXo7QzYyFoKkKH7CC"/>
</p:tagLst>
</file>

<file path=ppt/tags/tag139.xml><?xml version="1.0" encoding="utf-8"?>
<p:tagLst xmlns:a="http://schemas.openxmlformats.org/drawingml/2006/main" xmlns:r="http://schemas.openxmlformats.org/officeDocument/2006/relationships" xmlns:p="http://schemas.openxmlformats.org/presentationml/2006/main">
  <p:tag name="DVSHAPEID" val="JAIIErl8JQ9GWCWERisc7t"/>
</p:tagLst>
</file>

<file path=ppt/tags/tag1390.xml><?xml version="1.0" encoding="utf-8"?>
<p:tagLst xmlns:a="http://schemas.openxmlformats.org/drawingml/2006/main" xmlns:r="http://schemas.openxmlformats.org/officeDocument/2006/relationships" xmlns:p="http://schemas.openxmlformats.org/presentationml/2006/main">
  <p:tag name="DVSHAPEID" val="nZrAjUDJKCRvjXpSPL1OCX"/>
</p:tagLst>
</file>

<file path=ppt/tags/tag1391.xml><?xml version="1.0" encoding="utf-8"?>
<p:tagLst xmlns:a="http://schemas.openxmlformats.org/drawingml/2006/main" xmlns:r="http://schemas.openxmlformats.org/officeDocument/2006/relationships" xmlns:p="http://schemas.openxmlformats.org/presentationml/2006/main">
  <p:tag name="DVSHAPEID" val="a8Y7NKMi1Qxe1bQm93Ko5X"/>
</p:tagLst>
</file>

<file path=ppt/tags/tag1392.xml><?xml version="1.0" encoding="utf-8"?>
<p:tagLst xmlns:a="http://schemas.openxmlformats.org/drawingml/2006/main" xmlns:r="http://schemas.openxmlformats.org/officeDocument/2006/relationships" xmlns:p="http://schemas.openxmlformats.org/presentationml/2006/main">
  <p:tag name="DVSHAPEID" val="63mrksUV6NZpPiBb7SXsA0"/>
</p:tagLst>
</file>

<file path=ppt/tags/tag1393.xml><?xml version="1.0" encoding="utf-8"?>
<p:tagLst xmlns:a="http://schemas.openxmlformats.org/drawingml/2006/main" xmlns:r="http://schemas.openxmlformats.org/officeDocument/2006/relationships" xmlns:p="http://schemas.openxmlformats.org/presentationml/2006/main">
  <p:tag name="DVSHAPEID" val="Y4Ve1tCY3eSd1ULmqkn6KJ"/>
</p:tagLst>
</file>

<file path=ppt/tags/tag1394.xml><?xml version="1.0" encoding="utf-8"?>
<p:tagLst xmlns:a="http://schemas.openxmlformats.org/drawingml/2006/main" xmlns:r="http://schemas.openxmlformats.org/officeDocument/2006/relationships" xmlns:p="http://schemas.openxmlformats.org/presentationml/2006/main">
  <p:tag name="DVSHAPEID" val="eBmyKXWSrCn65hv6qrj8JL"/>
</p:tagLst>
</file>

<file path=ppt/tags/tag1395.xml><?xml version="1.0" encoding="utf-8"?>
<p:tagLst xmlns:a="http://schemas.openxmlformats.org/drawingml/2006/main" xmlns:r="http://schemas.openxmlformats.org/officeDocument/2006/relationships" xmlns:p="http://schemas.openxmlformats.org/presentationml/2006/main">
  <p:tag name="DVSHAPEID" val="wChHqLrD5tfeQkRtIE1bNg"/>
</p:tagLst>
</file>

<file path=ppt/tags/tag1396.xml><?xml version="1.0" encoding="utf-8"?>
<p:tagLst xmlns:a="http://schemas.openxmlformats.org/drawingml/2006/main" xmlns:r="http://schemas.openxmlformats.org/officeDocument/2006/relationships" xmlns:p="http://schemas.openxmlformats.org/presentationml/2006/main">
  <p:tag name="DVSHAPEID" val="PUPtQjTVNC0t4Kg3waqOwT"/>
</p:tagLst>
</file>

<file path=ppt/tags/tag1397.xml><?xml version="1.0" encoding="utf-8"?>
<p:tagLst xmlns:a="http://schemas.openxmlformats.org/drawingml/2006/main" xmlns:r="http://schemas.openxmlformats.org/officeDocument/2006/relationships" xmlns:p="http://schemas.openxmlformats.org/presentationml/2006/main">
  <p:tag name="DVSHAPEID" val="QRrafXIE6xYgMmRXU7JaGD"/>
</p:tagLst>
</file>

<file path=ppt/tags/tag1398.xml><?xml version="1.0" encoding="utf-8"?>
<p:tagLst xmlns:a="http://schemas.openxmlformats.org/drawingml/2006/main" xmlns:r="http://schemas.openxmlformats.org/officeDocument/2006/relationships" xmlns:p="http://schemas.openxmlformats.org/presentationml/2006/main">
  <p:tag name="DVSHAPEID" val="dnf6cF8RKZJW4Y1G4Wc9vs"/>
</p:tagLst>
</file>

<file path=ppt/tags/tag1399.xml><?xml version="1.0" encoding="utf-8"?>
<p:tagLst xmlns:a="http://schemas.openxmlformats.org/drawingml/2006/main" xmlns:r="http://schemas.openxmlformats.org/officeDocument/2006/relationships" xmlns:p="http://schemas.openxmlformats.org/presentationml/2006/main">
  <p:tag name="DVSHAPEID" val="vNYUczgi4mdcD4V8K3wfMZ"/>
</p:tagLst>
</file>

<file path=ppt/tags/tag14.xml><?xml version="1.0" encoding="utf-8"?>
<p:tagLst xmlns:a="http://schemas.openxmlformats.org/drawingml/2006/main" xmlns:r="http://schemas.openxmlformats.org/officeDocument/2006/relationships" xmlns:p="http://schemas.openxmlformats.org/presentationml/2006/main">
  <p:tag name="DVSHAPEID" val="tp0McSqgJgLLokZkKhk4rV"/>
</p:tagLst>
</file>

<file path=ppt/tags/tag140.xml><?xml version="1.0" encoding="utf-8"?>
<p:tagLst xmlns:a="http://schemas.openxmlformats.org/drawingml/2006/main" xmlns:r="http://schemas.openxmlformats.org/officeDocument/2006/relationships" xmlns:p="http://schemas.openxmlformats.org/presentationml/2006/main">
  <p:tag name="DVSHAPEID" val="dQtYkS0tg2E8FVJ913Q583"/>
</p:tagLst>
</file>

<file path=ppt/tags/tag1400.xml><?xml version="1.0" encoding="utf-8"?>
<p:tagLst xmlns:a="http://schemas.openxmlformats.org/drawingml/2006/main" xmlns:r="http://schemas.openxmlformats.org/officeDocument/2006/relationships" xmlns:p="http://schemas.openxmlformats.org/presentationml/2006/main">
  <p:tag name="DVSHAPEID" val="xPiSVe3NXx8KRr8ityAsUm"/>
</p:tagLst>
</file>

<file path=ppt/tags/tag1401.xml><?xml version="1.0" encoding="utf-8"?>
<p:tagLst xmlns:a="http://schemas.openxmlformats.org/drawingml/2006/main" xmlns:r="http://schemas.openxmlformats.org/officeDocument/2006/relationships" xmlns:p="http://schemas.openxmlformats.org/presentationml/2006/main">
  <p:tag name="DVSHAPEID" val="JRkXKWb8DgFwg8CjE2fhpG"/>
</p:tagLst>
</file>

<file path=ppt/tags/tag1402.xml><?xml version="1.0" encoding="utf-8"?>
<p:tagLst xmlns:a="http://schemas.openxmlformats.org/drawingml/2006/main" xmlns:r="http://schemas.openxmlformats.org/officeDocument/2006/relationships" xmlns:p="http://schemas.openxmlformats.org/presentationml/2006/main">
  <p:tag name="DVSHAPEID" val="4Sct0sAXEk4a6qyXt6BOTR"/>
</p:tagLst>
</file>

<file path=ppt/tags/tag1403.xml><?xml version="1.0" encoding="utf-8"?>
<p:tagLst xmlns:a="http://schemas.openxmlformats.org/drawingml/2006/main" xmlns:r="http://schemas.openxmlformats.org/officeDocument/2006/relationships" xmlns:p="http://schemas.openxmlformats.org/presentationml/2006/main">
  <p:tag name="DVSHAPEID" val="5laZG9UycDX2MsKhWJyFBl"/>
</p:tagLst>
</file>

<file path=ppt/tags/tag1404.xml><?xml version="1.0" encoding="utf-8"?>
<p:tagLst xmlns:a="http://schemas.openxmlformats.org/drawingml/2006/main" xmlns:r="http://schemas.openxmlformats.org/officeDocument/2006/relationships" xmlns:p="http://schemas.openxmlformats.org/presentationml/2006/main">
  <p:tag name="DVSHAPEID" val="r61bLGy9FAMcNQi0Mq367r"/>
</p:tagLst>
</file>

<file path=ppt/tags/tag1405.xml><?xml version="1.0" encoding="utf-8"?>
<p:tagLst xmlns:a="http://schemas.openxmlformats.org/drawingml/2006/main" xmlns:r="http://schemas.openxmlformats.org/officeDocument/2006/relationships" xmlns:p="http://schemas.openxmlformats.org/presentationml/2006/main">
  <p:tag name="DVSHAPEID" val="c3D5db9SgefKU4XuodZ3Xn"/>
</p:tagLst>
</file>

<file path=ppt/tags/tag1406.xml><?xml version="1.0" encoding="utf-8"?>
<p:tagLst xmlns:a="http://schemas.openxmlformats.org/drawingml/2006/main" xmlns:r="http://schemas.openxmlformats.org/officeDocument/2006/relationships" xmlns:p="http://schemas.openxmlformats.org/presentationml/2006/main">
  <p:tag name="DVSHAPEID" val="gzEUYWX7Bvd0UXxFtmZNjx"/>
</p:tagLst>
</file>

<file path=ppt/tags/tag1407.xml><?xml version="1.0" encoding="utf-8"?>
<p:tagLst xmlns:a="http://schemas.openxmlformats.org/drawingml/2006/main" xmlns:r="http://schemas.openxmlformats.org/officeDocument/2006/relationships" xmlns:p="http://schemas.openxmlformats.org/presentationml/2006/main">
  <p:tag name="DVSHAPEID" val="X3We2h1Q64tPN3qjddU8DJ"/>
</p:tagLst>
</file>

<file path=ppt/tags/tag1408.xml><?xml version="1.0" encoding="utf-8"?>
<p:tagLst xmlns:a="http://schemas.openxmlformats.org/drawingml/2006/main" xmlns:r="http://schemas.openxmlformats.org/officeDocument/2006/relationships" xmlns:p="http://schemas.openxmlformats.org/presentationml/2006/main">
  <p:tag name="DVSHAPEID" val="xTa0XJKC493ICBXKTG5Lp8"/>
</p:tagLst>
</file>

<file path=ppt/tags/tag1409.xml><?xml version="1.0" encoding="utf-8"?>
<p:tagLst xmlns:a="http://schemas.openxmlformats.org/drawingml/2006/main" xmlns:r="http://schemas.openxmlformats.org/officeDocument/2006/relationships" xmlns:p="http://schemas.openxmlformats.org/presentationml/2006/main">
  <p:tag name="DVSHAPEID" val="w5auea9LSaUdw242ki5tZj"/>
</p:tagLst>
</file>

<file path=ppt/tags/tag141.xml><?xml version="1.0" encoding="utf-8"?>
<p:tagLst xmlns:a="http://schemas.openxmlformats.org/drawingml/2006/main" xmlns:r="http://schemas.openxmlformats.org/officeDocument/2006/relationships" xmlns:p="http://schemas.openxmlformats.org/presentationml/2006/main">
  <p:tag name="DVSHAPEID" val="TpSBmSthzL9gnReF7s8gz7"/>
</p:tagLst>
</file>

<file path=ppt/tags/tag1410.xml><?xml version="1.0" encoding="utf-8"?>
<p:tagLst xmlns:a="http://schemas.openxmlformats.org/drawingml/2006/main" xmlns:r="http://schemas.openxmlformats.org/officeDocument/2006/relationships" xmlns:p="http://schemas.openxmlformats.org/presentationml/2006/main">
  <p:tag name="DVSHAPEID" val="L4qPlske3Rkon4PsvztjhS"/>
</p:tagLst>
</file>

<file path=ppt/tags/tag1411.xml><?xml version="1.0" encoding="utf-8"?>
<p:tagLst xmlns:a="http://schemas.openxmlformats.org/drawingml/2006/main" xmlns:r="http://schemas.openxmlformats.org/officeDocument/2006/relationships" xmlns:p="http://schemas.openxmlformats.org/presentationml/2006/main">
  <p:tag name="DVSHAPEID" val="Op4UFRlNFW9cj53oPGrE73"/>
</p:tagLst>
</file>

<file path=ppt/tags/tag1412.xml><?xml version="1.0" encoding="utf-8"?>
<p:tagLst xmlns:a="http://schemas.openxmlformats.org/drawingml/2006/main" xmlns:r="http://schemas.openxmlformats.org/officeDocument/2006/relationships" xmlns:p="http://schemas.openxmlformats.org/presentationml/2006/main">
  <p:tag name="DVSHAPEID" val="S8FZcRMwZG2Tg1KqNsSfbo"/>
</p:tagLst>
</file>

<file path=ppt/tags/tag1413.xml><?xml version="1.0" encoding="utf-8"?>
<p:tagLst xmlns:a="http://schemas.openxmlformats.org/drawingml/2006/main" xmlns:r="http://schemas.openxmlformats.org/officeDocument/2006/relationships" xmlns:p="http://schemas.openxmlformats.org/presentationml/2006/main">
  <p:tag name="DVSHAPEID" val="eaLJp6KMRDKLwWfGEu09Ws"/>
</p:tagLst>
</file>

<file path=ppt/tags/tag1414.xml><?xml version="1.0" encoding="utf-8"?>
<p:tagLst xmlns:a="http://schemas.openxmlformats.org/drawingml/2006/main" xmlns:r="http://schemas.openxmlformats.org/officeDocument/2006/relationships" xmlns:p="http://schemas.openxmlformats.org/presentationml/2006/main">
  <p:tag name="DVSHAPEID" val="9qP1DoTYLSRuTuetrGLdOp"/>
</p:tagLst>
</file>

<file path=ppt/tags/tag1415.xml><?xml version="1.0" encoding="utf-8"?>
<p:tagLst xmlns:a="http://schemas.openxmlformats.org/drawingml/2006/main" xmlns:r="http://schemas.openxmlformats.org/officeDocument/2006/relationships" xmlns:p="http://schemas.openxmlformats.org/presentationml/2006/main">
  <p:tag name="DVSHAPEID" val="8uuOa6Oof2rL0lTnsmTTRS"/>
</p:tagLst>
</file>

<file path=ppt/tags/tag1416.xml><?xml version="1.0" encoding="utf-8"?>
<p:tagLst xmlns:a="http://schemas.openxmlformats.org/drawingml/2006/main" xmlns:r="http://schemas.openxmlformats.org/officeDocument/2006/relationships" xmlns:p="http://schemas.openxmlformats.org/presentationml/2006/main">
  <p:tag name="DVSHAPEID" val="T13Lsb3knIEKhkxPdM9nCP"/>
</p:tagLst>
</file>

<file path=ppt/tags/tag1417.xml><?xml version="1.0" encoding="utf-8"?>
<p:tagLst xmlns:a="http://schemas.openxmlformats.org/drawingml/2006/main" xmlns:r="http://schemas.openxmlformats.org/officeDocument/2006/relationships" xmlns:p="http://schemas.openxmlformats.org/presentationml/2006/main">
  <p:tag name="DVSHAPEID" val="kYnLyYanP1ZO9BDL3n45Y5"/>
</p:tagLst>
</file>

<file path=ppt/tags/tag1418.xml><?xml version="1.0" encoding="utf-8"?>
<p:tagLst xmlns:a="http://schemas.openxmlformats.org/drawingml/2006/main" xmlns:r="http://schemas.openxmlformats.org/officeDocument/2006/relationships" xmlns:p="http://schemas.openxmlformats.org/presentationml/2006/main">
  <p:tag name="DVSHAPEID" val="wYNEB253CNeON7izHPSdzy"/>
</p:tagLst>
</file>

<file path=ppt/tags/tag1419.xml><?xml version="1.0" encoding="utf-8"?>
<p:tagLst xmlns:a="http://schemas.openxmlformats.org/drawingml/2006/main" xmlns:r="http://schemas.openxmlformats.org/officeDocument/2006/relationships" xmlns:p="http://schemas.openxmlformats.org/presentationml/2006/main">
  <p:tag name="DVSECTIONID" val="5XFE9d3j5nuzmWXHlUHQVm"/>
</p:tagLst>
</file>

<file path=ppt/tags/tag142.xml><?xml version="1.0" encoding="utf-8"?>
<p:tagLst xmlns:a="http://schemas.openxmlformats.org/drawingml/2006/main" xmlns:r="http://schemas.openxmlformats.org/officeDocument/2006/relationships" xmlns:p="http://schemas.openxmlformats.org/presentationml/2006/main">
  <p:tag name="DVSECTIONID" val="dNMiQcDDswGWivK1VgSMY3"/>
</p:tagLst>
</file>

<file path=ppt/tags/tag1420.xml><?xml version="1.0" encoding="utf-8"?>
<p:tagLst xmlns:a="http://schemas.openxmlformats.org/drawingml/2006/main" xmlns:r="http://schemas.openxmlformats.org/officeDocument/2006/relationships" xmlns:p="http://schemas.openxmlformats.org/presentationml/2006/main">
  <p:tag name="DVSHAPEID" val="27tSz3dpkVxfBsLpEDkUEI"/>
</p:tagLst>
</file>

<file path=ppt/tags/tag1421.xml><?xml version="1.0" encoding="utf-8"?>
<p:tagLst xmlns:a="http://schemas.openxmlformats.org/drawingml/2006/main" xmlns:r="http://schemas.openxmlformats.org/officeDocument/2006/relationships" xmlns:p="http://schemas.openxmlformats.org/presentationml/2006/main">
  <p:tag name="DVSHAPEID" val="7g3zQD86Juf4YVhzCZ6XoI"/>
</p:tagLst>
</file>

<file path=ppt/tags/tag1422.xml><?xml version="1.0" encoding="utf-8"?>
<p:tagLst xmlns:a="http://schemas.openxmlformats.org/drawingml/2006/main" xmlns:r="http://schemas.openxmlformats.org/officeDocument/2006/relationships" xmlns:p="http://schemas.openxmlformats.org/presentationml/2006/main">
  <p:tag name="DVSHAPEID" val="c2J44O7w2IakZdP0dAhdc3"/>
</p:tagLst>
</file>

<file path=ppt/tags/tag1423.xml><?xml version="1.0" encoding="utf-8"?>
<p:tagLst xmlns:a="http://schemas.openxmlformats.org/drawingml/2006/main" xmlns:r="http://schemas.openxmlformats.org/officeDocument/2006/relationships" xmlns:p="http://schemas.openxmlformats.org/presentationml/2006/main">
  <p:tag name="DVSHAPEID" val="ZwtP851lOGkp41PMzkYcsx"/>
</p:tagLst>
</file>

<file path=ppt/tags/tag1424.xml><?xml version="1.0" encoding="utf-8"?>
<p:tagLst xmlns:a="http://schemas.openxmlformats.org/drawingml/2006/main" xmlns:r="http://schemas.openxmlformats.org/officeDocument/2006/relationships" xmlns:p="http://schemas.openxmlformats.org/presentationml/2006/main">
  <p:tag name="DVSHAPEID" val="UEV3KCMwGbw92cAeF2vGUt"/>
</p:tagLst>
</file>

<file path=ppt/tags/tag1425.xml><?xml version="1.0" encoding="utf-8"?>
<p:tagLst xmlns:a="http://schemas.openxmlformats.org/drawingml/2006/main" xmlns:r="http://schemas.openxmlformats.org/officeDocument/2006/relationships" xmlns:p="http://schemas.openxmlformats.org/presentationml/2006/main">
  <p:tag name="DVSHAPEID" val="ZA9Oaq1XeZAsCOT4kpyh09"/>
</p:tagLst>
</file>

<file path=ppt/tags/tag1426.xml><?xml version="1.0" encoding="utf-8"?>
<p:tagLst xmlns:a="http://schemas.openxmlformats.org/drawingml/2006/main" xmlns:r="http://schemas.openxmlformats.org/officeDocument/2006/relationships" xmlns:p="http://schemas.openxmlformats.org/presentationml/2006/main">
  <p:tag name="DVSHAPEID" val="TUYCbkEWHLDqFlUWrlvJWw"/>
</p:tagLst>
</file>

<file path=ppt/tags/tag1427.xml><?xml version="1.0" encoding="utf-8"?>
<p:tagLst xmlns:a="http://schemas.openxmlformats.org/drawingml/2006/main" xmlns:r="http://schemas.openxmlformats.org/officeDocument/2006/relationships" xmlns:p="http://schemas.openxmlformats.org/presentationml/2006/main">
  <p:tag name="DVSHAPEID" val="yAALkBH67CsQHePyfGiiiO"/>
</p:tagLst>
</file>

<file path=ppt/tags/tag1428.xml><?xml version="1.0" encoding="utf-8"?>
<p:tagLst xmlns:a="http://schemas.openxmlformats.org/drawingml/2006/main" xmlns:r="http://schemas.openxmlformats.org/officeDocument/2006/relationships" xmlns:p="http://schemas.openxmlformats.org/presentationml/2006/main">
  <p:tag name="DVSHAPEID" val="Ob9yaoXdMgcnmo2qZ3eAE0"/>
</p:tagLst>
</file>

<file path=ppt/tags/tag1429.xml><?xml version="1.0" encoding="utf-8"?>
<p:tagLst xmlns:a="http://schemas.openxmlformats.org/drawingml/2006/main" xmlns:r="http://schemas.openxmlformats.org/officeDocument/2006/relationships" xmlns:p="http://schemas.openxmlformats.org/presentationml/2006/main">
  <p:tag name="DVSHAPEID" val="XOEF6T6OqDdKLoBMrj8UQc"/>
</p:tagLst>
</file>

<file path=ppt/tags/tag143.xml><?xml version="1.0" encoding="utf-8"?>
<p:tagLst xmlns:a="http://schemas.openxmlformats.org/drawingml/2006/main" xmlns:r="http://schemas.openxmlformats.org/officeDocument/2006/relationships" xmlns:p="http://schemas.openxmlformats.org/presentationml/2006/main">
  <p:tag name="DVSHAPEID" val="2NX0UIgol1l9W36Iw7ZZsT"/>
</p:tagLst>
</file>

<file path=ppt/tags/tag1430.xml><?xml version="1.0" encoding="utf-8"?>
<p:tagLst xmlns:a="http://schemas.openxmlformats.org/drawingml/2006/main" xmlns:r="http://schemas.openxmlformats.org/officeDocument/2006/relationships" xmlns:p="http://schemas.openxmlformats.org/presentationml/2006/main">
  <p:tag name="DVSHAPEID" val="EjSrvOHf4HaOdlTuh47XQz"/>
</p:tagLst>
</file>

<file path=ppt/tags/tag1431.xml><?xml version="1.0" encoding="utf-8"?>
<p:tagLst xmlns:a="http://schemas.openxmlformats.org/drawingml/2006/main" xmlns:r="http://schemas.openxmlformats.org/officeDocument/2006/relationships" xmlns:p="http://schemas.openxmlformats.org/presentationml/2006/main">
  <p:tag name="DVSHAPEID" val="9BCDOcCUsJaLakNFnh7byv"/>
</p:tagLst>
</file>

<file path=ppt/tags/tag1432.xml><?xml version="1.0" encoding="utf-8"?>
<p:tagLst xmlns:a="http://schemas.openxmlformats.org/drawingml/2006/main" xmlns:r="http://schemas.openxmlformats.org/officeDocument/2006/relationships" xmlns:p="http://schemas.openxmlformats.org/presentationml/2006/main">
  <p:tag name="DVSHAPEID" val="zXbfTW14NSl49gOS0uD9fq"/>
</p:tagLst>
</file>

<file path=ppt/tags/tag1433.xml><?xml version="1.0" encoding="utf-8"?>
<p:tagLst xmlns:a="http://schemas.openxmlformats.org/drawingml/2006/main" xmlns:r="http://schemas.openxmlformats.org/officeDocument/2006/relationships" xmlns:p="http://schemas.openxmlformats.org/presentationml/2006/main">
  <p:tag name="DVSHAPEID" val="DrbyGCGPQF0E1EszjFTnWh"/>
</p:tagLst>
</file>

<file path=ppt/tags/tag1434.xml><?xml version="1.0" encoding="utf-8"?>
<p:tagLst xmlns:a="http://schemas.openxmlformats.org/drawingml/2006/main" xmlns:r="http://schemas.openxmlformats.org/officeDocument/2006/relationships" xmlns:p="http://schemas.openxmlformats.org/presentationml/2006/main">
  <p:tag name="DVSHAPEID" val="q5awQvhCxof9jJ4kfpnX2G"/>
</p:tagLst>
</file>

<file path=ppt/tags/tag1435.xml><?xml version="1.0" encoding="utf-8"?>
<p:tagLst xmlns:a="http://schemas.openxmlformats.org/drawingml/2006/main" xmlns:r="http://schemas.openxmlformats.org/officeDocument/2006/relationships" xmlns:p="http://schemas.openxmlformats.org/presentationml/2006/main">
  <p:tag name="DVSHAPEID" val="3vf9prbYgRum16naLbyd7C"/>
</p:tagLst>
</file>

<file path=ppt/tags/tag1436.xml><?xml version="1.0" encoding="utf-8"?>
<p:tagLst xmlns:a="http://schemas.openxmlformats.org/drawingml/2006/main" xmlns:r="http://schemas.openxmlformats.org/officeDocument/2006/relationships" xmlns:p="http://schemas.openxmlformats.org/presentationml/2006/main">
  <p:tag name="DVSHAPEID" val="oSkJuYpt0YfJ2FhG5Qrz8o"/>
</p:tagLst>
</file>

<file path=ppt/tags/tag1437.xml><?xml version="1.0" encoding="utf-8"?>
<p:tagLst xmlns:a="http://schemas.openxmlformats.org/drawingml/2006/main" xmlns:r="http://schemas.openxmlformats.org/officeDocument/2006/relationships" xmlns:p="http://schemas.openxmlformats.org/presentationml/2006/main">
  <p:tag name="DVSHAPEID" val="FXHYW5EcpOyr6mPGWcyMRv"/>
</p:tagLst>
</file>

<file path=ppt/tags/tag1438.xml><?xml version="1.0" encoding="utf-8"?>
<p:tagLst xmlns:a="http://schemas.openxmlformats.org/drawingml/2006/main" xmlns:r="http://schemas.openxmlformats.org/officeDocument/2006/relationships" xmlns:p="http://schemas.openxmlformats.org/presentationml/2006/main">
  <p:tag name="DVSHAPEID" val="6i3IS46HMyu0dn1w2jPNzr"/>
</p:tagLst>
</file>

<file path=ppt/tags/tag1439.xml><?xml version="1.0" encoding="utf-8"?>
<p:tagLst xmlns:a="http://schemas.openxmlformats.org/drawingml/2006/main" xmlns:r="http://schemas.openxmlformats.org/officeDocument/2006/relationships" xmlns:p="http://schemas.openxmlformats.org/presentationml/2006/main">
  <p:tag name="DVSHAPEID" val="aAyVRoUf0lw9QpUddz6I10"/>
</p:tagLst>
</file>

<file path=ppt/tags/tag144.xml><?xml version="1.0" encoding="utf-8"?>
<p:tagLst xmlns:a="http://schemas.openxmlformats.org/drawingml/2006/main" xmlns:r="http://schemas.openxmlformats.org/officeDocument/2006/relationships" xmlns:p="http://schemas.openxmlformats.org/presentationml/2006/main">
  <p:tag name="DVSHAPEID" val="YoyRUlVnXRtMn4ElXL0bp7"/>
</p:tagLst>
</file>

<file path=ppt/tags/tag1440.xml><?xml version="1.0" encoding="utf-8"?>
<p:tagLst xmlns:a="http://schemas.openxmlformats.org/drawingml/2006/main" xmlns:r="http://schemas.openxmlformats.org/officeDocument/2006/relationships" xmlns:p="http://schemas.openxmlformats.org/presentationml/2006/main">
  <p:tag name="DVSHAPEID" val="X69rFpaeX3WF8taXcHNxx8"/>
</p:tagLst>
</file>

<file path=ppt/tags/tag1441.xml><?xml version="1.0" encoding="utf-8"?>
<p:tagLst xmlns:a="http://schemas.openxmlformats.org/drawingml/2006/main" xmlns:r="http://schemas.openxmlformats.org/officeDocument/2006/relationships" xmlns:p="http://schemas.openxmlformats.org/presentationml/2006/main">
  <p:tag name="DVSHAPEID" val="t3wCCO6fHRp9DrLqJu5Mot"/>
</p:tagLst>
</file>

<file path=ppt/tags/tag1442.xml><?xml version="1.0" encoding="utf-8"?>
<p:tagLst xmlns:a="http://schemas.openxmlformats.org/drawingml/2006/main" xmlns:r="http://schemas.openxmlformats.org/officeDocument/2006/relationships" xmlns:p="http://schemas.openxmlformats.org/presentationml/2006/main">
  <p:tag name="DVSHAPEID" val="dbhr3gnoUusOD5V2Ml7Hm5"/>
</p:tagLst>
</file>

<file path=ppt/tags/tag1443.xml><?xml version="1.0" encoding="utf-8"?>
<p:tagLst xmlns:a="http://schemas.openxmlformats.org/drawingml/2006/main" xmlns:r="http://schemas.openxmlformats.org/officeDocument/2006/relationships" xmlns:p="http://schemas.openxmlformats.org/presentationml/2006/main">
  <p:tag name="DVSHAPEID" val="fYPIbMYirLK0QklbKQSiWV"/>
</p:tagLst>
</file>

<file path=ppt/tags/tag1444.xml><?xml version="1.0" encoding="utf-8"?>
<p:tagLst xmlns:a="http://schemas.openxmlformats.org/drawingml/2006/main" xmlns:r="http://schemas.openxmlformats.org/officeDocument/2006/relationships" xmlns:p="http://schemas.openxmlformats.org/presentationml/2006/main">
  <p:tag name="DVSHAPEID" val="HPOGuGHJEH68WjBl5AqC2G"/>
</p:tagLst>
</file>

<file path=ppt/tags/tag1445.xml><?xml version="1.0" encoding="utf-8"?>
<p:tagLst xmlns:a="http://schemas.openxmlformats.org/drawingml/2006/main" xmlns:r="http://schemas.openxmlformats.org/officeDocument/2006/relationships" xmlns:p="http://schemas.openxmlformats.org/presentationml/2006/main">
  <p:tag name="DVSHAPEID" val="4CfAHBBhO39kg0UuhhAI73"/>
</p:tagLst>
</file>

<file path=ppt/tags/tag1446.xml><?xml version="1.0" encoding="utf-8"?>
<p:tagLst xmlns:a="http://schemas.openxmlformats.org/drawingml/2006/main" xmlns:r="http://schemas.openxmlformats.org/officeDocument/2006/relationships" xmlns:p="http://schemas.openxmlformats.org/presentationml/2006/main">
  <p:tag name="DVSHAPEID" val="TIo2zpLhSjS0LbrUZ68mS3"/>
</p:tagLst>
</file>

<file path=ppt/tags/tag1447.xml><?xml version="1.0" encoding="utf-8"?>
<p:tagLst xmlns:a="http://schemas.openxmlformats.org/drawingml/2006/main" xmlns:r="http://schemas.openxmlformats.org/officeDocument/2006/relationships" xmlns:p="http://schemas.openxmlformats.org/presentationml/2006/main">
  <p:tag name="DVSHAPEID" val="ZC2BqAj82ky0JwcE1bwxaP"/>
</p:tagLst>
</file>

<file path=ppt/tags/tag1448.xml><?xml version="1.0" encoding="utf-8"?>
<p:tagLst xmlns:a="http://schemas.openxmlformats.org/drawingml/2006/main" xmlns:r="http://schemas.openxmlformats.org/officeDocument/2006/relationships" xmlns:p="http://schemas.openxmlformats.org/presentationml/2006/main">
  <p:tag name="DVSHAPEID" val="kYnLyYanP1ZO9BDL3n45Y5"/>
</p:tagLst>
</file>

<file path=ppt/tags/tag1449.xml><?xml version="1.0" encoding="utf-8"?>
<p:tagLst xmlns:a="http://schemas.openxmlformats.org/drawingml/2006/main" xmlns:r="http://schemas.openxmlformats.org/officeDocument/2006/relationships" xmlns:p="http://schemas.openxmlformats.org/presentationml/2006/main">
  <p:tag name="DVSHAPEID" val="wYNEB253CNeON7izHPSdzy"/>
</p:tagLst>
</file>

<file path=ppt/tags/tag145.xml><?xml version="1.0" encoding="utf-8"?>
<p:tagLst xmlns:a="http://schemas.openxmlformats.org/drawingml/2006/main" xmlns:r="http://schemas.openxmlformats.org/officeDocument/2006/relationships" xmlns:p="http://schemas.openxmlformats.org/presentationml/2006/main">
  <p:tag name="DVSHAPEID" val="VeVazpW1gAF9Pys2NUsX4t"/>
</p:tagLst>
</file>

<file path=ppt/tags/tag1450.xml><?xml version="1.0" encoding="utf-8"?>
<p:tagLst xmlns:a="http://schemas.openxmlformats.org/drawingml/2006/main" xmlns:r="http://schemas.openxmlformats.org/officeDocument/2006/relationships" xmlns:p="http://schemas.openxmlformats.org/presentationml/2006/main">
  <p:tag name="DVSECTIONID" val="2DbOEPBis9Lx8noFfre9eF"/>
</p:tagLst>
</file>

<file path=ppt/tags/tag1451.xml><?xml version="1.0" encoding="utf-8"?>
<p:tagLst xmlns:a="http://schemas.openxmlformats.org/drawingml/2006/main" xmlns:r="http://schemas.openxmlformats.org/officeDocument/2006/relationships" xmlns:p="http://schemas.openxmlformats.org/presentationml/2006/main">
  <p:tag name="DVSHAPEID" val="27tSz3dpkVxfBsLpEDkUEI"/>
</p:tagLst>
</file>

<file path=ppt/tags/tag1452.xml><?xml version="1.0" encoding="utf-8"?>
<p:tagLst xmlns:a="http://schemas.openxmlformats.org/drawingml/2006/main" xmlns:r="http://schemas.openxmlformats.org/officeDocument/2006/relationships" xmlns:p="http://schemas.openxmlformats.org/presentationml/2006/main">
  <p:tag name="DVSHAPEID" val="7g3zQD86Juf4YVhzCZ6XoI"/>
</p:tagLst>
</file>

<file path=ppt/tags/tag1453.xml><?xml version="1.0" encoding="utf-8"?>
<p:tagLst xmlns:a="http://schemas.openxmlformats.org/drawingml/2006/main" xmlns:r="http://schemas.openxmlformats.org/officeDocument/2006/relationships" xmlns:p="http://schemas.openxmlformats.org/presentationml/2006/main">
  <p:tag name="DVSHAPEID" val="c2J44O7w2IakZdP0dAhdc3"/>
</p:tagLst>
</file>

<file path=ppt/tags/tag1454.xml><?xml version="1.0" encoding="utf-8"?>
<p:tagLst xmlns:a="http://schemas.openxmlformats.org/drawingml/2006/main" xmlns:r="http://schemas.openxmlformats.org/officeDocument/2006/relationships" xmlns:p="http://schemas.openxmlformats.org/presentationml/2006/main">
  <p:tag name="DVSECTIONID" val="frXYZdU92siWgECvbeqawt"/>
</p:tagLst>
</file>

<file path=ppt/tags/tag1455.xml><?xml version="1.0" encoding="utf-8"?>
<p:tagLst xmlns:a="http://schemas.openxmlformats.org/drawingml/2006/main" xmlns:r="http://schemas.openxmlformats.org/officeDocument/2006/relationships" xmlns:p="http://schemas.openxmlformats.org/presentationml/2006/main">
  <p:tag name="DVSHAPEID" val="U3xBnoefG6ktUmqBHzP5m6"/>
</p:tagLst>
</file>

<file path=ppt/tags/tag1456.xml><?xml version="1.0" encoding="utf-8"?>
<p:tagLst xmlns:a="http://schemas.openxmlformats.org/drawingml/2006/main" xmlns:r="http://schemas.openxmlformats.org/officeDocument/2006/relationships" xmlns:p="http://schemas.openxmlformats.org/presentationml/2006/main">
  <p:tag name="DVSHAPEID" val="ptpUc7b8FOkcXln9UVZ2aZ"/>
</p:tagLst>
</file>

<file path=ppt/tags/tag1457.xml><?xml version="1.0" encoding="utf-8"?>
<p:tagLst xmlns:a="http://schemas.openxmlformats.org/drawingml/2006/main" xmlns:r="http://schemas.openxmlformats.org/officeDocument/2006/relationships" xmlns:p="http://schemas.openxmlformats.org/presentationml/2006/main">
  <p:tag name="DVSHAPEID" val="yoOx0A4XrQ0ND4csb63yrv"/>
</p:tagLst>
</file>

<file path=ppt/tags/tag1458.xml><?xml version="1.0" encoding="utf-8"?>
<p:tagLst xmlns:a="http://schemas.openxmlformats.org/drawingml/2006/main" xmlns:r="http://schemas.openxmlformats.org/officeDocument/2006/relationships" xmlns:p="http://schemas.openxmlformats.org/presentationml/2006/main">
  <p:tag name="DVSECTIONID" val="bupz9xtfxd7ZjHxhSFdb90"/>
</p:tagLst>
</file>

<file path=ppt/tags/tag1459.xml><?xml version="1.0" encoding="utf-8"?>
<p:tagLst xmlns:a="http://schemas.openxmlformats.org/drawingml/2006/main" xmlns:r="http://schemas.openxmlformats.org/officeDocument/2006/relationships" xmlns:p="http://schemas.openxmlformats.org/presentationml/2006/main">
  <p:tag name="DVSHAPEID" val="Ze3lA9DdcRKf2vYSjxrLPM"/>
</p:tagLst>
</file>

<file path=ppt/tags/tag146.xml><?xml version="1.0" encoding="utf-8"?>
<p:tagLst xmlns:a="http://schemas.openxmlformats.org/drawingml/2006/main" xmlns:r="http://schemas.openxmlformats.org/officeDocument/2006/relationships" xmlns:p="http://schemas.openxmlformats.org/presentationml/2006/main">
  <p:tag name="DVSHAPEID" val="FaG14b9eYhtQtkWJMwrVAT"/>
</p:tagLst>
</file>

<file path=ppt/tags/tag1460.xml><?xml version="1.0" encoding="utf-8"?>
<p:tagLst xmlns:a="http://schemas.openxmlformats.org/drawingml/2006/main" xmlns:r="http://schemas.openxmlformats.org/officeDocument/2006/relationships" xmlns:p="http://schemas.openxmlformats.org/presentationml/2006/main">
  <p:tag name="DVSHAPEID" val="OpxIiVLxRccsVbCLfCEP3e"/>
</p:tagLst>
</file>

<file path=ppt/tags/tag1461.xml><?xml version="1.0" encoding="utf-8"?>
<p:tagLst xmlns:a="http://schemas.openxmlformats.org/drawingml/2006/main" xmlns:r="http://schemas.openxmlformats.org/officeDocument/2006/relationships" xmlns:p="http://schemas.openxmlformats.org/presentationml/2006/main">
  <p:tag name="DVSHAPEID" val="f01KDbu2cf8dqDORQHrFZy"/>
</p:tagLst>
</file>

<file path=ppt/tags/tag147.xml><?xml version="1.0" encoding="utf-8"?>
<p:tagLst xmlns:a="http://schemas.openxmlformats.org/drawingml/2006/main" xmlns:r="http://schemas.openxmlformats.org/officeDocument/2006/relationships" xmlns:p="http://schemas.openxmlformats.org/presentationml/2006/main">
  <p:tag name="DVSHAPEID" val="6df5SUY6Is3ryKtykKR2Co"/>
</p:tagLst>
</file>

<file path=ppt/tags/tag148.xml><?xml version="1.0" encoding="utf-8"?>
<p:tagLst xmlns:a="http://schemas.openxmlformats.org/drawingml/2006/main" xmlns:r="http://schemas.openxmlformats.org/officeDocument/2006/relationships" xmlns:p="http://schemas.openxmlformats.org/presentationml/2006/main">
  <p:tag name="DVSHAPEID" val="FY58638Ww9SM3sLYiefSz1"/>
</p:tagLst>
</file>

<file path=ppt/tags/tag149.xml><?xml version="1.0" encoding="utf-8"?>
<p:tagLst xmlns:a="http://schemas.openxmlformats.org/drawingml/2006/main" xmlns:r="http://schemas.openxmlformats.org/officeDocument/2006/relationships" xmlns:p="http://schemas.openxmlformats.org/presentationml/2006/main">
  <p:tag name="DVSHAPEID" val="N1LbfecG3xgIyh0JOUXMWT"/>
</p:tagLst>
</file>

<file path=ppt/tags/tag15.xml><?xml version="1.0" encoding="utf-8"?>
<p:tagLst xmlns:a="http://schemas.openxmlformats.org/drawingml/2006/main" xmlns:r="http://schemas.openxmlformats.org/officeDocument/2006/relationships" xmlns:p="http://schemas.openxmlformats.org/presentationml/2006/main">
  <p:tag name="DVSHAPEID" val="0wz4DkrVVjUzL1zymkURDX"/>
</p:tagLst>
</file>

<file path=ppt/tags/tag150.xml><?xml version="1.0" encoding="utf-8"?>
<p:tagLst xmlns:a="http://schemas.openxmlformats.org/drawingml/2006/main" xmlns:r="http://schemas.openxmlformats.org/officeDocument/2006/relationships" xmlns:p="http://schemas.openxmlformats.org/presentationml/2006/main">
  <p:tag name="DVSHAPEID" val="yMG1MlrDMJPEa3nUNUJP5k"/>
</p:tagLst>
</file>

<file path=ppt/tags/tag151.xml><?xml version="1.0" encoding="utf-8"?>
<p:tagLst xmlns:a="http://schemas.openxmlformats.org/drawingml/2006/main" xmlns:r="http://schemas.openxmlformats.org/officeDocument/2006/relationships" xmlns:p="http://schemas.openxmlformats.org/presentationml/2006/main">
  <p:tag name="DVSHAPEID" val="vlUtYyqlUN5TtYuerQeqKx"/>
</p:tagLst>
</file>

<file path=ppt/tags/tag152.xml><?xml version="1.0" encoding="utf-8"?>
<p:tagLst xmlns:a="http://schemas.openxmlformats.org/drawingml/2006/main" xmlns:r="http://schemas.openxmlformats.org/officeDocument/2006/relationships" xmlns:p="http://schemas.openxmlformats.org/presentationml/2006/main">
  <p:tag name="DVSHAPEID" val="TU7XmT6326Odhl6jnScrP2"/>
</p:tagLst>
</file>

<file path=ppt/tags/tag153.xml><?xml version="1.0" encoding="utf-8"?>
<p:tagLst xmlns:a="http://schemas.openxmlformats.org/drawingml/2006/main" xmlns:r="http://schemas.openxmlformats.org/officeDocument/2006/relationships" xmlns:p="http://schemas.openxmlformats.org/presentationml/2006/main">
  <p:tag name="DVSHAPEID" val="ygApqzsTAEzYr0m0cweRKY"/>
</p:tagLst>
</file>

<file path=ppt/tags/tag154.xml><?xml version="1.0" encoding="utf-8"?>
<p:tagLst xmlns:a="http://schemas.openxmlformats.org/drawingml/2006/main" xmlns:r="http://schemas.openxmlformats.org/officeDocument/2006/relationships" xmlns:p="http://schemas.openxmlformats.org/presentationml/2006/main">
  <p:tag name="DVSHAPEID" val="5fH887sldjIRlQnXtxA8w9"/>
</p:tagLst>
</file>

<file path=ppt/tags/tag155.xml><?xml version="1.0" encoding="utf-8"?>
<p:tagLst xmlns:a="http://schemas.openxmlformats.org/drawingml/2006/main" xmlns:r="http://schemas.openxmlformats.org/officeDocument/2006/relationships" xmlns:p="http://schemas.openxmlformats.org/presentationml/2006/main">
  <p:tag name="DVSHAPEID" val="DjU6XmGGcXhzblHhrlqerg"/>
</p:tagLst>
</file>

<file path=ppt/tags/tag156.xml><?xml version="1.0" encoding="utf-8"?>
<p:tagLst xmlns:a="http://schemas.openxmlformats.org/drawingml/2006/main" xmlns:r="http://schemas.openxmlformats.org/officeDocument/2006/relationships" xmlns:p="http://schemas.openxmlformats.org/presentationml/2006/main">
  <p:tag name="DVSHAPEID" val="gzEvDe3HgCsWBoe1a5Fx6K"/>
</p:tagLst>
</file>

<file path=ppt/tags/tag157.xml><?xml version="1.0" encoding="utf-8"?>
<p:tagLst xmlns:a="http://schemas.openxmlformats.org/drawingml/2006/main" xmlns:r="http://schemas.openxmlformats.org/officeDocument/2006/relationships" xmlns:p="http://schemas.openxmlformats.org/presentationml/2006/main">
  <p:tag name="DVSHAPEID" val="ALF2fc6fHhIn2krrJrDvHE"/>
</p:tagLst>
</file>

<file path=ppt/tags/tag158.xml><?xml version="1.0" encoding="utf-8"?>
<p:tagLst xmlns:a="http://schemas.openxmlformats.org/drawingml/2006/main" xmlns:r="http://schemas.openxmlformats.org/officeDocument/2006/relationships" xmlns:p="http://schemas.openxmlformats.org/presentationml/2006/main">
  <p:tag name="DVSHAPEID" val="7fJj2pakyTavZTQBZQA1Ua"/>
</p:tagLst>
</file>

<file path=ppt/tags/tag159.xml><?xml version="1.0" encoding="utf-8"?>
<p:tagLst xmlns:a="http://schemas.openxmlformats.org/drawingml/2006/main" xmlns:r="http://schemas.openxmlformats.org/officeDocument/2006/relationships" xmlns:p="http://schemas.openxmlformats.org/presentationml/2006/main">
  <p:tag name="DVSHAPEID" val="eelTAJmdUA3VEpiV9H4mIO"/>
</p:tagLst>
</file>

<file path=ppt/tags/tag16.xml><?xml version="1.0" encoding="utf-8"?>
<p:tagLst xmlns:a="http://schemas.openxmlformats.org/drawingml/2006/main" xmlns:r="http://schemas.openxmlformats.org/officeDocument/2006/relationships" xmlns:p="http://schemas.openxmlformats.org/presentationml/2006/main">
  <p:tag name="DVSHAPEID" val="pDkzxM8tL1Dxoud8f5POls"/>
</p:tagLst>
</file>

<file path=ppt/tags/tag160.xml><?xml version="1.0" encoding="utf-8"?>
<p:tagLst xmlns:a="http://schemas.openxmlformats.org/drawingml/2006/main" xmlns:r="http://schemas.openxmlformats.org/officeDocument/2006/relationships" xmlns:p="http://schemas.openxmlformats.org/presentationml/2006/main">
  <p:tag name="DVSHAPEID" val="dwlxA7sMVFJW1vY9OqYkZz"/>
</p:tagLst>
</file>

<file path=ppt/tags/tag161.xml><?xml version="1.0" encoding="utf-8"?>
<p:tagLst xmlns:a="http://schemas.openxmlformats.org/drawingml/2006/main" xmlns:r="http://schemas.openxmlformats.org/officeDocument/2006/relationships" xmlns:p="http://schemas.openxmlformats.org/presentationml/2006/main">
  <p:tag name="DVSHAPEID" val="s3fqj3GTWxrp1Ox29fL8Fn"/>
</p:tagLst>
</file>

<file path=ppt/tags/tag162.xml><?xml version="1.0" encoding="utf-8"?>
<p:tagLst xmlns:a="http://schemas.openxmlformats.org/drawingml/2006/main" xmlns:r="http://schemas.openxmlformats.org/officeDocument/2006/relationships" xmlns:p="http://schemas.openxmlformats.org/presentationml/2006/main">
  <p:tag name="DVSHAPEID" val="cHoMX0SEooOD4ii9Oo51Jc"/>
</p:tagLst>
</file>

<file path=ppt/tags/tag163.xml><?xml version="1.0" encoding="utf-8"?>
<p:tagLst xmlns:a="http://schemas.openxmlformats.org/drawingml/2006/main" xmlns:r="http://schemas.openxmlformats.org/officeDocument/2006/relationships" xmlns:p="http://schemas.openxmlformats.org/presentationml/2006/main">
  <p:tag name="DVSHAPEID" val="vBuaBLhIzRT5Ry2w6G0i93"/>
</p:tagLst>
</file>

<file path=ppt/tags/tag164.xml><?xml version="1.0" encoding="utf-8"?>
<p:tagLst xmlns:a="http://schemas.openxmlformats.org/drawingml/2006/main" xmlns:r="http://schemas.openxmlformats.org/officeDocument/2006/relationships" xmlns:p="http://schemas.openxmlformats.org/presentationml/2006/main">
  <p:tag name="DVSHAPEID" val="BnKfKZrn2DD0bNhMp7mGOX"/>
</p:tagLst>
</file>

<file path=ppt/tags/tag165.xml><?xml version="1.0" encoding="utf-8"?>
<p:tagLst xmlns:a="http://schemas.openxmlformats.org/drawingml/2006/main" xmlns:r="http://schemas.openxmlformats.org/officeDocument/2006/relationships" xmlns:p="http://schemas.openxmlformats.org/presentationml/2006/main">
  <p:tag name="DVSHAPEID" val="JYrK7hip1r2r07pl1hhcOg"/>
</p:tagLst>
</file>

<file path=ppt/tags/tag166.xml><?xml version="1.0" encoding="utf-8"?>
<p:tagLst xmlns:a="http://schemas.openxmlformats.org/drawingml/2006/main" xmlns:r="http://schemas.openxmlformats.org/officeDocument/2006/relationships" xmlns:p="http://schemas.openxmlformats.org/presentationml/2006/main">
  <p:tag name="DVSHAPEID" val="rRmeejgTVteDDLO0S95DCc"/>
</p:tagLst>
</file>

<file path=ppt/tags/tag167.xml><?xml version="1.0" encoding="utf-8"?>
<p:tagLst xmlns:a="http://schemas.openxmlformats.org/drawingml/2006/main" xmlns:r="http://schemas.openxmlformats.org/officeDocument/2006/relationships" xmlns:p="http://schemas.openxmlformats.org/presentationml/2006/main">
  <p:tag name="DVSHAPEID" val="XJNan354oC8txAnS2Y87vz"/>
</p:tagLst>
</file>

<file path=ppt/tags/tag168.xml><?xml version="1.0" encoding="utf-8"?>
<p:tagLst xmlns:a="http://schemas.openxmlformats.org/drawingml/2006/main" xmlns:r="http://schemas.openxmlformats.org/officeDocument/2006/relationships" xmlns:p="http://schemas.openxmlformats.org/presentationml/2006/main">
  <p:tag name="DVSHAPEID" val="dmtDx1p77bDfUDr4WdNR4B"/>
</p:tagLst>
</file>

<file path=ppt/tags/tag169.xml><?xml version="1.0" encoding="utf-8"?>
<p:tagLst xmlns:a="http://schemas.openxmlformats.org/drawingml/2006/main" xmlns:r="http://schemas.openxmlformats.org/officeDocument/2006/relationships" xmlns:p="http://schemas.openxmlformats.org/presentationml/2006/main">
  <p:tag name="DVSHAPEID" val="uaeeC076vvHnwqHJv4FgvX"/>
</p:tagLst>
</file>

<file path=ppt/tags/tag17.xml><?xml version="1.0" encoding="utf-8"?>
<p:tagLst xmlns:a="http://schemas.openxmlformats.org/drawingml/2006/main" xmlns:r="http://schemas.openxmlformats.org/officeDocument/2006/relationships" xmlns:p="http://schemas.openxmlformats.org/presentationml/2006/main">
  <p:tag name="DVSHAPEID" val="QPyXLbU0azh37VK3NENsyS"/>
</p:tagLst>
</file>

<file path=ppt/tags/tag170.xml><?xml version="1.0" encoding="utf-8"?>
<p:tagLst xmlns:a="http://schemas.openxmlformats.org/drawingml/2006/main" xmlns:r="http://schemas.openxmlformats.org/officeDocument/2006/relationships" xmlns:p="http://schemas.openxmlformats.org/presentationml/2006/main">
  <p:tag name="DVSHAPEID" val="QhGKqY1UjEvBSipjoo00F7"/>
</p:tagLst>
</file>

<file path=ppt/tags/tag171.xml><?xml version="1.0" encoding="utf-8"?>
<p:tagLst xmlns:a="http://schemas.openxmlformats.org/drawingml/2006/main" xmlns:r="http://schemas.openxmlformats.org/officeDocument/2006/relationships" xmlns:p="http://schemas.openxmlformats.org/presentationml/2006/main">
  <p:tag name="DVSHAPEID" val="xw61mdHJbO5wkWySA84Ab2"/>
</p:tagLst>
</file>

<file path=ppt/tags/tag172.xml><?xml version="1.0" encoding="utf-8"?>
<p:tagLst xmlns:a="http://schemas.openxmlformats.org/drawingml/2006/main" xmlns:r="http://schemas.openxmlformats.org/officeDocument/2006/relationships" xmlns:p="http://schemas.openxmlformats.org/presentationml/2006/main">
  <p:tag name="DVSHAPEID" val="SUyokcGhfviIK9DoBOdAsH"/>
</p:tagLst>
</file>

<file path=ppt/tags/tag173.xml><?xml version="1.0" encoding="utf-8"?>
<p:tagLst xmlns:a="http://schemas.openxmlformats.org/drawingml/2006/main" xmlns:r="http://schemas.openxmlformats.org/officeDocument/2006/relationships" xmlns:p="http://schemas.openxmlformats.org/presentationml/2006/main">
  <p:tag name="DVSHAPEID" val="vlYsLvORV4WuEbtXTu3UyA"/>
</p:tagLst>
</file>

<file path=ppt/tags/tag174.xml><?xml version="1.0" encoding="utf-8"?>
<p:tagLst xmlns:a="http://schemas.openxmlformats.org/drawingml/2006/main" xmlns:r="http://schemas.openxmlformats.org/officeDocument/2006/relationships" xmlns:p="http://schemas.openxmlformats.org/presentationml/2006/main">
  <p:tag name="DVSHAPEID" val="eCcoebxgnBAapcqRratnAd"/>
</p:tagLst>
</file>

<file path=ppt/tags/tag175.xml><?xml version="1.0" encoding="utf-8"?>
<p:tagLst xmlns:a="http://schemas.openxmlformats.org/drawingml/2006/main" xmlns:r="http://schemas.openxmlformats.org/officeDocument/2006/relationships" xmlns:p="http://schemas.openxmlformats.org/presentationml/2006/main">
  <p:tag name="DVSHAPEID" val="MfurVDVIxx8V6mfmgCkEHk"/>
</p:tagLst>
</file>

<file path=ppt/tags/tag176.xml><?xml version="1.0" encoding="utf-8"?>
<p:tagLst xmlns:a="http://schemas.openxmlformats.org/drawingml/2006/main" xmlns:r="http://schemas.openxmlformats.org/officeDocument/2006/relationships" xmlns:p="http://schemas.openxmlformats.org/presentationml/2006/main">
  <p:tag name="DVSHAPEID" val="UtMgx13Sra01PXUMfTlF43"/>
</p:tagLst>
</file>

<file path=ppt/tags/tag177.xml><?xml version="1.0" encoding="utf-8"?>
<p:tagLst xmlns:a="http://schemas.openxmlformats.org/drawingml/2006/main" xmlns:r="http://schemas.openxmlformats.org/officeDocument/2006/relationships" xmlns:p="http://schemas.openxmlformats.org/presentationml/2006/main">
  <p:tag name="DVSECTIONID" val="LMYl5maCR6ZCQrm8SxrUdF"/>
</p:tagLst>
</file>

<file path=ppt/tags/tag178.xml><?xml version="1.0" encoding="utf-8"?>
<p:tagLst xmlns:a="http://schemas.openxmlformats.org/drawingml/2006/main" xmlns:r="http://schemas.openxmlformats.org/officeDocument/2006/relationships" xmlns:p="http://schemas.openxmlformats.org/presentationml/2006/main">
  <p:tag name="DVSHAPEID" val="2t64C4TQ3Vwrk0FF6TEE5Y"/>
</p:tagLst>
</file>

<file path=ppt/tags/tag179.xml><?xml version="1.0" encoding="utf-8"?>
<p:tagLst xmlns:a="http://schemas.openxmlformats.org/drawingml/2006/main" xmlns:r="http://schemas.openxmlformats.org/officeDocument/2006/relationships" xmlns:p="http://schemas.openxmlformats.org/presentationml/2006/main">
  <p:tag name="DVSHAPEID" val="U5whrunqj1gRri9spZYB65"/>
</p:tagLst>
</file>

<file path=ppt/tags/tag18.xml><?xml version="1.0" encoding="utf-8"?>
<p:tagLst xmlns:a="http://schemas.openxmlformats.org/drawingml/2006/main" xmlns:r="http://schemas.openxmlformats.org/officeDocument/2006/relationships" xmlns:p="http://schemas.openxmlformats.org/presentationml/2006/main">
  <p:tag name="DVSHAPEID" val="VdD4le5P2PBWNu0z1WyKR3"/>
</p:tagLst>
</file>

<file path=ppt/tags/tag180.xml><?xml version="1.0" encoding="utf-8"?>
<p:tagLst xmlns:a="http://schemas.openxmlformats.org/drawingml/2006/main" xmlns:r="http://schemas.openxmlformats.org/officeDocument/2006/relationships" xmlns:p="http://schemas.openxmlformats.org/presentationml/2006/main">
  <p:tag name="DVSHAPEID" val="voCT7zMr0pX4z0ykCpsCBu"/>
</p:tagLst>
</file>

<file path=ppt/tags/tag181.xml><?xml version="1.0" encoding="utf-8"?>
<p:tagLst xmlns:a="http://schemas.openxmlformats.org/drawingml/2006/main" xmlns:r="http://schemas.openxmlformats.org/officeDocument/2006/relationships" xmlns:p="http://schemas.openxmlformats.org/presentationml/2006/main">
  <p:tag name="DVSECTIONID" val="a22SQecEOS2a2Zkv7hsPFA"/>
</p:tagLst>
</file>

<file path=ppt/tags/tag182.xml><?xml version="1.0" encoding="utf-8"?>
<p:tagLst xmlns:a="http://schemas.openxmlformats.org/drawingml/2006/main" xmlns:r="http://schemas.openxmlformats.org/officeDocument/2006/relationships" xmlns:p="http://schemas.openxmlformats.org/presentationml/2006/main">
  <p:tag name="DVSHAPEID" val="btzmvDuFFuRPA7EymNER0Q"/>
</p:tagLst>
</file>

<file path=ppt/tags/tag183.xml><?xml version="1.0" encoding="utf-8"?>
<p:tagLst xmlns:a="http://schemas.openxmlformats.org/drawingml/2006/main" xmlns:r="http://schemas.openxmlformats.org/officeDocument/2006/relationships" xmlns:p="http://schemas.openxmlformats.org/presentationml/2006/main">
  <p:tag name="DVSHAPEID" val="TnJ8U5mz8ut1d9kL38XlKt"/>
</p:tagLst>
</file>

<file path=ppt/tags/tag184.xml><?xml version="1.0" encoding="utf-8"?>
<p:tagLst xmlns:a="http://schemas.openxmlformats.org/drawingml/2006/main" xmlns:r="http://schemas.openxmlformats.org/officeDocument/2006/relationships" xmlns:p="http://schemas.openxmlformats.org/presentationml/2006/main">
  <p:tag name="DVSHAPEID" val="dJqqF43FYKtkAcCmJoj6lm"/>
</p:tagLst>
</file>

<file path=ppt/tags/tag185.xml><?xml version="1.0" encoding="utf-8"?>
<p:tagLst xmlns:a="http://schemas.openxmlformats.org/drawingml/2006/main" xmlns:r="http://schemas.openxmlformats.org/officeDocument/2006/relationships" xmlns:p="http://schemas.openxmlformats.org/presentationml/2006/main">
  <p:tag name="DVSHAPEID" val="myUvdAJvTF6q9ZIuphvtwI"/>
</p:tagLst>
</file>

<file path=ppt/tags/tag186.xml><?xml version="1.0" encoding="utf-8"?>
<p:tagLst xmlns:a="http://schemas.openxmlformats.org/drawingml/2006/main" xmlns:r="http://schemas.openxmlformats.org/officeDocument/2006/relationships" xmlns:p="http://schemas.openxmlformats.org/presentationml/2006/main">
  <p:tag name="DVSHAPEID" val="ySz88Hpy2D7QnSv9RsVtQN"/>
</p:tagLst>
</file>

<file path=ppt/tags/tag187.xml><?xml version="1.0" encoding="utf-8"?>
<p:tagLst xmlns:a="http://schemas.openxmlformats.org/drawingml/2006/main" xmlns:r="http://schemas.openxmlformats.org/officeDocument/2006/relationships" xmlns:p="http://schemas.openxmlformats.org/presentationml/2006/main">
  <p:tag name="DVSHAPEID" val="e92CEeZ1ARQD02W4s25kCs"/>
</p:tagLst>
</file>

<file path=ppt/tags/tag188.xml><?xml version="1.0" encoding="utf-8"?>
<p:tagLst xmlns:a="http://schemas.openxmlformats.org/drawingml/2006/main" xmlns:r="http://schemas.openxmlformats.org/officeDocument/2006/relationships" xmlns:p="http://schemas.openxmlformats.org/presentationml/2006/main">
  <p:tag name="DVSHAPEID" val="jjCPZgp3y3SKDp6v2az03f"/>
</p:tagLst>
</file>

<file path=ppt/tags/tag189.xml><?xml version="1.0" encoding="utf-8"?>
<p:tagLst xmlns:a="http://schemas.openxmlformats.org/drawingml/2006/main" xmlns:r="http://schemas.openxmlformats.org/officeDocument/2006/relationships" xmlns:p="http://schemas.openxmlformats.org/presentationml/2006/main">
  <p:tag name="DVSHAPEID" val="ZKRsdM0SnwaLQJ0OfJBxjN"/>
</p:tagLst>
</file>

<file path=ppt/tags/tag19.xml><?xml version="1.0" encoding="utf-8"?>
<p:tagLst xmlns:a="http://schemas.openxmlformats.org/drawingml/2006/main" xmlns:r="http://schemas.openxmlformats.org/officeDocument/2006/relationships" xmlns:p="http://schemas.openxmlformats.org/presentationml/2006/main">
  <p:tag name="DVSHAPEID" val="fknhnbia1TUXTkjGQGUlxs"/>
</p:tagLst>
</file>

<file path=ppt/tags/tag190.xml><?xml version="1.0" encoding="utf-8"?>
<p:tagLst xmlns:a="http://schemas.openxmlformats.org/drawingml/2006/main" xmlns:r="http://schemas.openxmlformats.org/officeDocument/2006/relationships" xmlns:p="http://schemas.openxmlformats.org/presentationml/2006/main">
  <p:tag name="DVSHAPEID" val="LgpwYW0ULCp3jSYw3D2FFl"/>
</p:tagLst>
</file>

<file path=ppt/tags/tag191.xml><?xml version="1.0" encoding="utf-8"?>
<p:tagLst xmlns:a="http://schemas.openxmlformats.org/drawingml/2006/main" xmlns:r="http://schemas.openxmlformats.org/officeDocument/2006/relationships" xmlns:p="http://schemas.openxmlformats.org/presentationml/2006/main">
  <p:tag name="DVSHAPEID" val="zRznvdVQovWcYA3GN4SsLy"/>
</p:tagLst>
</file>

<file path=ppt/tags/tag192.xml><?xml version="1.0" encoding="utf-8"?>
<p:tagLst xmlns:a="http://schemas.openxmlformats.org/drawingml/2006/main" xmlns:r="http://schemas.openxmlformats.org/officeDocument/2006/relationships" xmlns:p="http://schemas.openxmlformats.org/presentationml/2006/main">
  <p:tag name="DVSHAPEID" val="mMp8QJGYuD7pHxWBrNZUdT"/>
</p:tagLst>
</file>

<file path=ppt/tags/tag193.xml><?xml version="1.0" encoding="utf-8"?>
<p:tagLst xmlns:a="http://schemas.openxmlformats.org/drawingml/2006/main" xmlns:r="http://schemas.openxmlformats.org/officeDocument/2006/relationships" xmlns:p="http://schemas.openxmlformats.org/presentationml/2006/main">
  <p:tag name="DVSHAPEID" val="76TntmPYNcA0vNXmmcaq1i"/>
</p:tagLst>
</file>

<file path=ppt/tags/tag194.xml><?xml version="1.0" encoding="utf-8"?>
<p:tagLst xmlns:a="http://schemas.openxmlformats.org/drawingml/2006/main" xmlns:r="http://schemas.openxmlformats.org/officeDocument/2006/relationships" xmlns:p="http://schemas.openxmlformats.org/presentationml/2006/main">
  <p:tag name="DVSHAPEID" val="4zTvJbD5tQlsEiesfj8wPU"/>
</p:tagLst>
</file>

<file path=ppt/tags/tag195.xml><?xml version="1.0" encoding="utf-8"?>
<p:tagLst xmlns:a="http://schemas.openxmlformats.org/drawingml/2006/main" xmlns:r="http://schemas.openxmlformats.org/officeDocument/2006/relationships" xmlns:p="http://schemas.openxmlformats.org/presentationml/2006/main">
  <p:tag name="DVSHAPEID" val="OG29E4qNKMSO2juYDDlIJK"/>
</p:tagLst>
</file>

<file path=ppt/tags/tag196.xml><?xml version="1.0" encoding="utf-8"?>
<p:tagLst xmlns:a="http://schemas.openxmlformats.org/drawingml/2006/main" xmlns:r="http://schemas.openxmlformats.org/officeDocument/2006/relationships" xmlns:p="http://schemas.openxmlformats.org/presentationml/2006/main">
  <p:tag name="DVSHAPEID" val="F38E8UWRivs9KctzxzEF6y"/>
</p:tagLst>
</file>

<file path=ppt/tags/tag197.xml><?xml version="1.0" encoding="utf-8"?>
<p:tagLst xmlns:a="http://schemas.openxmlformats.org/drawingml/2006/main" xmlns:r="http://schemas.openxmlformats.org/officeDocument/2006/relationships" xmlns:p="http://schemas.openxmlformats.org/presentationml/2006/main">
  <p:tag name="DVSHAPEID" val="zQgVYhFub7a41Y10WvQTun"/>
</p:tagLst>
</file>

<file path=ppt/tags/tag198.xml><?xml version="1.0" encoding="utf-8"?>
<p:tagLst xmlns:a="http://schemas.openxmlformats.org/drawingml/2006/main" xmlns:r="http://schemas.openxmlformats.org/officeDocument/2006/relationships" xmlns:p="http://schemas.openxmlformats.org/presentationml/2006/main">
  <p:tag name="DVSHAPEID" val="mSzhu36M34D6tincVFbNkl"/>
</p:tagLst>
</file>

<file path=ppt/tags/tag199.xml><?xml version="1.0" encoding="utf-8"?>
<p:tagLst xmlns:a="http://schemas.openxmlformats.org/drawingml/2006/main" xmlns:r="http://schemas.openxmlformats.org/officeDocument/2006/relationships" xmlns:p="http://schemas.openxmlformats.org/presentationml/2006/main">
  <p:tag name="DVSHAPEID" val="YGbuyxC9Od4ctolGMBoo36"/>
</p:tagLst>
</file>

<file path=ppt/tags/tag2.xml><?xml version="1.0" encoding="utf-8"?>
<p:tagLst xmlns:a="http://schemas.openxmlformats.org/drawingml/2006/main" xmlns:r="http://schemas.openxmlformats.org/officeDocument/2006/relationships" xmlns:p="http://schemas.openxmlformats.org/presentationml/2006/main">
  <p:tag name="DVSHAPEID" val="ZiscueP4ji15Q4z7Z8hlOh"/>
</p:tagLst>
</file>

<file path=ppt/tags/tag20.xml><?xml version="1.0" encoding="utf-8"?>
<p:tagLst xmlns:a="http://schemas.openxmlformats.org/drawingml/2006/main" xmlns:r="http://schemas.openxmlformats.org/officeDocument/2006/relationships" xmlns:p="http://schemas.openxmlformats.org/presentationml/2006/main">
  <p:tag name="DVSHAPEID" val="ra8f2eDQTN1SXjH3QUwROI"/>
</p:tagLst>
</file>

<file path=ppt/tags/tag200.xml><?xml version="1.0" encoding="utf-8"?>
<p:tagLst xmlns:a="http://schemas.openxmlformats.org/drawingml/2006/main" xmlns:r="http://schemas.openxmlformats.org/officeDocument/2006/relationships" xmlns:p="http://schemas.openxmlformats.org/presentationml/2006/main">
  <p:tag name="DVSHAPEID" val="qVvICJzbHH30TS60vz9Ufq"/>
</p:tagLst>
</file>

<file path=ppt/tags/tag201.xml><?xml version="1.0" encoding="utf-8"?>
<p:tagLst xmlns:a="http://schemas.openxmlformats.org/drawingml/2006/main" xmlns:r="http://schemas.openxmlformats.org/officeDocument/2006/relationships" xmlns:p="http://schemas.openxmlformats.org/presentationml/2006/main">
  <p:tag name="DVSHAPEID" val="2gOZQeSzoVhSfgYQUTzDvn"/>
</p:tagLst>
</file>

<file path=ppt/tags/tag202.xml><?xml version="1.0" encoding="utf-8"?>
<p:tagLst xmlns:a="http://schemas.openxmlformats.org/drawingml/2006/main" xmlns:r="http://schemas.openxmlformats.org/officeDocument/2006/relationships" xmlns:p="http://schemas.openxmlformats.org/presentationml/2006/main">
  <p:tag name="DVSHAPEID" val="9tutAL6Pf8R0SfTDSli8i7"/>
</p:tagLst>
</file>

<file path=ppt/tags/tag203.xml><?xml version="1.0" encoding="utf-8"?>
<p:tagLst xmlns:a="http://schemas.openxmlformats.org/drawingml/2006/main" xmlns:r="http://schemas.openxmlformats.org/officeDocument/2006/relationships" xmlns:p="http://schemas.openxmlformats.org/presentationml/2006/main">
  <p:tag name="DVSHAPEID" val="I1DP2FFflCVF6lunE7tzF8"/>
</p:tagLst>
</file>

<file path=ppt/tags/tag204.xml><?xml version="1.0" encoding="utf-8"?>
<p:tagLst xmlns:a="http://schemas.openxmlformats.org/drawingml/2006/main" xmlns:r="http://schemas.openxmlformats.org/officeDocument/2006/relationships" xmlns:p="http://schemas.openxmlformats.org/presentationml/2006/main">
  <p:tag name="DVSHAPEID" val="1fnJWg1ekn41KsPKJraZNe"/>
</p:tagLst>
</file>

<file path=ppt/tags/tag205.xml><?xml version="1.0" encoding="utf-8"?>
<p:tagLst xmlns:a="http://schemas.openxmlformats.org/drawingml/2006/main" xmlns:r="http://schemas.openxmlformats.org/officeDocument/2006/relationships" xmlns:p="http://schemas.openxmlformats.org/presentationml/2006/main">
  <p:tag name="DVSHAPEID" val="4d8y9uGbFIsz0osiIoe7hx"/>
</p:tagLst>
</file>

<file path=ppt/tags/tag206.xml><?xml version="1.0" encoding="utf-8"?>
<p:tagLst xmlns:a="http://schemas.openxmlformats.org/drawingml/2006/main" xmlns:r="http://schemas.openxmlformats.org/officeDocument/2006/relationships" xmlns:p="http://schemas.openxmlformats.org/presentationml/2006/main">
  <p:tag name="DVSHAPEID" val="A5A1yTn1pFlMa9Bn7wx8Im"/>
</p:tagLst>
</file>

<file path=ppt/tags/tag207.xml><?xml version="1.0" encoding="utf-8"?>
<p:tagLst xmlns:a="http://schemas.openxmlformats.org/drawingml/2006/main" xmlns:r="http://schemas.openxmlformats.org/officeDocument/2006/relationships" xmlns:p="http://schemas.openxmlformats.org/presentationml/2006/main">
  <p:tag name="DVSHAPEID" val="zasriqILLGWxD3X7WNNDiM"/>
</p:tagLst>
</file>

<file path=ppt/tags/tag208.xml><?xml version="1.0" encoding="utf-8"?>
<p:tagLst xmlns:a="http://schemas.openxmlformats.org/drawingml/2006/main" xmlns:r="http://schemas.openxmlformats.org/officeDocument/2006/relationships" xmlns:p="http://schemas.openxmlformats.org/presentationml/2006/main">
  <p:tag name="DVSHAPEID" val="vsIzxu79Rb44bKz6u8RsJZ"/>
</p:tagLst>
</file>

<file path=ppt/tags/tag209.xml><?xml version="1.0" encoding="utf-8"?>
<p:tagLst xmlns:a="http://schemas.openxmlformats.org/drawingml/2006/main" xmlns:r="http://schemas.openxmlformats.org/officeDocument/2006/relationships" xmlns:p="http://schemas.openxmlformats.org/presentationml/2006/main">
  <p:tag name="DVSHAPEID" val="RzYSswl1AcOgTh8Kqk9tDH"/>
</p:tagLst>
</file>

<file path=ppt/tags/tag21.xml><?xml version="1.0" encoding="utf-8"?>
<p:tagLst xmlns:a="http://schemas.openxmlformats.org/drawingml/2006/main" xmlns:r="http://schemas.openxmlformats.org/officeDocument/2006/relationships" xmlns:p="http://schemas.openxmlformats.org/presentationml/2006/main">
  <p:tag name="DVSHAPEID" val="2PAFfk6RPwwNSc9784xbZ7"/>
</p:tagLst>
</file>

<file path=ppt/tags/tag210.xml><?xml version="1.0" encoding="utf-8"?>
<p:tagLst xmlns:a="http://schemas.openxmlformats.org/drawingml/2006/main" xmlns:r="http://schemas.openxmlformats.org/officeDocument/2006/relationships" xmlns:p="http://schemas.openxmlformats.org/presentationml/2006/main">
  <p:tag name="DVSHAPEID" val="Ue8TLgMoNvnwReh44gsCel"/>
</p:tagLst>
</file>

<file path=ppt/tags/tag211.xml><?xml version="1.0" encoding="utf-8"?>
<p:tagLst xmlns:a="http://schemas.openxmlformats.org/drawingml/2006/main" xmlns:r="http://schemas.openxmlformats.org/officeDocument/2006/relationships" xmlns:p="http://schemas.openxmlformats.org/presentationml/2006/main">
  <p:tag name="DVSHAPEID" val="nvaiWO7HJnuKBPHea1wmwi"/>
</p:tagLst>
</file>

<file path=ppt/tags/tag212.xml><?xml version="1.0" encoding="utf-8"?>
<p:tagLst xmlns:a="http://schemas.openxmlformats.org/drawingml/2006/main" xmlns:r="http://schemas.openxmlformats.org/officeDocument/2006/relationships" xmlns:p="http://schemas.openxmlformats.org/presentationml/2006/main">
  <p:tag name="DVSHAPEID" val="kpJQjYPgDuS1ROLDGvLkt3"/>
</p:tagLst>
</file>

<file path=ppt/tags/tag213.xml><?xml version="1.0" encoding="utf-8"?>
<p:tagLst xmlns:a="http://schemas.openxmlformats.org/drawingml/2006/main" xmlns:r="http://schemas.openxmlformats.org/officeDocument/2006/relationships" xmlns:p="http://schemas.openxmlformats.org/presentationml/2006/main">
  <p:tag name="DVSHAPEID" val="8YG0T15BW5PiWK15Nlq4sO"/>
</p:tagLst>
</file>

<file path=ppt/tags/tag214.xml><?xml version="1.0" encoding="utf-8"?>
<p:tagLst xmlns:a="http://schemas.openxmlformats.org/drawingml/2006/main" xmlns:r="http://schemas.openxmlformats.org/officeDocument/2006/relationships" xmlns:p="http://schemas.openxmlformats.org/presentationml/2006/main">
  <p:tag name="DVSECTIONID" val="WFEjENnkl4P5CVicvWqch7"/>
</p:tagLst>
</file>

<file path=ppt/tags/tag215.xml><?xml version="1.0" encoding="utf-8"?>
<p:tagLst xmlns:a="http://schemas.openxmlformats.org/drawingml/2006/main" xmlns:r="http://schemas.openxmlformats.org/officeDocument/2006/relationships" xmlns:p="http://schemas.openxmlformats.org/presentationml/2006/main">
  <p:tag name="DVSHAPEID" val="eediHlhHz8Pdwqz6BWiEUF"/>
</p:tagLst>
</file>

<file path=ppt/tags/tag216.xml><?xml version="1.0" encoding="utf-8"?>
<p:tagLst xmlns:a="http://schemas.openxmlformats.org/drawingml/2006/main" xmlns:r="http://schemas.openxmlformats.org/officeDocument/2006/relationships" xmlns:p="http://schemas.openxmlformats.org/presentationml/2006/main">
  <p:tag name="DVSHAPEID" val="PDwyqZAKl44MWedZJnt46N"/>
</p:tagLst>
</file>

<file path=ppt/tags/tag217.xml><?xml version="1.0" encoding="utf-8"?>
<p:tagLst xmlns:a="http://schemas.openxmlformats.org/drawingml/2006/main" xmlns:r="http://schemas.openxmlformats.org/officeDocument/2006/relationships" xmlns:p="http://schemas.openxmlformats.org/presentationml/2006/main">
  <p:tag name="DVSHAPEID" val="HqwxyPbRkESzoAM9Vi6PNK"/>
</p:tagLst>
</file>

<file path=ppt/tags/tag218.xml><?xml version="1.0" encoding="utf-8"?>
<p:tagLst xmlns:a="http://schemas.openxmlformats.org/drawingml/2006/main" xmlns:r="http://schemas.openxmlformats.org/officeDocument/2006/relationships" xmlns:p="http://schemas.openxmlformats.org/presentationml/2006/main">
  <p:tag name="DVSHAPEID" val="9JtkSBdVaQz1V51SqLyuKp"/>
</p:tagLst>
</file>

<file path=ppt/tags/tag219.xml><?xml version="1.0" encoding="utf-8"?>
<p:tagLst xmlns:a="http://schemas.openxmlformats.org/drawingml/2006/main" xmlns:r="http://schemas.openxmlformats.org/officeDocument/2006/relationships" xmlns:p="http://schemas.openxmlformats.org/presentationml/2006/main">
  <p:tag name="DVSHAPEID" val="TnPDcAsbXgZWgN3dWADpt2"/>
</p:tagLst>
</file>

<file path=ppt/tags/tag22.xml><?xml version="1.0" encoding="utf-8"?>
<p:tagLst xmlns:a="http://schemas.openxmlformats.org/drawingml/2006/main" xmlns:r="http://schemas.openxmlformats.org/officeDocument/2006/relationships" xmlns:p="http://schemas.openxmlformats.org/presentationml/2006/main">
  <p:tag name="DVSHAPEID" val="W1m0ZMQ0OFEJ8iFmYiJ1Xv"/>
</p:tagLst>
</file>

<file path=ppt/tags/tag220.xml><?xml version="1.0" encoding="utf-8"?>
<p:tagLst xmlns:a="http://schemas.openxmlformats.org/drawingml/2006/main" xmlns:r="http://schemas.openxmlformats.org/officeDocument/2006/relationships" xmlns:p="http://schemas.openxmlformats.org/presentationml/2006/main">
  <p:tag name="DVSHAPEID" val="ZmEG82Rlhj0JQ6vfoDtZSi"/>
</p:tagLst>
</file>

<file path=ppt/tags/tag221.xml><?xml version="1.0" encoding="utf-8"?>
<p:tagLst xmlns:a="http://schemas.openxmlformats.org/drawingml/2006/main" xmlns:r="http://schemas.openxmlformats.org/officeDocument/2006/relationships" xmlns:p="http://schemas.openxmlformats.org/presentationml/2006/main">
  <p:tag name="DVSHAPEID" val="2YPeOdOYQlWQntZwrpkBZG"/>
</p:tagLst>
</file>

<file path=ppt/tags/tag222.xml><?xml version="1.0" encoding="utf-8"?>
<p:tagLst xmlns:a="http://schemas.openxmlformats.org/drawingml/2006/main" xmlns:r="http://schemas.openxmlformats.org/officeDocument/2006/relationships" xmlns:p="http://schemas.openxmlformats.org/presentationml/2006/main">
  <p:tag name="DVSHAPEID" val="WxWXIHb0VuaHkFRTeEwitF"/>
</p:tagLst>
</file>

<file path=ppt/tags/tag223.xml><?xml version="1.0" encoding="utf-8"?>
<p:tagLst xmlns:a="http://schemas.openxmlformats.org/drawingml/2006/main" xmlns:r="http://schemas.openxmlformats.org/officeDocument/2006/relationships" xmlns:p="http://schemas.openxmlformats.org/presentationml/2006/main">
  <p:tag name="DVSHAPEID" val="MZI2gSb3Fgjl2ihRu7NPps"/>
</p:tagLst>
</file>

<file path=ppt/tags/tag224.xml><?xml version="1.0" encoding="utf-8"?>
<p:tagLst xmlns:a="http://schemas.openxmlformats.org/drawingml/2006/main" xmlns:r="http://schemas.openxmlformats.org/officeDocument/2006/relationships" xmlns:p="http://schemas.openxmlformats.org/presentationml/2006/main">
  <p:tag name="DVSHAPEID" val="GG8jExbF5GchKXeGqiPSOT"/>
</p:tagLst>
</file>

<file path=ppt/tags/tag225.xml><?xml version="1.0" encoding="utf-8"?>
<p:tagLst xmlns:a="http://schemas.openxmlformats.org/drawingml/2006/main" xmlns:r="http://schemas.openxmlformats.org/officeDocument/2006/relationships" xmlns:p="http://schemas.openxmlformats.org/presentationml/2006/main">
  <p:tag name="DVSHAPEID" val="nYCzCm9pvEgki2TWdDSZbD"/>
</p:tagLst>
</file>

<file path=ppt/tags/tag226.xml><?xml version="1.0" encoding="utf-8"?>
<p:tagLst xmlns:a="http://schemas.openxmlformats.org/drawingml/2006/main" xmlns:r="http://schemas.openxmlformats.org/officeDocument/2006/relationships" xmlns:p="http://schemas.openxmlformats.org/presentationml/2006/main">
  <p:tag name="DVSHAPEID" val="9LykCOGuZxDNiaG5VOvGay"/>
</p:tagLst>
</file>

<file path=ppt/tags/tag227.xml><?xml version="1.0" encoding="utf-8"?>
<p:tagLst xmlns:a="http://schemas.openxmlformats.org/drawingml/2006/main" xmlns:r="http://schemas.openxmlformats.org/officeDocument/2006/relationships" xmlns:p="http://schemas.openxmlformats.org/presentationml/2006/main">
  <p:tag name="DVSHAPEID" val="1pEcNu4cZPHKPR0iKlI0EJ"/>
</p:tagLst>
</file>

<file path=ppt/tags/tag228.xml><?xml version="1.0" encoding="utf-8"?>
<p:tagLst xmlns:a="http://schemas.openxmlformats.org/drawingml/2006/main" xmlns:r="http://schemas.openxmlformats.org/officeDocument/2006/relationships" xmlns:p="http://schemas.openxmlformats.org/presentationml/2006/main">
  <p:tag name="DVSHAPEID" val="HvKJf7H3tvtAK8Fq0cqNxO"/>
</p:tagLst>
</file>

<file path=ppt/tags/tag229.xml><?xml version="1.0" encoding="utf-8"?>
<p:tagLst xmlns:a="http://schemas.openxmlformats.org/drawingml/2006/main" xmlns:r="http://schemas.openxmlformats.org/officeDocument/2006/relationships" xmlns:p="http://schemas.openxmlformats.org/presentationml/2006/main">
  <p:tag name="DVSHAPEID" val="5xkP4C49X9UiI8r3fWuVlb"/>
</p:tagLst>
</file>

<file path=ppt/tags/tag23.xml><?xml version="1.0" encoding="utf-8"?>
<p:tagLst xmlns:a="http://schemas.openxmlformats.org/drawingml/2006/main" xmlns:r="http://schemas.openxmlformats.org/officeDocument/2006/relationships" xmlns:p="http://schemas.openxmlformats.org/presentationml/2006/main">
  <p:tag name="DVSHAPEID" val="maqvTILskDIUTzjelj1PIQ"/>
</p:tagLst>
</file>

<file path=ppt/tags/tag230.xml><?xml version="1.0" encoding="utf-8"?>
<p:tagLst xmlns:a="http://schemas.openxmlformats.org/drawingml/2006/main" xmlns:r="http://schemas.openxmlformats.org/officeDocument/2006/relationships" xmlns:p="http://schemas.openxmlformats.org/presentationml/2006/main">
  <p:tag name="DVSHAPEID" val="hf7SCkkwAQbSpcoq35Zjxj"/>
</p:tagLst>
</file>

<file path=ppt/tags/tag231.xml><?xml version="1.0" encoding="utf-8"?>
<p:tagLst xmlns:a="http://schemas.openxmlformats.org/drawingml/2006/main" xmlns:r="http://schemas.openxmlformats.org/officeDocument/2006/relationships" xmlns:p="http://schemas.openxmlformats.org/presentationml/2006/main">
  <p:tag name="DVSHAPEID" val="FsqwYXXtiBsTg5Hc0JPry3"/>
</p:tagLst>
</file>

<file path=ppt/tags/tag232.xml><?xml version="1.0" encoding="utf-8"?>
<p:tagLst xmlns:a="http://schemas.openxmlformats.org/drawingml/2006/main" xmlns:r="http://schemas.openxmlformats.org/officeDocument/2006/relationships" xmlns:p="http://schemas.openxmlformats.org/presentationml/2006/main">
  <p:tag name="DVSHAPEID" val="6PJfEOTpW1EXzFs5lnz7xA"/>
</p:tagLst>
</file>

<file path=ppt/tags/tag233.xml><?xml version="1.0" encoding="utf-8"?>
<p:tagLst xmlns:a="http://schemas.openxmlformats.org/drawingml/2006/main" xmlns:r="http://schemas.openxmlformats.org/officeDocument/2006/relationships" xmlns:p="http://schemas.openxmlformats.org/presentationml/2006/main">
  <p:tag name="DVSHAPEID" val="qvVjIQ4fu6KClANJi8zTFr"/>
</p:tagLst>
</file>

<file path=ppt/tags/tag234.xml><?xml version="1.0" encoding="utf-8"?>
<p:tagLst xmlns:a="http://schemas.openxmlformats.org/drawingml/2006/main" xmlns:r="http://schemas.openxmlformats.org/officeDocument/2006/relationships" xmlns:p="http://schemas.openxmlformats.org/presentationml/2006/main">
  <p:tag name="DVSHAPEID" val="fiv1KUorSrwvpdjl53kGwx"/>
</p:tagLst>
</file>

<file path=ppt/tags/tag235.xml><?xml version="1.0" encoding="utf-8"?>
<p:tagLst xmlns:a="http://schemas.openxmlformats.org/drawingml/2006/main" xmlns:r="http://schemas.openxmlformats.org/officeDocument/2006/relationships" xmlns:p="http://schemas.openxmlformats.org/presentationml/2006/main">
  <p:tag name="DVSHAPEID" val="dXjRiB5ryEVZfCNH6aR3ej"/>
</p:tagLst>
</file>

<file path=ppt/tags/tag236.xml><?xml version="1.0" encoding="utf-8"?>
<p:tagLst xmlns:a="http://schemas.openxmlformats.org/drawingml/2006/main" xmlns:r="http://schemas.openxmlformats.org/officeDocument/2006/relationships" xmlns:p="http://schemas.openxmlformats.org/presentationml/2006/main">
  <p:tag name="DVSHAPEID" val="5PbApX2wyYUI5yHSBMmrSR"/>
</p:tagLst>
</file>

<file path=ppt/tags/tag237.xml><?xml version="1.0" encoding="utf-8"?>
<p:tagLst xmlns:a="http://schemas.openxmlformats.org/drawingml/2006/main" xmlns:r="http://schemas.openxmlformats.org/officeDocument/2006/relationships" xmlns:p="http://schemas.openxmlformats.org/presentationml/2006/main">
  <p:tag name="DVSHAPEID" val="AqXGxoX9PtjTRuGIb8o25W"/>
</p:tagLst>
</file>

<file path=ppt/tags/tag238.xml><?xml version="1.0" encoding="utf-8"?>
<p:tagLst xmlns:a="http://schemas.openxmlformats.org/drawingml/2006/main" xmlns:r="http://schemas.openxmlformats.org/officeDocument/2006/relationships" xmlns:p="http://schemas.openxmlformats.org/presentationml/2006/main">
  <p:tag name="DVSHAPEID" val="4xxfZdy4GNqefKCJpDzp9q"/>
</p:tagLst>
</file>

<file path=ppt/tags/tag239.xml><?xml version="1.0" encoding="utf-8"?>
<p:tagLst xmlns:a="http://schemas.openxmlformats.org/drawingml/2006/main" xmlns:r="http://schemas.openxmlformats.org/officeDocument/2006/relationships" xmlns:p="http://schemas.openxmlformats.org/presentationml/2006/main">
  <p:tag name="DVSHAPEID" val="pcHdbTAe2QMElp9ipJAKMw"/>
</p:tagLst>
</file>

<file path=ppt/tags/tag24.xml><?xml version="1.0" encoding="utf-8"?>
<p:tagLst xmlns:a="http://schemas.openxmlformats.org/drawingml/2006/main" xmlns:r="http://schemas.openxmlformats.org/officeDocument/2006/relationships" xmlns:p="http://schemas.openxmlformats.org/presentationml/2006/main">
  <p:tag name="DVSHAPEID" val="993QsL5erY9qFcAuS8fll0"/>
</p:tagLst>
</file>

<file path=ppt/tags/tag240.xml><?xml version="1.0" encoding="utf-8"?>
<p:tagLst xmlns:a="http://schemas.openxmlformats.org/drawingml/2006/main" xmlns:r="http://schemas.openxmlformats.org/officeDocument/2006/relationships" xmlns:p="http://schemas.openxmlformats.org/presentationml/2006/main">
  <p:tag name="DVSHAPEID" val="sDeV5sILtGNE8lxL1FtsKA"/>
</p:tagLst>
</file>

<file path=ppt/tags/tag241.xml><?xml version="1.0" encoding="utf-8"?>
<p:tagLst xmlns:a="http://schemas.openxmlformats.org/drawingml/2006/main" xmlns:r="http://schemas.openxmlformats.org/officeDocument/2006/relationships" xmlns:p="http://schemas.openxmlformats.org/presentationml/2006/main">
  <p:tag name="DVSHAPEID" val="sBpcA6ePOoDTJ4YgN8vgn5"/>
</p:tagLst>
</file>

<file path=ppt/tags/tag242.xml><?xml version="1.0" encoding="utf-8"?>
<p:tagLst xmlns:a="http://schemas.openxmlformats.org/drawingml/2006/main" xmlns:r="http://schemas.openxmlformats.org/officeDocument/2006/relationships" xmlns:p="http://schemas.openxmlformats.org/presentationml/2006/main">
  <p:tag name="DVSHAPEID" val="QGhOKDHVgkLSaDvTSBxDSo"/>
</p:tagLst>
</file>

<file path=ppt/tags/tag243.xml><?xml version="1.0" encoding="utf-8"?>
<p:tagLst xmlns:a="http://schemas.openxmlformats.org/drawingml/2006/main" xmlns:r="http://schemas.openxmlformats.org/officeDocument/2006/relationships" xmlns:p="http://schemas.openxmlformats.org/presentationml/2006/main">
  <p:tag name="DVSHAPEID" val="0fBtNLRlWucmKIVLmB8S7j"/>
</p:tagLst>
</file>

<file path=ppt/tags/tag244.xml><?xml version="1.0" encoding="utf-8"?>
<p:tagLst xmlns:a="http://schemas.openxmlformats.org/drawingml/2006/main" xmlns:r="http://schemas.openxmlformats.org/officeDocument/2006/relationships" xmlns:p="http://schemas.openxmlformats.org/presentationml/2006/main">
  <p:tag name="DVSHAPEID" val="8QTlKUfUJKdsG2chQV3Vnh"/>
</p:tagLst>
</file>

<file path=ppt/tags/tag245.xml><?xml version="1.0" encoding="utf-8"?>
<p:tagLst xmlns:a="http://schemas.openxmlformats.org/drawingml/2006/main" xmlns:r="http://schemas.openxmlformats.org/officeDocument/2006/relationships" xmlns:p="http://schemas.openxmlformats.org/presentationml/2006/main">
  <p:tag name="DVSHAPEID" val="GOTNX6fWuZgH7KAr0W62Ks"/>
</p:tagLst>
</file>

<file path=ppt/tags/tag246.xml><?xml version="1.0" encoding="utf-8"?>
<p:tagLst xmlns:a="http://schemas.openxmlformats.org/drawingml/2006/main" xmlns:r="http://schemas.openxmlformats.org/officeDocument/2006/relationships" xmlns:p="http://schemas.openxmlformats.org/presentationml/2006/main">
  <p:tag name="DVSHAPEID" val="8h2Sz5KcOcVQa4rXW9ENfe"/>
</p:tagLst>
</file>

<file path=ppt/tags/tag247.xml><?xml version="1.0" encoding="utf-8"?>
<p:tagLst xmlns:a="http://schemas.openxmlformats.org/drawingml/2006/main" xmlns:r="http://schemas.openxmlformats.org/officeDocument/2006/relationships" xmlns:p="http://schemas.openxmlformats.org/presentationml/2006/main">
  <p:tag name="DVSHAPEID" val="cYUrGoV7PlwdFBK5wabia3"/>
</p:tagLst>
</file>

<file path=ppt/tags/tag248.xml><?xml version="1.0" encoding="utf-8"?>
<p:tagLst xmlns:a="http://schemas.openxmlformats.org/drawingml/2006/main" xmlns:r="http://schemas.openxmlformats.org/officeDocument/2006/relationships" xmlns:p="http://schemas.openxmlformats.org/presentationml/2006/main">
  <p:tag name="DVSHAPEID" val="MgAv030WoWcU53X7omhHnA"/>
</p:tagLst>
</file>

<file path=ppt/tags/tag249.xml><?xml version="1.0" encoding="utf-8"?>
<p:tagLst xmlns:a="http://schemas.openxmlformats.org/drawingml/2006/main" xmlns:r="http://schemas.openxmlformats.org/officeDocument/2006/relationships" xmlns:p="http://schemas.openxmlformats.org/presentationml/2006/main">
  <p:tag name="DVSHAPEID" val="kWoPcRCuCX38cERaoR6SWA"/>
</p:tagLst>
</file>

<file path=ppt/tags/tag25.xml><?xml version="1.0" encoding="utf-8"?>
<p:tagLst xmlns:a="http://schemas.openxmlformats.org/drawingml/2006/main" xmlns:r="http://schemas.openxmlformats.org/officeDocument/2006/relationships" xmlns:p="http://schemas.openxmlformats.org/presentationml/2006/main">
  <p:tag name="DVSHAPEID" val="0dp63JXp08Nv0hr3fZn6bK"/>
</p:tagLst>
</file>

<file path=ppt/tags/tag250.xml><?xml version="1.0" encoding="utf-8"?>
<p:tagLst xmlns:a="http://schemas.openxmlformats.org/drawingml/2006/main" xmlns:r="http://schemas.openxmlformats.org/officeDocument/2006/relationships" xmlns:p="http://schemas.openxmlformats.org/presentationml/2006/main">
  <p:tag name="DVSHAPEID" val="1LwH7pLO0sFbWD7aR8kTkf"/>
</p:tagLst>
</file>

<file path=ppt/tags/tag251.xml><?xml version="1.0" encoding="utf-8"?>
<p:tagLst xmlns:a="http://schemas.openxmlformats.org/drawingml/2006/main" xmlns:r="http://schemas.openxmlformats.org/officeDocument/2006/relationships" xmlns:p="http://schemas.openxmlformats.org/presentationml/2006/main">
  <p:tag name="DVSHAPEID" val="FU7cQF0lo8zXY5ECCK52Yc"/>
</p:tagLst>
</file>

<file path=ppt/tags/tag252.xml><?xml version="1.0" encoding="utf-8"?>
<p:tagLst xmlns:a="http://schemas.openxmlformats.org/drawingml/2006/main" xmlns:r="http://schemas.openxmlformats.org/officeDocument/2006/relationships" xmlns:p="http://schemas.openxmlformats.org/presentationml/2006/main">
  <p:tag name="DVSHAPEID" val="YcPnabiPRy283BasRDnFJ8"/>
</p:tagLst>
</file>

<file path=ppt/tags/tag253.xml><?xml version="1.0" encoding="utf-8"?>
<p:tagLst xmlns:a="http://schemas.openxmlformats.org/drawingml/2006/main" xmlns:r="http://schemas.openxmlformats.org/officeDocument/2006/relationships" xmlns:p="http://schemas.openxmlformats.org/presentationml/2006/main">
  <p:tag name="DVSHAPEID" val="5qabuMritzdRxClU9r0SkC"/>
</p:tagLst>
</file>

<file path=ppt/tags/tag254.xml><?xml version="1.0" encoding="utf-8"?>
<p:tagLst xmlns:a="http://schemas.openxmlformats.org/drawingml/2006/main" xmlns:r="http://schemas.openxmlformats.org/officeDocument/2006/relationships" xmlns:p="http://schemas.openxmlformats.org/presentationml/2006/main">
  <p:tag name="DVSHAPEID" val="RbBCjIuWXApP6ocYHwny4s"/>
</p:tagLst>
</file>

<file path=ppt/tags/tag255.xml><?xml version="1.0" encoding="utf-8"?>
<p:tagLst xmlns:a="http://schemas.openxmlformats.org/drawingml/2006/main" xmlns:r="http://schemas.openxmlformats.org/officeDocument/2006/relationships" xmlns:p="http://schemas.openxmlformats.org/presentationml/2006/main">
  <p:tag name="DVSECTIONID" val="AGpnNnq9roZz5mexApgtwY"/>
</p:tagLst>
</file>

<file path=ppt/tags/tag256.xml><?xml version="1.0" encoding="utf-8"?>
<p:tagLst xmlns:a="http://schemas.openxmlformats.org/drawingml/2006/main" xmlns:r="http://schemas.openxmlformats.org/officeDocument/2006/relationships" xmlns:p="http://schemas.openxmlformats.org/presentationml/2006/main">
  <p:tag name="DVSHAPEID" val="RWQjgdYqAvDJVDjuKdINWA"/>
</p:tagLst>
</file>

<file path=ppt/tags/tag257.xml><?xml version="1.0" encoding="utf-8"?>
<p:tagLst xmlns:a="http://schemas.openxmlformats.org/drawingml/2006/main" xmlns:r="http://schemas.openxmlformats.org/officeDocument/2006/relationships" xmlns:p="http://schemas.openxmlformats.org/presentationml/2006/main">
  <p:tag name="DVSHAPEID" val="s1Ie3d0Yx3fLTzQN8yPARa"/>
</p:tagLst>
</file>

<file path=ppt/tags/tag258.xml><?xml version="1.0" encoding="utf-8"?>
<p:tagLst xmlns:a="http://schemas.openxmlformats.org/drawingml/2006/main" xmlns:r="http://schemas.openxmlformats.org/officeDocument/2006/relationships" xmlns:p="http://schemas.openxmlformats.org/presentationml/2006/main">
  <p:tag name="DVSHAPEID" val="ycHtRmo7bwjgtPB1aKqCXA"/>
</p:tagLst>
</file>

<file path=ppt/tags/tag259.xml><?xml version="1.0" encoding="utf-8"?>
<p:tagLst xmlns:a="http://schemas.openxmlformats.org/drawingml/2006/main" xmlns:r="http://schemas.openxmlformats.org/officeDocument/2006/relationships" xmlns:p="http://schemas.openxmlformats.org/presentationml/2006/main">
  <p:tag name="DVSHAPEID" val="uaKJEW4aXlIisvxAmDAqRJ"/>
</p:tagLst>
</file>

<file path=ppt/tags/tag26.xml><?xml version="1.0" encoding="utf-8"?>
<p:tagLst xmlns:a="http://schemas.openxmlformats.org/drawingml/2006/main" xmlns:r="http://schemas.openxmlformats.org/officeDocument/2006/relationships" xmlns:p="http://schemas.openxmlformats.org/presentationml/2006/main">
  <p:tag name="DVSHAPEID" val="LsU6ERqSAmv88PrmHlg1X1"/>
</p:tagLst>
</file>

<file path=ppt/tags/tag260.xml><?xml version="1.0" encoding="utf-8"?>
<p:tagLst xmlns:a="http://schemas.openxmlformats.org/drawingml/2006/main" xmlns:r="http://schemas.openxmlformats.org/officeDocument/2006/relationships" xmlns:p="http://schemas.openxmlformats.org/presentationml/2006/main">
  <p:tag name="DVSHAPEID" val="sC50c6n5afcXIxJ7Ir21yX"/>
</p:tagLst>
</file>

<file path=ppt/tags/tag261.xml><?xml version="1.0" encoding="utf-8"?>
<p:tagLst xmlns:a="http://schemas.openxmlformats.org/drawingml/2006/main" xmlns:r="http://schemas.openxmlformats.org/officeDocument/2006/relationships" xmlns:p="http://schemas.openxmlformats.org/presentationml/2006/main">
  <p:tag name="DVSHAPEID" val="ybn5uAnM2xIKH7DDKXMSat"/>
</p:tagLst>
</file>

<file path=ppt/tags/tag262.xml><?xml version="1.0" encoding="utf-8"?>
<p:tagLst xmlns:a="http://schemas.openxmlformats.org/drawingml/2006/main" xmlns:r="http://schemas.openxmlformats.org/officeDocument/2006/relationships" xmlns:p="http://schemas.openxmlformats.org/presentationml/2006/main">
  <p:tag name="DVSHAPEID" val="6uN0QfV8nQau4UD7CNHocF"/>
</p:tagLst>
</file>

<file path=ppt/tags/tag263.xml><?xml version="1.0" encoding="utf-8"?>
<p:tagLst xmlns:a="http://schemas.openxmlformats.org/drawingml/2006/main" xmlns:r="http://schemas.openxmlformats.org/officeDocument/2006/relationships" xmlns:p="http://schemas.openxmlformats.org/presentationml/2006/main">
  <p:tag name="DVSHAPEID" val="eXPBt4H5eFM54ShuJ8QU9S"/>
</p:tagLst>
</file>

<file path=ppt/tags/tag264.xml><?xml version="1.0" encoding="utf-8"?>
<p:tagLst xmlns:a="http://schemas.openxmlformats.org/drawingml/2006/main" xmlns:r="http://schemas.openxmlformats.org/officeDocument/2006/relationships" xmlns:p="http://schemas.openxmlformats.org/presentationml/2006/main">
  <p:tag name="DVSHAPEID" val="zc3IZClYbMgrfQaeLRriBv"/>
</p:tagLst>
</file>

<file path=ppt/tags/tag265.xml><?xml version="1.0" encoding="utf-8"?>
<p:tagLst xmlns:a="http://schemas.openxmlformats.org/drawingml/2006/main" xmlns:r="http://schemas.openxmlformats.org/officeDocument/2006/relationships" xmlns:p="http://schemas.openxmlformats.org/presentationml/2006/main">
  <p:tag name="DVSHAPEID" val="HZQLP74yxivmnCyL44Jgu0"/>
</p:tagLst>
</file>

<file path=ppt/tags/tag266.xml><?xml version="1.0" encoding="utf-8"?>
<p:tagLst xmlns:a="http://schemas.openxmlformats.org/drawingml/2006/main" xmlns:r="http://schemas.openxmlformats.org/officeDocument/2006/relationships" xmlns:p="http://schemas.openxmlformats.org/presentationml/2006/main">
  <p:tag name="DVSHAPEID" val="OCCrjunZtQh4v4SeNdUCeY"/>
</p:tagLst>
</file>

<file path=ppt/tags/tag267.xml><?xml version="1.0" encoding="utf-8"?>
<p:tagLst xmlns:a="http://schemas.openxmlformats.org/drawingml/2006/main" xmlns:r="http://schemas.openxmlformats.org/officeDocument/2006/relationships" xmlns:p="http://schemas.openxmlformats.org/presentationml/2006/main">
  <p:tag name="DVSHAPEID" val="VTsyG0Mmzk0Had9nNzbxPF"/>
</p:tagLst>
</file>

<file path=ppt/tags/tag268.xml><?xml version="1.0" encoding="utf-8"?>
<p:tagLst xmlns:a="http://schemas.openxmlformats.org/drawingml/2006/main" xmlns:r="http://schemas.openxmlformats.org/officeDocument/2006/relationships" xmlns:p="http://schemas.openxmlformats.org/presentationml/2006/main">
  <p:tag name="DVSHAPEID" val="4i7uSQhvlSLPHIYLOmd6hW"/>
</p:tagLst>
</file>

<file path=ppt/tags/tag269.xml><?xml version="1.0" encoding="utf-8"?>
<p:tagLst xmlns:a="http://schemas.openxmlformats.org/drawingml/2006/main" xmlns:r="http://schemas.openxmlformats.org/officeDocument/2006/relationships" xmlns:p="http://schemas.openxmlformats.org/presentationml/2006/main">
  <p:tag name="DVSHAPEID" val="3NTE5ppkqH9fO9rb7V53Y8"/>
</p:tagLst>
</file>

<file path=ppt/tags/tag27.xml><?xml version="1.0" encoding="utf-8"?>
<p:tagLst xmlns:a="http://schemas.openxmlformats.org/drawingml/2006/main" xmlns:r="http://schemas.openxmlformats.org/officeDocument/2006/relationships" xmlns:p="http://schemas.openxmlformats.org/presentationml/2006/main">
  <p:tag name="DVSHAPEID" val="D9cj2PSfXePgsWbX56Y7xq"/>
</p:tagLst>
</file>

<file path=ppt/tags/tag270.xml><?xml version="1.0" encoding="utf-8"?>
<p:tagLst xmlns:a="http://schemas.openxmlformats.org/drawingml/2006/main" xmlns:r="http://schemas.openxmlformats.org/officeDocument/2006/relationships" xmlns:p="http://schemas.openxmlformats.org/presentationml/2006/main">
  <p:tag name="DVSHAPEID" val="Vlwqo2LPjIo8ejBdLR51r4"/>
</p:tagLst>
</file>

<file path=ppt/tags/tag271.xml><?xml version="1.0" encoding="utf-8"?>
<p:tagLst xmlns:a="http://schemas.openxmlformats.org/drawingml/2006/main" xmlns:r="http://schemas.openxmlformats.org/officeDocument/2006/relationships" xmlns:p="http://schemas.openxmlformats.org/presentationml/2006/main">
  <p:tag name="DVSHAPEID" val="GrUPkCei1dXVSy8E1nzBnq"/>
</p:tagLst>
</file>

<file path=ppt/tags/tag272.xml><?xml version="1.0" encoding="utf-8"?>
<p:tagLst xmlns:a="http://schemas.openxmlformats.org/drawingml/2006/main" xmlns:r="http://schemas.openxmlformats.org/officeDocument/2006/relationships" xmlns:p="http://schemas.openxmlformats.org/presentationml/2006/main">
  <p:tag name="DVSHAPEID" val="RGV7AUaeXXGRE4wzH8A1Ha"/>
</p:tagLst>
</file>

<file path=ppt/tags/tag273.xml><?xml version="1.0" encoding="utf-8"?>
<p:tagLst xmlns:a="http://schemas.openxmlformats.org/drawingml/2006/main" xmlns:r="http://schemas.openxmlformats.org/officeDocument/2006/relationships" xmlns:p="http://schemas.openxmlformats.org/presentationml/2006/main">
  <p:tag name="DVSHAPEID" val="ajr346QIsQHfAdUd2k8NgZ"/>
</p:tagLst>
</file>

<file path=ppt/tags/tag274.xml><?xml version="1.0" encoding="utf-8"?>
<p:tagLst xmlns:a="http://schemas.openxmlformats.org/drawingml/2006/main" xmlns:r="http://schemas.openxmlformats.org/officeDocument/2006/relationships" xmlns:p="http://schemas.openxmlformats.org/presentationml/2006/main">
  <p:tag name="DVSHAPEID" val="e0T48rGq0lJGvBGwP3nfvQ"/>
</p:tagLst>
</file>

<file path=ppt/tags/tag275.xml><?xml version="1.0" encoding="utf-8"?>
<p:tagLst xmlns:a="http://schemas.openxmlformats.org/drawingml/2006/main" xmlns:r="http://schemas.openxmlformats.org/officeDocument/2006/relationships" xmlns:p="http://schemas.openxmlformats.org/presentationml/2006/main">
  <p:tag name="DVSHAPEID" val="apuiFu6gTTUb4q90Yo11Ql"/>
</p:tagLst>
</file>

<file path=ppt/tags/tag276.xml><?xml version="1.0" encoding="utf-8"?>
<p:tagLst xmlns:a="http://schemas.openxmlformats.org/drawingml/2006/main" xmlns:r="http://schemas.openxmlformats.org/officeDocument/2006/relationships" xmlns:p="http://schemas.openxmlformats.org/presentationml/2006/main">
  <p:tag name="DVSHAPEID" val="vTIixvv4p1uoQuzPLbkKrQ"/>
</p:tagLst>
</file>

<file path=ppt/tags/tag277.xml><?xml version="1.0" encoding="utf-8"?>
<p:tagLst xmlns:a="http://schemas.openxmlformats.org/drawingml/2006/main" xmlns:r="http://schemas.openxmlformats.org/officeDocument/2006/relationships" xmlns:p="http://schemas.openxmlformats.org/presentationml/2006/main">
  <p:tag name="DVSHAPEID" val="LkwfnO4YdtZOTAAnXALOuT"/>
</p:tagLst>
</file>

<file path=ppt/tags/tag278.xml><?xml version="1.0" encoding="utf-8"?>
<p:tagLst xmlns:a="http://schemas.openxmlformats.org/drawingml/2006/main" xmlns:r="http://schemas.openxmlformats.org/officeDocument/2006/relationships" xmlns:p="http://schemas.openxmlformats.org/presentationml/2006/main">
  <p:tag name="DVSHAPEID" val="GGAFr9DQH5UF8oLh8G0qO0"/>
</p:tagLst>
</file>

<file path=ppt/tags/tag279.xml><?xml version="1.0" encoding="utf-8"?>
<p:tagLst xmlns:a="http://schemas.openxmlformats.org/drawingml/2006/main" xmlns:r="http://schemas.openxmlformats.org/officeDocument/2006/relationships" xmlns:p="http://schemas.openxmlformats.org/presentationml/2006/main">
  <p:tag name="DVSHAPEID" val="o1AZfoeJZClSDQFHnVlnMT"/>
</p:tagLst>
</file>

<file path=ppt/tags/tag28.xml><?xml version="1.0" encoding="utf-8"?>
<p:tagLst xmlns:a="http://schemas.openxmlformats.org/drawingml/2006/main" xmlns:r="http://schemas.openxmlformats.org/officeDocument/2006/relationships" xmlns:p="http://schemas.openxmlformats.org/presentationml/2006/main">
  <p:tag name="DVSHAPEID" val="0R8BCSi1PaNJPKUlOBZkog"/>
</p:tagLst>
</file>

<file path=ppt/tags/tag280.xml><?xml version="1.0" encoding="utf-8"?>
<p:tagLst xmlns:a="http://schemas.openxmlformats.org/drawingml/2006/main" xmlns:r="http://schemas.openxmlformats.org/officeDocument/2006/relationships" xmlns:p="http://schemas.openxmlformats.org/presentationml/2006/main">
  <p:tag name="DVSHAPEID" val="UescBFr4O34Fhy5sTeBX6h"/>
</p:tagLst>
</file>

<file path=ppt/tags/tag281.xml><?xml version="1.0" encoding="utf-8"?>
<p:tagLst xmlns:a="http://schemas.openxmlformats.org/drawingml/2006/main" xmlns:r="http://schemas.openxmlformats.org/officeDocument/2006/relationships" xmlns:p="http://schemas.openxmlformats.org/presentationml/2006/main">
  <p:tag name="DVSHAPEID" val="jfKUCrj54reu7lw3MyhUOi"/>
</p:tagLst>
</file>

<file path=ppt/tags/tag282.xml><?xml version="1.0" encoding="utf-8"?>
<p:tagLst xmlns:a="http://schemas.openxmlformats.org/drawingml/2006/main" xmlns:r="http://schemas.openxmlformats.org/officeDocument/2006/relationships" xmlns:p="http://schemas.openxmlformats.org/presentationml/2006/main">
  <p:tag name="DVSHAPEID" val="NXz6BV16LPNDVcrG30LIYD"/>
</p:tagLst>
</file>

<file path=ppt/tags/tag283.xml><?xml version="1.0" encoding="utf-8"?>
<p:tagLst xmlns:a="http://schemas.openxmlformats.org/drawingml/2006/main" xmlns:r="http://schemas.openxmlformats.org/officeDocument/2006/relationships" xmlns:p="http://schemas.openxmlformats.org/presentationml/2006/main">
  <p:tag name="DVSHAPEID" val="rMqKVQr3Fcs1rMlvPn4YGo"/>
</p:tagLst>
</file>

<file path=ppt/tags/tag284.xml><?xml version="1.0" encoding="utf-8"?>
<p:tagLst xmlns:a="http://schemas.openxmlformats.org/drawingml/2006/main" xmlns:r="http://schemas.openxmlformats.org/officeDocument/2006/relationships" xmlns:p="http://schemas.openxmlformats.org/presentationml/2006/main">
  <p:tag name="DVSHAPEID" val="HuqjB6uh85j9vMFRZbFHaA"/>
</p:tagLst>
</file>

<file path=ppt/tags/tag285.xml><?xml version="1.0" encoding="utf-8"?>
<p:tagLst xmlns:a="http://schemas.openxmlformats.org/drawingml/2006/main" xmlns:r="http://schemas.openxmlformats.org/officeDocument/2006/relationships" xmlns:p="http://schemas.openxmlformats.org/presentationml/2006/main">
  <p:tag name="DVSHAPEID" val="aTLEkyanE0X35WjBelyn3n"/>
</p:tagLst>
</file>

<file path=ppt/tags/tag286.xml><?xml version="1.0" encoding="utf-8"?>
<p:tagLst xmlns:a="http://schemas.openxmlformats.org/drawingml/2006/main" xmlns:r="http://schemas.openxmlformats.org/officeDocument/2006/relationships" xmlns:p="http://schemas.openxmlformats.org/presentationml/2006/main">
  <p:tag name="DVSHAPEID" val="HhgzPYoTiYe6jwyXLW6Kri"/>
</p:tagLst>
</file>

<file path=ppt/tags/tag287.xml><?xml version="1.0" encoding="utf-8"?>
<p:tagLst xmlns:a="http://schemas.openxmlformats.org/drawingml/2006/main" xmlns:r="http://schemas.openxmlformats.org/officeDocument/2006/relationships" xmlns:p="http://schemas.openxmlformats.org/presentationml/2006/main">
  <p:tag name="DVSHAPEID" val="bsHJxnWj8MxNbtoLIcZLHZ"/>
</p:tagLst>
</file>

<file path=ppt/tags/tag288.xml><?xml version="1.0" encoding="utf-8"?>
<p:tagLst xmlns:a="http://schemas.openxmlformats.org/drawingml/2006/main" xmlns:r="http://schemas.openxmlformats.org/officeDocument/2006/relationships" xmlns:p="http://schemas.openxmlformats.org/presentationml/2006/main">
  <p:tag name="DVSHAPEID" val="PYCM3hzChiVp6OS6q0WZQr"/>
</p:tagLst>
</file>

<file path=ppt/tags/tag289.xml><?xml version="1.0" encoding="utf-8"?>
<p:tagLst xmlns:a="http://schemas.openxmlformats.org/drawingml/2006/main" xmlns:r="http://schemas.openxmlformats.org/officeDocument/2006/relationships" xmlns:p="http://schemas.openxmlformats.org/presentationml/2006/main">
  <p:tag name="DVSHAPEID" val="zwl5z0eTKFAcDI6KkFJwve"/>
</p:tagLst>
</file>

<file path=ppt/tags/tag29.xml><?xml version="1.0" encoding="utf-8"?>
<p:tagLst xmlns:a="http://schemas.openxmlformats.org/drawingml/2006/main" xmlns:r="http://schemas.openxmlformats.org/officeDocument/2006/relationships" xmlns:p="http://schemas.openxmlformats.org/presentationml/2006/main">
  <p:tag name="DVSHAPEID" val="jSnuaKga2Ptc9kard0XWpE"/>
</p:tagLst>
</file>

<file path=ppt/tags/tag290.xml><?xml version="1.0" encoding="utf-8"?>
<p:tagLst xmlns:a="http://schemas.openxmlformats.org/drawingml/2006/main" xmlns:r="http://schemas.openxmlformats.org/officeDocument/2006/relationships" xmlns:p="http://schemas.openxmlformats.org/presentationml/2006/main">
  <p:tag name="DVSHAPEID" val="RMnzSCLZOI9np6rYIznnyg"/>
</p:tagLst>
</file>

<file path=ppt/tags/tag291.xml><?xml version="1.0" encoding="utf-8"?>
<p:tagLst xmlns:a="http://schemas.openxmlformats.org/drawingml/2006/main" xmlns:r="http://schemas.openxmlformats.org/officeDocument/2006/relationships" xmlns:p="http://schemas.openxmlformats.org/presentationml/2006/main">
  <p:tag name="DVSHAPEID" val="OTa9ZFFhfjWlFyIZ7B8LQS"/>
</p:tagLst>
</file>

<file path=ppt/tags/tag292.xml><?xml version="1.0" encoding="utf-8"?>
<p:tagLst xmlns:a="http://schemas.openxmlformats.org/drawingml/2006/main" xmlns:r="http://schemas.openxmlformats.org/officeDocument/2006/relationships" xmlns:p="http://schemas.openxmlformats.org/presentationml/2006/main">
  <p:tag name="DVSHAPEID" val="4OldTbfuhGEFncc5qN9Ftv"/>
</p:tagLst>
</file>

<file path=ppt/tags/tag293.xml><?xml version="1.0" encoding="utf-8"?>
<p:tagLst xmlns:a="http://schemas.openxmlformats.org/drawingml/2006/main" xmlns:r="http://schemas.openxmlformats.org/officeDocument/2006/relationships" xmlns:p="http://schemas.openxmlformats.org/presentationml/2006/main">
  <p:tag name="DVSHAPEID" val="PS6hOckTYMdpI2RPKCxXfT"/>
</p:tagLst>
</file>

<file path=ppt/tags/tag294.xml><?xml version="1.0" encoding="utf-8"?>
<p:tagLst xmlns:a="http://schemas.openxmlformats.org/drawingml/2006/main" xmlns:r="http://schemas.openxmlformats.org/officeDocument/2006/relationships" xmlns:p="http://schemas.openxmlformats.org/presentationml/2006/main">
  <p:tag name="DVSHAPEID" val="Gl0SL1QGj7TyYs6Bn3aoIR"/>
</p:tagLst>
</file>

<file path=ppt/tags/tag295.xml><?xml version="1.0" encoding="utf-8"?>
<p:tagLst xmlns:a="http://schemas.openxmlformats.org/drawingml/2006/main" xmlns:r="http://schemas.openxmlformats.org/officeDocument/2006/relationships" xmlns:p="http://schemas.openxmlformats.org/presentationml/2006/main">
  <p:tag name="DVSHAPEID" val="sXtadA3x8vgWcLhWri3it5"/>
</p:tagLst>
</file>

<file path=ppt/tags/tag296.xml><?xml version="1.0" encoding="utf-8"?>
<p:tagLst xmlns:a="http://schemas.openxmlformats.org/drawingml/2006/main" xmlns:r="http://schemas.openxmlformats.org/officeDocument/2006/relationships" xmlns:p="http://schemas.openxmlformats.org/presentationml/2006/main">
  <p:tag name="DVSHAPEID" val="v93oI8ftNRaOT2oANfDLZo"/>
</p:tagLst>
</file>

<file path=ppt/tags/tag297.xml><?xml version="1.0" encoding="utf-8"?>
<p:tagLst xmlns:a="http://schemas.openxmlformats.org/drawingml/2006/main" xmlns:r="http://schemas.openxmlformats.org/officeDocument/2006/relationships" xmlns:p="http://schemas.openxmlformats.org/presentationml/2006/main">
  <p:tag name="DVSHAPEID" val="4RoQyzfQ0WHPEp19zaPvjN"/>
</p:tagLst>
</file>

<file path=ppt/tags/tag298.xml><?xml version="1.0" encoding="utf-8"?>
<p:tagLst xmlns:a="http://schemas.openxmlformats.org/drawingml/2006/main" xmlns:r="http://schemas.openxmlformats.org/officeDocument/2006/relationships" xmlns:p="http://schemas.openxmlformats.org/presentationml/2006/main">
  <p:tag name="DVSHAPEID" val="UJjDIdVebeAXn6qbDxbmPd"/>
</p:tagLst>
</file>

<file path=ppt/tags/tag299.xml><?xml version="1.0" encoding="utf-8"?>
<p:tagLst xmlns:a="http://schemas.openxmlformats.org/drawingml/2006/main" xmlns:r="http://schemas.openxmlformats.org/officeDocument/2006/relationships" xmlns:p="http://schemas.openxmlformats.org/presentationml/2006/main">
  <p:tag name="DVSHAPEID" val="7hDI5Lu7rxt2nUwx4R9NhO"/>
</p:tagLst>
</file>

<file path=ppt/tags/tag3.xml><?xml version="1.0" encoding="utf-8"?>
<p:tagLst xmlns:a="http://schemas.openxmlformats.org/drawingml/2006/main" xmlns:r="http://schemas.openxmlformats.org/officeDocument/2006/relationships" xmlns:p="http://schemas.openxmlformats.org/presentationml/2006/main">
  <p:tag name="DVSHAPEID" val="08AVxXcCS1lBz79GX1sVXu"/>
</p:tagLst>
</file>

<file path=ppt/tags/tag30.xml><?xml version="1.0" encoding="utf-8"?>
<p:tagLst xmlns:a="http://schemas.openxmlformats.org/drawingml/2006/main" xmlns:r="http://schemas.openxmlformats.org/officeDocument/2006/relationships" xmlns:p="http://schemas.openxmlformats.org/presentationml/2006/main">
  <p:tag name="DVSHAPEID" val="tI7r3Khn8d1Jxge7IxLF7X"/>
</p:tagLst>
</file>

<file path=ppt/tags/tag300.xml><?xml version="1.0" encoding="utf-8"?>
<p:tagLst xmlns:a="http://schemas.openxmlformats.org/drawingml/2006/main" xmlns:r="http://schemas.openxmlformats.org/officeDocument/2006/relationships" xmlns:p="http://schemas.openxmlformats.org/presentationml/2006/main">
  <p:tag name="DVSHAPEID" val="j3XSnLOEOquHB1ZZ8aK3M3"/>
</p:tagLst>
</file>

<file path=ppt/tags/tag301.xml><?xml version="1.0" encoding="utf-8"?>
<p:tagLst xmlns:a="http://schemas.openxmlformats.org/drawingml/2006/main" xmlns:r="http://schemas.openxmlformats.org/officeDocument/2006/relationships" xmlns:p="http://schemas.openxmlformats.org/presentationml/2006/main">
  <p:tag name="DVSHAPEID" val="ulJvF6skd1VjYALcoJiMI2"/>
</p:tagLst>
</file>

<file path=ppt/tags/tag302.xml><?xml version="1.0" encoding="utf-8"?>
<p:tagLst xmlns:a="http://schemas.openxmlformats.org/drawingml/2006/main" xmlns:r="http://schemas.openxmlformats.org/officeDocument/2006/relationships" xmlns:p="http://schemas.openxmlformats.org/presentationml/2006/main">
  <p:tag name="DVSHAPEID" val="yGjvx5JZ3d1gzC9R5Icuds"/>
</p:tagLst>
</file>

<file path=ppt/tags/tag303.xml><?xml version="1.0" encoding="utf-8"?>
<p:tagLst xmlns:a="http://schemas.openxmlformats.org/drawingml/2006/main" xmlns:r="http://schemas.openxmlformats.org/officeDocument/2006/relationships" xmlns:p="http://schemas.openxmlformats.org/presentationml/2006/main">
  <p:tag name="DVSHAPEID" val="Lh3peVL1L0krN2c9ymAeYI"/>
</p:tagLst>
</file>

<file path=ppt/tags/tag304.xml><?xml version="1.0" encoding="utf-8"?>
<p:tagLst xmlns:a="http://schemas.openxmlformats.org/drawingml/2006/main" xmlns:r="http://schemas.openxmlformats.org/officeDocument/2006/relationships" xmlns:p="http://schemas.openxmlformats.org/presentationml/2006/main">
  <p:tag name="DVSHAPEID" val="iH183wDzAdP5V1r8QOd1s1"/>
</p:tagLst>
</file>

<file path=ppt/tags/tag305.xml><?xml version="1.0" encoding="utf-8"?>
<p:tagLst xmlns:a="http://schemas.openxmlformats.org/drawingml/2006/main" xmlns:r="http://schemas.openxmlformats.org/officeDocument/2006/relationships" xmlns:p="http://schemas.openxmlformats.org/presentationml/2006/main">
  <p:tag name="DVSHAPEID" val="W7O6FWaPUZu2Zln5Rfobp6"/>
</p:tagLst>
</file>

<file path=ppt/tags/tag306.xml><?xml version="1.0" encoding="utf-8"?>
<p:tagLst xmlns:a="http://schemas.openxmlformats.org/drawingml/2006/main" xmlns:r="http://schemas.openxmlformats.org/officeDocument/2006/relationships" xmlns:p="http://schemas.openxmlformats.org/presentationml/2006/main">
  <p:tag name="DVSHAPEID" val="CH7aIpwL0WghLUjXQGpLjQ"/>
</p:tagLst>
</file>

<file path=ppt/tags/tag307.xml><?xml version="1.0" encoding="utf-8"?>
<p:tagLst xmlns:a="http://schemas.openxmlformats.org/drawingml/2006/main" xmlns:r="http://schemas.openxmlformats.org/officeDocument/2006/relationships" xmlns:p="http://schemas.openxmlformats.org/presentationml/2006/main">
  <p:tag name="DVSHAPEID" val="BS15KLXXDgBPu7YueKi8Yx"/>
</p:tagLst>
</file>

<file path=ppt/tags/tag308.xml><?xml version="1.0" encoding="utf-8"?>
<p:tagLst xmlns:a="http://schemas.openxmlformats.org/drawingml/2006/main" xmlns:r="http://schemas.openxmlformats.org/officeDocument/2006/relationships" xmlns:p="http://schemas.openxmlformats.org/presentationml/2006/main">
  <p:tag name="DVSHAPEID" val="MIAtLToHMENL6f9CFLO3j0"/>
</p:tagLst>
</file>

<file path=ppt/tags/tag309.xml><?xml version="1.0" encoding="utf-8"?>
<p:tagLst xmlns:a="http://schemas.openxmlformats.org/drawingml/2006/main" xmlns:r="http://schemas.openxmlformats.org/officeDocument/2006/relationships" xmlns:p="http://schemas.openxmlformats.org/presentationml/2006/main">
  <p:tag name="DVSHAPEID" val="GWpcYmsFsaS35jvgZ3yVtW"/>
</p:tagLst>
</file>

<file path=ppt/tags/tag31.xml><?xml version="1.0" encoding="utf-8"?>
<p:tagLst xmlns:a="http://schemas.openxmlformats.org/drawingml/2006/main" xmlns:r="http://schemas.openxmlformats.org/officeDocument/2006/relationships" xmlns:p="http://schemas.openxmlformats.org/presentationml/2006/main">
  <p:tag name="DVSHAPEID" val="fCAzannZnsREpEnIHvTFHg"/>
</p:tagLst>
</file>

<file path=ppt/tags/tag310.xml><?xml version="1.0" encoding="utf-8"?>
<p:tagLst xmlns:a="http://schemas.openxmlformats.org/drawingml/2006/main" xmlns:r="http://schemas.openxmlformats.org/officeDocument/2006/relationships" xmlns:p="http://schemas.openxmlformats.org/presentationml/2006/main">
  <p:tag name="DVSHAPEID" val="2J0JlC5xjUdM2E4yV2e7cC"/>
</p:tagLst>
</file>

<file path=ppt/tags/tag311.xml><?xml version="1.0" encoding="utf-8"?>
<p:tagLst xmlns:a="http://schemas.openxmlformats.org/drawingml/2006/main" xmlns:r="http://schemas.openxmlformats.org/officeDocument/2006/relationships" xmlns:p="http://schemas.openxmlformats.org/presentationml/2006/main">
  <p:tag name="DVSHAPEID" val="S39P6oLLuowJUFcf1QzUQY"/>
</p:tagLst>
</file>

<file path=ppt/tags/tag312.xml><?xml version="1.0" encoding="utf-8"?>
<p:tagLst xmlns:a="http://schemas.openxmlformats.org/drawingml/2006/main" xmlns:r="http://schemas.openxmlformats.org/officeDocument/2006/relationships" xmlns:p="http://schemas.openxmlformats.org/presentationml/2006/main">
  <p:tag name="DVSHAPEID" val="QjhRbr8wGmKpQXAvvHMypP"/>
</p:tagLst>
</file>

<file path=ppt/tags/tag313.xml><?xml version="1.0" encoding="utf-8"?>
<p:tagLst xmlns:a="http://schemas.openxmlformats.org/drawingml/2006/main" xmlns:r="http://schemas.openxmlformats.org/officeDocument/2006/relationships" xmlns:p="http://schemas.openxmlformats.org/presentationml/2006/main">
  <p:tag name="DVSHAPEID" val="giJplG1nxhLUcQyeckDYH9"/>
</p:tagLst>
</file>

<file path=ppt/tags/tag314.xml><?xml version="1.0" encoding="utf-8"?>
<p:tagLst xmlns:a="http://schemas.openxmlformats.org/drawingml/2006/main" xmlns:r="http://schemas.openxmlformats.org/officeDocument/2006/relationships" xmlns:p="http://schemas.openxmlformats.org/presentationml/2006/main">
  <p:tag name="DVSHAPEID" val="YuPfEvlS7iy03Y7M5rujOs"/>
</p:tagLst>
</file>

<file path=ppt/tags/tag315.xml><?xml version="1.0" encoding="utf-8"?>
<p:tagLst xmlns:a="http://schemas.openxmlformats.org/drawingml/2006/main" xmlns:r="http://schemas.openxmlformats.org/officeDocument/2006/relationships" xmlns:p="http://schemas.openxmlformats.org/presentationml/2006/main">
  <p:tag name="DVSHAPEID" val="EVKKXgusVq86jfA61v2Fas"/>
</p:tagLst>
</file>

<file path=ppt/tags/tag316.xml><?xml version="1.0" encoding="utf-8"?>
<p:tagLst xmlns:a="http://schemas.openxmlformats.org/drawingml/2006/main" xmlns:r="http://schemas.openxmlformats.org/officeDocument/2006/relationships" xmlns:p="http://schemas.openxmlformats.org/presentationml/2006/main">
  <p:tag name="DVSHAPEID" val="mcMz7pfbtokwQTvUx4nFn7"/>
</p:tagLst>
</file>

<file path=ppt/tags/tag317.xml><?xml version="1.0" encoding="utf-8"?>
<p:tagLst xmlns:a="http://schemas.openxmlformats.org/drawingml/2006/main" xmlns:r="http://schemas.openxmlformats.org/officeDocument/2006/relationships" xmlns:p="http://schemas.openxmlformats.org/presentationml/2006/main">
  <p:tag name="DVSHAPEID" val="SWEScYqYg9ibzyXo95cJWK"/>
</p:tagLst>
</file>

<file path=ppt/tags/tag318.xml><?xml version="1.0" encoding="utf-8"?>
<p:tagLst xmlns:a="http://schemas.openxmlformats.org/drawingml/2006/main" xmlns:r="http://schemas.openxmlformats.org/officeDocument/2006/relationships" xmlns:p="http://schemas.openxmlformats.org/presentationml/2006/main">
  <p:tag name="DVSHAPEID" val="MNpGB6YYhu5ejQUedgLu7a"/>
</p:tagLst>
</file>

<file path=ppt/tags/tag319.xml><?xml version="1.0" encoding="utf-8"?>
<p:tagLst xmlns:a="http://schemas.openxmlformats.org/drawingml/2006/main" xmlns:r="http://schemas.openxmlformats.org/officeDocument/2006/relationships" xmlns:p="http://schemas.openxmlformats.org/presentationml/2006/main">
  <p:tag name="DVSHAPEID" val="dEjXX9UisDa8aRsvnj0hSO"/>
</p:tagLst>
</file>

<file path=ppt/tags/tag32.xml><?xml version="1.0" encoding="utf-8"?>
<p:tagLst xmlns:a="http://schemas.openxmlformats.org/drawingml/2006/main" xmlns:r="http://schemas.openxmlformats.org/officeDocument/2006/relationships" xmlns:p="http://schemas.openxmlformats.org/presentationml/2006/main">
  <p:tag name="DVSHAPEID" val="bpMTd5ipaJxvsuQtzTZ8Py"/>
</p:tagLst>
</file>

<file path=ppt/tags/tag320.xml><?xml version="1.0" encoding="utf-8"?>
<p:tagLst xmlns:a="http://schemas.openxmlformats.org/drawingml/2006/main" xmlns:r="http://schemas.openxmlformats.org/officeDocument/2006/relationships" xmlns:p="http://schemas.openxmlformats.org/presentationml/2006/main">
  <p:tag name="DVSHAPEID" val="5ke6tUSWYrCBzKmE9O3Z1r"/>
</p:tagLst>
</file>

<file path=ppt/tags/tag321.xml><?xml version="1.0" encoding="utf-8"?>
<p:tagLst xmlns:a="http://schemas.openxmlformats.org/drawingml/2006/main" xmlns:r="http://schemas.openxmlformats.org/officeDocument/2006/relationships" xmlns:p="http://schemas.openxmlformats.org/presentationml/2006/main">
  <p:tag name="DVSHAPEID" val="3bF3MHSruPipyYIQFZqwFI"/>
</p:tagLst>
</file>

<file path=ppt/tags/tag322.xml><?xml version="1.0" encoding="utf-8"?>
<p:tagLst xmlns:a="http://schemas.openxmlformats.org/drawingml/2006/main" xmlns:r="http://schemas.openxmlformats.org/officeDocument/2006/relationships" xmlns:p="http://schemas.openxmlformats.org/presentationml/2006/main">
  <p:tag name="DVSHAPEID" val="vzhI8JabdSMDh3rq8a3xXM"/>
</p:tagLst>
</file>

<file path=ppt/tags/tag323.xml><?xml version="1.0" encoding="utf-8"?>
<p:tagLst xmlns:a="http://schemas.openxmlformats.org/drawingml/2006/main" xmlns:r="http://schemas.openxmlformats.org/officeDocument/2006/relationships" xmlns:p="http://schemas.openxmlformats.org/presentationml/2006/main">
  <p:tag name="DVSHAPEID" val="i9boVi94zuMkF6L4y9giBq"/>
</p:tagLst>
</file>

<file path=ppt/tags/tag324.xml><?xml version="1.0" encoding="utf-8"?>
<p:tagLst xmlns:a="http://schemas.openxmlformats.org/drawingml/2006/main" xmlns:r="http://schemas.openxmlformats.org/officeDocument/2006/relationships" xmlns:p="http://schemas.openxmlformats.org/presentationml/2006/main">
  <p:tag name="DVSHAPEID" val="DUHFpfQft7LJh8wKNS29jh"/>
</p:tagLst>
</file>

<file path=ppt/tags/tag325.xml><?xml version="1.0" encoding="utf-8"?>
<p:tagLst xmlns:a="http://schemas.openxmlformats.org/drawingml/2006/main" xmlns:r="http://schemas.openxmlformats.org/officeDocument/2006/relationships" xmlns:p="http://schemas.openxmlformats.org/presentationml/2006/main">
  <p:tag name="DVSHAPEID" val="RWnkE4BThEaRwgGgTTdj1F"/>
</p:tagLst>
</file>

<file path=ppt/tags/tag326.xml><?xml version="1.0" encoding="utf-8"?>
<p:tagLst xmlns:a="http://schemas.openxmlformats.org/drawingml/2006/main" xmlns:r="http://schemas.openxmlformats.org/officeDocument/2006/relationships" xmlns:p="http://schemas.openxmlformats.org/presentationml/2006/main">
  <p:tag name="DVSHAPEID" val="zWPDxOlngs7l3Lh4AMDzQ6"/>
</p:tagLst>
</file>

<file path=ppt/tags/tag327.xml><?xml version="1.0" encoding="utf-8"?>
<p:tagLst xmlns:a="http://schemas.openxmlformats.org/drawingml/2006/main" xmlns:r="http://schemas.openxmlformats.org/officeDocument/2006/relationships" xmlns:p="http://schemas.openxmlformats.org/presentationml/2006/main">
  <p:tag name="DVSHAPEID" val="ypBf4xZ8WZgcmrv1wNyToI"/>
</p:tagLst>
</file>

<file path=ppt/tags/tag328.xml><?xml version="1.0" encoding="utf-8"?>
<p:tagLst xmlns:a="http://schemas.openxmlformats.org/drawingml/2006/main" xmlns:r="http://schemas.openxmlformats.org/officeDocument/2006/relationships" xmlns:p="http://schemas.openxmlformats.org/presentationml/2006/main">
  <p:tag name="DVSHAPEID" val="KbdVYOjrFsOtop2iKNo7v8"/>
</p:tagLst>
</file>

<file path=ppt/tags/tag329.xml><?xml version="1.0" encoding="utf-8"?>
<p:tagLst xmlns:a="http://schemas.openxmlformats.org/drawingml/2006/main" xmlns:r="http://schemas.openxmlformats.org/officeDocument/2006/relationships" xmlns:p="http://schemas.openxmlformats.org/presentationml/2006/main">
  <p:tag name="DVSECTIONID" val="lWnocULwotjO5YThZZUbCq"/>
</p:tagLst>
</file>

<file path=ppt/tags/tag33.xml><?xml version="1.0" encoding="utf-8"?>
<p:tagLst xmlns:a="http://schemas.openxmlformats.org/drawingml/2006/main" xmlns:r="http://schemas.openxmlformats.org/officeDocument/2006/relationships" xmlns:p="http://schemas.openxmlformats.org/presentationml/2006/main">
  <p:tag name="DVSHAPEID" val="STRzKZQfLsgZrbNhahHXi7"/>
</p:tagLst>
</file>

<file path=ppt/tags/tag330.xml><?xml version="1.0" encoding="utf-8"?>
<p:tagLst xmlns:a="http://schemas.openxmlformats.org/drawingml/2006/main" xmlns:r="http://schemas.openxmlformats.org/officeDocument/2006/relationships" xmlns:p="http://schemas.openxmlformats.org/presentationml/2006/main">
  <p:tag name="DVSHAPEID" val="3fj0jmWa87GBXtpIC6jxtP"/>
</p:tagLst>
</file>

<file path=ppt/tags/tag331.xml><?xml version="1.0" encoding="utf-8"?>
<p:tagLst xmlns:a="http://schemas.openxmlformats.org/drawingml/2006/main" xmlns:r="http://schemas.openxmlformats.org/officeDocument/2006/relationships" xmlns:p="http://schemas.openxmlformats.org/presentationml/2006/main">
  <p:tag name="DVSHAPEID" val="r4qTfJsLfMpWQVQZmjk4aO"/>
</p:tagLst>
</file>

<file path=ppt/tags/tag332.xml><?xml version="1.0" encoding="utf-8"?>
<p:tagLst xmlns:a="http://schemas.openxmlformats.org/drawingml/2006/main" xmlns:r="http://schemas.openxmlformats.org/officeDocument/2006/relationships" xmlns:p="http://schemas.openxmlformats.org/presentationml/2006/main">
  <p:tag name="DVSHAPEID" val="F4AeAoZ2rjodNfzq6dImST"/>
</p:tagLst>
</file>

<file path=ppt/tags/tag333.xml><?xml version="1.0" encoding="utf-8"?>
<p:tagLst xmlns:a="http://schemas.openxmlformats.org/drawingml/2006/main" xmlns:r="http://schemas.openxmlformats.org/officeDocument/2006/relationships" xmlns:p="http://schemas.openxmlformats.org/presentationml/2006/main">
  <p:tag name="DVSHAPEID" val="b1DtSCJ0doEDpli183Mdl6"/>
</p:tagLst>
</file>

<file path=ppt/tags/tag334.xml><?xml version="1.0" encoding="utf-8"?>
<p:tagLst xmlns:a="http://schemas.openxmlformats.org/drawingml/2006/main" xmlns:r="http://schemas.openxmlformats.org/officeDocument/2006/relationships" xmlns:p="http://schemas.openxmlformats.org/presentationml/2006/main">
  <p:tag name="DVSHAPEID" val="xC7BpWc6mOVLSyB6wmiq60"/>
</p:tagLst>
</file>

<file path=ppt/tags/tag335.xml><?xml version="1.0" encoding="utf-8"?>
<p:tagLst xmlns:a="http://schemas.openxmlformats.org/drawingml/2006/main" xmlns:r="http://schemas.openxmlformats.org/officeDocument/2006/relationships" xmlns:p="http://schemas.openxmlformats.org/presentationml/2006/main">
  <p:tag name="DVSHAPEID" val="zaPe754EAFy5u0lgdNO61Q"/>
</p:tagLst>
</file>

<file path=ppt/tags/tag336.xml><?xml version="1.0" encoding="utf-8"?>
<p:tagLst xmlns:a="http://schemas.openxmlformats.org/drawingml/2006/main" xmlns:r="http://schemas.openxmlformats.org/officeDocument/2006/relationships" xmlns:p="http://schemas.openxmlformats.org/presentationml/2006/main">
  <p:tag name="DVSHAPEID" val="HDsJq2xpUUZx3XLbO71Idg"/>
</p:tagLst>
</file>

<file path=ppt/tags/tag337.xml><?xml version="1.0" encoding="utf-8"?>
<p:tagLst xmlns:a="http://schemas.openxmlformats.org/drawingml/2006/main" xmlns:r="http://schemas.openxmlformats.org/officeDocument/2006/relationships" xmlns:p="http://schemas.openxmlformats.org/presentationml/2006/main">
  <p:tag name="DVSHAPEID" val="dN4AKf9vCZYItcLoE26aKE"/>
</p:tagLst>
</file>

<file path=ppt/tags/tag338.xml><?xml version="1.0" encoding="utf-8"?>
<p:tagLst xmlns:a="http://schemas.openxmlformats.org/drawingml/2006/main" xmlns:r="http://schemas.openxmlformats.org/officeDocument/2006/relationships" xmlns:p="http://schemas.openxmlformats.org/presentationml/2006/main">
  <p:tag name="DVSHAPEID" val="5XXou1YG4jCrqFEQhhgph0"/>
</p:tagLst>
</file>

<file path=ppt/tags/tag339.xml><?xml version="1.0" encoding="utf-8"?>
<p:tagLst xmlns:a="http://schemas.openxmlformats.org/drawingml/2006/main" xmlns:r="http://schemas.openxmlformats.org/officeDocument/2006/relationships" xmlns:p="http://schemas.openxmlformats.org/presentationml/2006/main">
  <p:tag name="DVSHAPEID" val="ykuzqqsYB2vyH7CmL8wWUE"/>
</p:tagLst>
</file>

<file path=ppt/tags/tag34.xml><?xml version="1.0" encoding="utf-8"?>
<p:tagLst xmlns:a="http://schemas.openxmlformats.org/drawingml/2006/main" xmlns:r="http://schemas.openxmlformats.org/officeDocument/2006/relationships" xmlns:p="http://schemas.openxmlformats.org/presentationml/2006/main">
  <p:tag name="DVSHAPEID" val="7TbSSeW0FyrCwT2DlizUY5"/>
</p:tagLst>
</file>

<file path=ppt/tags/tag340.xml><?xml version="1.0" encoding="utf-8"?>
<p:tagLst xmlns:a="http://schemas.openxmlformats.org/drawingml/2006/main" xmlns:r="http://schemas.openxmlformats.org/officeDocument/2006/relationships" xmlns:p="http://schemas.openxmlformats.org/presentationml/2006/main">
  <p:tag name="DVSHAPEID" val="61L5JOLOUlm5oDUUAyd6Hz"/>
</p:tagLst>
</file>

<file path=ppt/tags/tag341.xml><?xml version="1.0" encoding="utf-8"?>
<p:tagLst xmlns:a="http://schemas.openxmlformats.org/drawingml/2006/main" xmlns:r="http://schemas.openxmlformats.org/officeDocument/2006/relationships" xmlns:p="http://schemas.openxmlformats.org/presentationml/2006/main">
  <p:tag name="DVSHAPEID" val="VRXxdVw7Tl5TesNkGEdM89"/>
</p:tagLst>
</file>

<file path=ppt/tags/tag342.xml><?xml version="1.0" encoding="utf-8"?>
<p:tagLst xmlns:a="http://schemas.openxmlformats.org/drawingml/2006/main" xmlns:r="http://schemas.openxmlformats.org/officeDocument/2006/relationships" xmlns:p="http://schemas.openxmlformats.org/presentationml/2006/main">
  <p:tag name="DVSHAPEID" val="cBJZrQxXJOXw5U7cAQiNs1"/>
</p:tagLst>
</file>

<file path=ppt/tags/tag343.xml><?xml version="1.0" encoding="utf-8"?>
<p:tagLst xmlns:a="http://schemas.openxmlformats.org/drawingml/2006/main" xmlns:r="http://schemas.openxmlformats.org/officeDocument/2006/relationships" xmlns:p="http://schemas.openxmlformats.org/presentationml/2006/main">
  <p:tag name="DVSHAPEID" val="0ups6fSySUrMFmOetFAVBg"/>
</p:tagLst>
</file>

<file path=ppt/tags/tag344.xml><?xml version="1.0" encoding="utf-8"?>
<p:tagLst xmlns:a="http://schemas.openxmlformats.org/drawingml/2006/main" xmlns:r="http://schemas.openxmlformats.org/officeDocument/2006/relationships" xmlns:p="http://schemas.openxmlformats.org/presentationml/2006/main">
  <p:tag name="DVSHAPEID" val="WHmTdt3nulHaBezZJh4aW2"/>
</p:tagLst>
</file>

<file path=ppt/tags/tag345.xml><?xml version="1.0" encoding="utf-8"?>
<p:tagLst xmlns:a="http://schemas.openxmlformats.org/drawingml/2006/main" xmlns:r="http://schemas.openxmlformats.org/officeDocument/2006/relationships" xmlns:p="http://schemas.openxmlformats.org/presentationml/2006/main">
  <p:tag name="DVSHAPEID" val="4jeLomnDcwpJxH5d2ovvq6"/>
</p:tagLst>
</file>

<file path=ppt/tags/tag346.xml><?xml version="1.0" encoding="utf-8"?>
<p:tagLst xmlns:a="http://schemas.openxmlformats.org/drawingml/2006/main" xmlns:r="http://schemas.openxmlformats.org/officeDocument/2006/relationships" xmlns:p="http://schemas.openxmlformats.org/presentationml/2006/main">
  <p:tag name="DVSHAPEID" val="4uKzEtViQrkUC2Er5HZQ8a"/>
</p:tagLst>
</file>

<file path=ppt/tags/tag347.xml><?xml version="1.0" encoding="utf-8"?>
<p:tagLst xmlns:a="http://schemas.openxmlformats.org/drawingml/2006/main" xmlns:r="http://schemas.openxmlformats.org/officeDocument/2006/relationships" xmlns:p="http://schemas.openxmlformats.org/presentationml/2006/main">
  <p:tag name="DVSHAPEID" val="LRGSUwfGEqBYeK0OHUIUGX"/>
</p:tagLst>
</file>

<file path=ppt/tags/tag348.xml><?xml version="1.0" encoding="utf-8"?>
<p:tagLst xmlns:a="http://schemas.openxmlformats.org/drawingml/2006/main" xmlns:r="http://schemas.openxmlformats.org/officeDocument/2006/relationships" xmlns:p="http://schemas.openxmlformats.org/presentationml/2006/main">
  <p:tag name="DVSHAPEID" val="pD42yAjOvAYUJSSMyo3aNT"/>
</p:tagLst>
</file>

<file path=ppt/tags/tag349.xml><?xml version="1.0" encoding="utf-8"?>
<p:tagLst xmlns:a="http://schemas.openxmlformats.org/drawingml/2006/main" xmlns:r="http://schemas.openxmlformats.org/officeDocument/2006/relationships" xmlns:p="http://schemas.openxmlformats.org/presentationml/2006/main">
  <p:tag name="DVSHAPEID" val="jENUqgZ57euNs3NRXEmQV0"/>
</p:tagLst>
</file>

<file path=ppt/tags/tag35.xml><?xml version="1.0" encoding="utf-8"?>
<p:tagLst xmlns:a="http://schemas.openxmlformats.org/drawingml/2006/main" xmlns:r="http://schemas.openxmlformats.org/officeDocument/2006/relationships" xmlns:p="http://schemas.openxmlformats.org/presentationml/2006/main">
  <p:tag name="DVSHAPEID" val="ft2FFiIIrRfLLXnR6CjLMH"/>
</p:tagLst>
</file>

<file path=ppt/tags/tag350.xml><?xml version="1.0" encoding="utf-8"?>
<p:tagLst xmlns:a="http://schemas.openxmlformats.org/drawingml/2006/main" xmlns:r="http://schemas.openxmlformats.org/officeDocument/2006/relationships" xmlns:p="http://schemas.openxmlformats.org/presentationml/2006/main">
  <p:tag name="DVSHAPEID" val="Zk18WVlkQvavkpfE93PptK"/>
</p:tagLst>
</file>

<file path=ppt/tags/tag351.xml><?xml version="1.0" encoding="utf-8"?>
<p:tagLst xmlns:a="http://schemas.openxmlformats.org/drawingml/2006/main" xmlns:r="http://schemas.openxmlformats.org/officeDocument/2006/relationships" xmlns:p="http://schemas.openxmlformats.org/presentationml/2006/main">
  <p:tag name="DVSHAPEID" val="pWqPYHqoOWYiEtTik4KNnY"/>
</p:tagLst>
</file>

<file path=ppt/tags/tag352.xml><?xml version="1.0" encoding="utf-8"?>
<p:tagLst xmlns:a="http://schemas.openxmlformats.org/drawingml/2006/main" xmlns:r="http://schemas.openxmlformats.org/officeDocument/2006/relationships" xmlns:p="http://schemas.openxmlformats.org/presentationml/2006/main">
  <p:tag name="DVSHAPEID" val="CWJnCivj1vxfU4I6WDTrHe"/>
</p:tagLst>
</file>

<file path=ppt/tags/tag353.xml><?xml version="1.0" encoding="utf-8"?>
<p:tagLst xmlns:a="http://schemas.openxmlformats.org/drawingml/2006/main" xmlns:r="http://schemas.openxmlformats.org/officeDocument/2006/relationships" xmlns:p="http://schemas.openxmlformats.org/presentationml/2006/main">
  <p:tag name="DVSHAPEID" val="x1KLLRJKFGmrkt6A58TvVs"/>
</p:tagLst>
</file>

<file path=ppt/tags/tag354.xml><?xml version="1.0" encoding="utf-8"?>
<p:tagLst xmlns:a="http://schemas.openxmlformats.org/drawingml/2006/main" xmlns:r="http://schemas.openxmlformats.org/officeDocument/2006/relationships" xmlns:p="http://schemas.openxmlformats.org/presentationml/2006/main">
  <p:tag name="DVSHAPEID" val="KpyOAd76TVgopHDQxEAgQR"/>
</p:tagLst>
</file>

<file path=ppt/tags/tag355.xml><?xml version="1.0" encoding="utf-8"?>
<p:tagLst xmlns:a="http://schemas.openxmlformats.org/drawingml/2006/main" xmlns:r="http://schemas.openxmlformats.org/officeDocument/2006/relationships" xmlns:p="http://schemas.openxmlformats.org/presentationml/2006/main">
  <p:tag name="DVSHAPEID" val="TtKf0myLyci5gldXgvDyMq"/>
</p:tagLst>
</file>

<file path=ppt/tags/tag356.xml><?xml version="1.0" encoding="utf-8"?>
<p:tagLst xmlns:a="http://schemas.openxmlformats.org/drawingml/2006/main" xmlns:r="http://schemas.openxmlformats.org/officeDocument/2006/relationships" xmlns:p="http://schemas.openxmlformats.org/presentationml/2006/main">
  <p:tag name="DVSHAPEID" val="aV4oXeAfVFBTv53ldLy8n4"/>
</p:tagLst>
</file>

<file path=ppt/tags/tag357.xml><?xml version="1.0" encoding="utf-8"?>
<p:tagLst xmlns:a="http://schemas.openxmlformats.org/drawingml/2006/main" xmlns:r="http://schemas.openxmlformats.org/officeDocument/2006/relationships" xmlns:p="http://schemas.openxmlformats.org/presentationml/2006/main">
  <p:tag name="DVSHAPEID" val="5jqhDzn4Ci5siOaBokajhD"/>
</p:tagLst>
</file>

<file path=ppt/tags/tag358.xml><?xml version="1.0" encoding="utf-8"?>
<p:tagLst xmlns:a="http://schemas.openxmlformats.org/drawingml/2006/main" xmlns:r="http://schemas.openxmlformats.org/officeDocument/2006/relationships" xmlns:p="http://schemas.openxmlformats.org/presentationml/2006/main">
  <p:tag name="DVSHAPEID" val="tnP8TViSZD36QKYFB0SQ2j"/>
</p:tagLst>
</file>

<file path=ppt/tags/tag359.xml><?xml version="1.0" encoding="utf-8"?>
<p:tagLst xmlns:a="http://schemas.openxmlformats.org/drawingml/2006/main" xmlns:r="http://schemas.openxmlformats.org/officeDocument/2006/relationships" xmlns:p="http://schemas.openxmlformats.org/presentationml/2006/main">
  <p:tag name="DVSHAPEID" val="O3MeaBmeY4MsQ3rvGrMKir"/>
</p:tagLst>
</file>

<file path=ppt/tags/tag36.xml><?xml version="1.0" encoding="utf-8"?>
<p:tagLst xmlns:a="http://schemas.openxmlformats.org/drawingml/2006/main" xmlns:r="http://schemas.openxmlformats.org/officeDocument/2006/relationships" xmlns:p="http://schemas.openxmlformats.org/presentationml/2006/main">
  <p:tag name="DVSHAPEID" val="yPEUexWooo91EHQdyEhX7z"/>
</p:tagLst>
</file>

<file path=ppt/tags/tag360.xml><?xml version="1.0" encoding="utf-8"?>
<p:tagLst xmlns:a="http://schemas.openxmlformats.org/drawingml/2006/main" xmlns:r="http://schemas.openxmlformats.org/officeDocument/2006/relationships" xmlns:p="http://schemas.openxmlformats.org/presentationml/2006/main">
  <p:tag name="DVSHAPEID" val="pcYqDII9qrA9yMlELGvLFZ"/>
</p:tagLst>
</file>

<file path=ppt/tags/tag361.xml><?xml version="1.0" encoding="utf-8"?>
<p:tagLst xmlns:a="http://schemas.openxmlformats.org/drawingml/2006/main" xmlns:r="http://schemas.openxmlformats.org/officeDocument/2006/relationships" xmlns:p="http://schemas.openxmlformats.org/presentationml/2006/main">
  <p:tag name="DVSHAPEID" val="jnTVd5kq3h1mEzfJYEvODl"/>
</p:tagLst>
</file>

<file path=ppt/tags/tag362.xml><?xml version="1.0" encoding="utf-8"?>
<p:tagLst xmlns:a="http://schemas.openxmlformats.org/drawingml/2006/main" xmlns:r="http://schemas.openxmlformats.org/officeDocument/2006/relationships" xmlns:p="http://schemas.openxmlformats.org/presentationml/2006/main">
  <p:tag name="DVSHAPEID" val="RHuF91F6fwLpTBxHuCP0ni"/>
</p:tagLst>
</file>

<file path=ppt/tags/tag363.xml><?xml version="1.0" encoding="utf-8"?>
<p:tagLst xmlns:a="http://schemas.openxmlformats.org/drawingml/2006/main" xmlns:r="http://schemas.openxmlformats.org/officeDocument/2006/relationships" xmlns:p="http://schemas.openxmlformats.org/presentationml/2006/main">
  <p:tag name="DVSHAPEID" val="8b8Lo2IRgRmXvcryWiLX2u"/>
</p:tagLst>
</file>

<file path=ppt/tags/tag364.xml><?xml version="1.0" encoding="utf-8"?>
<p:tagLst xmlns:a="http://schemas.openxmlformats.org/drawingml/2006/main" xmlns:r="http://schemas.openxmlformats.org/officeDocument/2006/relationships" xmlns:p="http://schemas.openxmlformats.org/presentationml/2006/main">
  <p:tag name="DVSHAPEID" val="BeGEcg9SZCYyyixnCDongU"/>
</p:tagLst>
</file>

<file path=ppt/tags/tag365.xml><?xml version="1.0" encoding="utf-8"?>
<p:tagLst xmlns:a="http://schemas.openxmlformats.org/drawingml/2006/main" xmlns:r="http://schemas.openxmlformats.org/officeDocument/2006/relationships" xmlns:p="http://schemas.openxmlformats.org/presentationml/2006/main">
  <p:tag name="DVSHAPEID" val="3W5kgWGwfqgEAT5KQrIoSJ"/>
</p:tagLst>
</file>

<file path=ppt/tags/tag366.xml><?xml version="1.0" encoding="utf-8"?>
<p:tagLst xmlns:a="http://schemas.openxmlformats.org/drawingml/2006/main" xmlns:r="http://schemas.openxmlformats.org/officeDocument/2006/relationships" xmlns:p="http://schemas.openxmlformats.org/presentationml/2006/main">
  <p:tag name="DVSHAPEID" val="ZXD90yG7zEdGbJyRZcbsny"/>
</p:tagLst>
</file>

<file path=ppt/tags/tag367.xml><?xml version="1.0" encoding="utf-8"?>
<p:tagLst xmlns:a="http://schemas.openxmlformats.org/drawingml/2006/main" xmlns:r="http://schemas.openxmlformats.org/officeDocument/2006/relationships" xmlns:p="http://schemas.openxmlformats.org/presentationml/2006/main">
  <p:tag name="DVSHAPEID" val="iUHDiSNWFS2jX8H7V8Q7RB"/>
</p:tagLst>
</file>

<file path=ppt/tags/tag368.xml><?xml version="1.0" encoding="utf-8"?>
<p:tagLst xmlns:a="http://schemas.openxmlformats.org/drawingml/2006/main" xmlns:r="http://schemas.openxmlformats.org/officeDocument/2006/relationships" xmlns:p="http://schemas.openxmlformats.org/presentationml/2006/main">
  <p:tag name="DVSHAPEID" val="qUIlbYrvcplqEJrmgNkCYl"/>
</p:tagLst>
</file>

<file path=ppt/tags/tag369.xml><?xml version="1.0" encoding="utf-8"?>
<p:tagLst xmlns:a="http://schemas.openxmlformats.org/drawingml/2006/main" xmlns:r="http://schemas.openxmlformats.org/officeDocument/2006/relationships" xmlns:p="http://schemas.openxmlformats.org/presentationml/2006/main">
  <p:tag name="DVSHAPEID" val="DRMqaSg3CgHGtMVWGOvaGC"/>
</p:tagLst>
</file>

<file path=ppt/tags/tag37.xml><?xml version="1.0" encoding="utf-8"?>
<p:tagLst xmlns:a="http://schemas.openxmlformats.org/drawingml/2006/main" xmlns:r="http://schemas.openxmlformats.org/officeDocument/2006/relationships" xmlns:p="http://schemas.openxmlformats.org/presentationml/2006/main">
  <p:tag name="DVSHAPEID" val="mL74ftcWBciyVd0L3bL2sR"/>
</p:tagLst>
</file>

<file path=ppt/tags/tag370.xml><?xml version="1.0" encoding="utf-8"?>
<p:tagLst xmlns:a="http://schemas.openxmlformats.org/drawingml/2006/main" xmlns:r="http://schemas.openxmlformats.org/officeDocument/2006/relationships" xmlns:p="http://schemas.openxmlformats.org/presentationml/2006/main">
  <p:tag name="DVSHAPEID" val="YwtXFzR2MeD5gQyLOzf8N5"/>
</p:tagLst>
</file>

<file path=ppt/tags/tag371.xml><?xml version="1.0" encoding="utf-8"?>
<p:tagLst xmlns:a="http://schemas.openxmlformats.org/drawingml/2006/main" xmlns:r="http://schemas.openxmlformats.org/officeDocument/2006/relationships" xmlns:p="http://schemas.openxmlformats.org/presentationml/2006/main">
  <p:tag name="DVSHAPEID" val="JYgErj7w7OE0TgWccHbzts"/>
</p:tagLst>
</file>

<file path=ppt/tags/tag372.xml><?xml version="1.0" encoding="utf-8"?>
<p:tagLst xmlns:a="http://schemas.openxmlformats.org/drawingml/2006/main" xmlns:r="http://schemas.openxmlformats.org/officeDocument/2006/relationships" xmlns:p="http://schemas.openxmlformats.org/presentationml/2006/main">
  <p:tag name="DVSHAPEID" val="3nw4nVZVVxPSMvH07yVg7O"/>
</p:tagLst>
</file>

<file path=ppt/tags/tag373.xml><?xml version="1.0" encoding="utf-8"?>
<p:tagLst xmlns:a="http://schemas.openxmlformats.org/drawingml/2006/main" xmlns:r="http://schemas.openxmlformats.org/officeDocument/2006/relationships" xmlns:p="http://schemas.openxmlformats.org/presentationml/2006/main">
  <p:tag name="DVSHAPEID" val="qfXiOCmxXeBhUS8mVcwbT7"/>
</p:tagLst>
</file>

<file path=ppt/tags/tag374.xml><?xml version="1.0" encoding="utf-8"?>
<p:tagLst xmlns:a="http://schemas.openxmlformats.org/drawingml/2006/main" xmlns:r="http://schemas.openxmlformats.org/officeDocument/2006/relationships" xmlns:p="http://schemas.openxmlformats.org/presentationml/2006/main">
  <p:tag name="DVSHAPEID" val="b0trubzDEcleWh656nznAB"/>
</p:tagLst>
</file>

<file path=ppt/tags/tag375.xml><?xml version="1.0" encoding="utf-8"?>
<p:tagLst xmlns:a="http://schemas.openxmlformats.org/drawingml/2006/main" xmlns:r="http://schemas.openxmlformats.org/officeDocument/2006/relationships" xmlns:p="http://schemas.openxmlformats.org/presentationml/2006/main">
  <p:tag name="DVSHAPEID" val="gvAPSLCIKVVj4XOn8aXjAp"/>
</p:tagLst>
</file>

<file path=ppt/tags/tag376.xml><?xml version="1.0" encoding="utf-8"?>
<p:tagLst xmlns:a="http://schemas.openxmlformats.org/drawingml/2006/main" xmlns:r="http://schemas.openxmlformats.org/officeDocument/2006/relationships" xmlns:p="http://schemas.openxmlformats.org/presentationml/2006/main">
  <p:tag name="DVSHAPEID" val="VGVRfP69BvxAJYQFjO0Vsp"/>
</p:tagLst>
</file>

<file path=ppt/tags/tag377.xml><?xml version="1.0" encoding="utf-8"?>
<p:tagLst xmlns:a="http://schemas.openxmlformats.org/drawingml/2006/main" xmlns:r="http://schemas.openxmlformats.org/officeDocument/2006/relationships" xmlns:p="http://schemas.openxmlformats.org/presentationml/2006/main">
  <p:tag name="DVSHAPEID" val="jDd9hIfppg1RzUT1vMCBjp"/>
</p:tagLst>
</file>

<file path=ppt/tags/tag378.xml><?xml version="1.0" encoding="utf-8"?>
<p:tagLst xmlns:a="http://schemas.openxmlformats.org/drawingml/2006/main" xmlns:r="http://schemas.openxmlformats.org/officeDocument/2006/relationships" xmlns:p="http://schemas.openxmlformats.org/presentationml/2006/main">
  <p:tag name="DVSHAPEID" val="LtePwsR8jEXvmhE6ynUc5h"/>
</p:tagLst>
</file>

<file path=ppt/tags/tag379.xml><?xml version="1.0" encoding="utf-8"?>
<p:tagLst xmlns:a="http://schemas.openxmlformats.org/drawingml/2006/main" xmlns:r="http://schemas.openxmlformats.org/officeDocument/2006/relationships" xmlns:p="http://schemas.openxmlformats.org/presentationml/2006/main">
  <p:tag name="DVSHAPEID" val="yRoVLhjdiR6TSJUrbMxhWm"/>
</p:tagLst>
</file>

<file path=ppt/tags/tag38.xml><?xml version="1.0" encoding="utf-8"?>
<p:tagLst xmlns:a="http://schemas.openxmlformats.org/drawingml/2006/main" xmlns:r="http://schemas.openxmlformats.org/officeDocument/2006/relationships" xmlns:p="http://schemas.openxmlformats.org/presentationml/2006/main">
  <p:tag name="DVSHAPEID" val="BKjG1T4EtPzYsSM9htcsMW"/>
</p:tagLst>
</file>

<file path=ppt/tags/tag380.xml><?xml version="1.0" encoding="utf-8"?>
<p:tagLst xmlns:a="http://schemas.openxmlformats.org/drawingml/2006/main" xmlns:r="http://schemas.openxmlformats.org/officeDocument/2006/relationships" xmlns:p="http://schemas.openxmlformats.org/presentationml/2006/main">
  <p:tag name="DVSECTIONID" val="52QWYYl1VNAClsZpbwoVZw"/>
</p:tagLst>
</file>

<file path=ppt/tags/tag381.xml><?xml version="1.0" encoding="utf-8"?>
<p:tagLst xmlns:a="http://schemas.openxmlformats.org/drawingml/2006/main" xmlns:r="http://schemas.openxmlformats.org/officeDocument/2006/relationships" xmlns:p="http://schemas.openxmlformats.org/presentationml/2006/main">
  <p:tag name="DVSHAPEID" val="U3xBnoefG6ktUmqBHzP5m6"/>
</p:tagLst>
</file>

<file path=ppt/tags/tag382.xml><?xml version="1.0" encoding="utf-8"?>
<p:tagLst xmlns:a="http://schemas.openxmlformats.org/drawingml/2006/main" xmlns:r="http://schemas.openxmlformats.org/officeDocument/2006/relationships" xmlns:p="http://schemas.openxmlformats.org/presentationml/2006/main">
  <p:tag name="DVSHAPEID" val="ptpUc7b8FOkcXln9UVZ2aZ"/>
</p:tagLst>
</file>

<file path=ppt/tags/tag383.xml><?xml version="1.0" encoding="utf-8"?>
<p:tagLst xmlns:a="http://schemas.openxmlformats.org/drawingml/2006/main" xmlns:r="http://schemas.openxmlformats.org/officeDocument/2006/relationships" xmlns:p="http://schemas.openxmlformats.org/presentationml/2006/main">
  <p:tag name="DVSHAPEID" val="yoOx0A4XrQ0ND4csb63yrv"/>
</p:tagLst>
</file>

<file path=ppt/tags/tag384.xml><?xml version="1.0" encoding="utf-8"?>
<p:tagLst xmlns:a="http://schemas.openxmlformats.org/drawingml/2006/main" xmlns:r="http://schemas.openxmlformats.org/officeDocument/2006/relationships" xmlns:p="http://schemas.openxmlformats.org/presentationml/2006/main">
  <p:tag name="DVSECTIONID" val="8h3tRgb8qPjmiyzAqPruxf"/>
</p:tagLst>
</file>

<file path=ppt/tags/tag385.xml><?xml version="1.0" encoding="utf-8"?>
<p:tagLst xmlns:a="http://schemas.openxmlformats.org/drawingml/2006/main" xmlns:r="http://schemas.openxmlformats.org/officeDocument/2006/relationships" xmlns:p="http://schemas.openxmlformats.org/presentationml/2006/main">
  <p:tag name="DVSHAPEID" val="sfeI3nitALbPJMZYYaXKhx"/>
</p:tagLst>
</file>

<file path=ppt/tags/tag386.xml><?xml version="1.0" encoding="utf-8"?>
<p:tagLst xmlns:a="http://schemas.openxmlformats.org/drawingml/2006/main" xmlns:r="http://schemas.openxmlformats.org/officeDocument/2006/relationships" xmlns:p="http://schemas.openxmlformats.org/presentationml/2006/main">
  <p:tag name="DVSHAPEID" val="sKsUHk4WQkT99MmIxWQyKN"/>
</p:tagLst>
</file>

<file path=ppt/tags/tag387.xml><?xml version="1.0" encoding="utf-8"?>
<p:tagLst xmlns:a="http://schemas.openxmlformats.org/drawingml/2006/main" xmlns:r="http://schemas.openxmlformats.org/officeDocument/2006/relationships" xmlns:p="http://schemas.openxmlformats.org/presentationml/2006/main">
  <p:tag name="DVSHAPEID" val="PTNqF3clzpxUNug8FXpDUQ"/>
</p:tagLst>
</file>

<file path=ppt/tags/tag388.xml><?xml version="1.0" encoding="utf-8"?>
<p:tagLst xmlns:a="http://schemas.openxmlformats.org/drawingml/2006/main" xmlns:r="http://schemas.openxmlformats.org/officeDocument/2006/relationships" xmlns:p="http://schemas.openxmlformats.org/presentationml/2006/main">
  <p:tag name="DVSECTIONID" val="pR5IbtCr5HZcdfJqlxqFIG"/>
</p:tagLst>
</file>

<file path=ppt/tags/tag389.xml><?xml version="1.0" encoding="utf-8"?>
<p:tagLst xmlns:a="http://schemas.openxmlformats.org/drawingml/2006/main" xmlns:r="http://schemas.openxmlformats.org/officeDocument/2006/relationships" xmlns:p="http://schemas.openxmlformats.org/presentationml/2006/main">
  <p:tag name="DVSHAPEID" val="TBzRwtW4oxlxjirl0LfYlk"/>
</p:tagLst>
</file>

<file path=ppt/tags/tag39.xml><?xml version="1.0" encoding="utf-8"?>
<p:tagLst xmlns:a="http://schemas.openxmlformats.org/drawingml/2006/main" xmlns:r="http://schemas.openxmlformats.org/officeDocument/2006/relationships" xmlns:p="http://schemas.openxmlformats.org/presentationml/2006/main">
  <p:tag name="DVSHAPEID" val="J5MCcNB6b56uanLzriSWIt"/>
</p:tagLst>
</file>

<file path=ppt/tags/tag390.xml><?xml version="1.0" encoding="utf-8"?>
<p:tagLst xmlns:a="http://schemas.openxmlformats.org/drawingml/2006/main" xmlns:r="http://schemas.openxmlformats.org/officeDocument/2006/relationships" xmlns:p="http://schemas.openxmlformats.org/presentationml/2006/main">
  <p:tag name="DVSHAPEID" val="V0YSKP7XiOd5X8qEGJzkqb"/>
</p:tagLst>
</file>

<file path=ppt/tags/tag391.xml><?xml version="1.0" encoding="utf-8"?>
<p:tagLst xmlns:a="http://schemas.openxmlformats.org/drawingml/2006/main" xmlns:r="http://schemas.openxmlformats.org/officeDocument/2006/relationships" xmlns:p="http://schemas.openxmlformats.org/presentationml/2006/main">
  <p:tag name="DVSHAPEID" val="aJbRjKb8g7szFzTDJ7Wqfx"/>
</p:tagLst>
</file>

<file path=ppt/tags/tag392.xml><?xml version="1.0" encoding="utf-8"?>
<p:tagLst xmlns:a="http://schemas.openxmlformats.org/drawingml/2006/main" xmlns:r="http://schemas.openxmlformats.org/officeDocument/2006/relationships" xmlns:p="http://schemas.openxmlformats.org/presentationml/2006/main">
  <p:tag name="DVSHAPEID" val="kekiUm5wp0UKPfHSvnL9y5"/>
</p:tagLst>
</file>

<file path=ppt/tags/tag393.xml><?xml version="1.0" encoding="utf-8"?>
<p:tagLst xmlns:a="http://schemas.openxmlformats.org/drawingml/2006/main" xmlns:r="http://schemas.openxmlformats.org/officeDocument/2006/relationships" xmlns:p="http://schemas.openxmlformats.org/presentationml/2006/main">
  <p:tag name="DVSHAPEID" val="DotQL2ZrnZVCpXw0QP2JIr"/>
</p:tagLst>
</file>

<file path=ppt/tags/tag394.xml><?xml version="1.0" encoding="utf-8"?>
<p:tagLst xmlns:a="http://schemas.openxmlformats.org/drawingml/2006/main" xmlns:r="http://schemas.openxmlformats.org/officeDocument/2006/relationships" xmlns:p="http://schemas.openxmlformats.org/presentationml/2006/main">
  <p:tag name="DVSHAPEID" val="EVJDWRBzE5YeAVP3A3wXDU"/>
</p:tagLst>
</file>

<file path=ppt/tags/tag395.xml><?xml version="1.0" encoding="utf-8"?>
<p:tagLst xmlns:a="http://schemas.openxmlformats.org/drawingml/2006/main" xmlns:r="http://schemas.openxmlformats.org/officeDocument/2006/relationships" xmlns:p="http://schemas.openxmlformats.org/presentationml/2006/main">
  <p:tag name="DVSHAPEID" val="OdQKlvxW6PnbKx6758PNkQ"/>
</p:tagLst>
</file>

<file path=ppt/tags/tag396.xml><?xml version="1.0" encoding="utf-8"?>
<p:tagLst xmlns:a="http://schemas.openxmlformats.org/drawingml/2006/main" xmlns:r="http://schemas.openxmlformats.org/officeDocument/2006/relationships" xmlns:p="http://schemas.openxmlformats.org/presentationml/2006/main">
  <p:tag name="DVSHAPEID" val="EamBaMeZcKOK6wNbv62IY9"/>
</p:tagLst>
</file>

<file path=ppt/tags/tag397.xml><?xml version="1.0" encoding="utf-8"?>
<p:tagLst xmlns:a="http://schemas.openxmlformats.org/drawingml/2006/main" xmlns:r="http://schemas.openxmlformats.org/officeDocument/2006/relationships" xmlns:p="http://schemas.openxmlformats.org/presentationml/2006/main">
  <p:tag name="DVSHAPEID" val="RpbiWtXo7QzYyFoKkKH7CC"/>
</p:tagLst>
</file>

<file path=ppt/tags/tag398.xml><?xml version="1.0" encoding="utf-8"?>
<p:tagLst xmlns:a="http://schemas.openxmlformats.org/drawingml/2006/main" xmlns:r="http://schemas.openxmlformats.org/officeDocument/2006/relationships" xmlns:p="http://schemas.openxmlformats.org/presentationml/2006/main">
  <p:tag name="DVSHAPEID" val="nZrAjUDJKCRvjXpSPL1OCX"/>
</p:tagLst>
</file>

<file path=ppt/tags/tag399.xml><?xml version="1.0" encoding="utf-8"?>
<p:tagLst xmlns:a="http://schemas.openxmlformats.org/drawingml/2006/main" xmlns:r="http://schemas.openxmlformats.org/officeDocument/2006/relationships" xmlns:p="http://schemas.openxmlformats.org/presentationml/2006/main">
  <p:tag name="DVSHAPEID" val="a8Y7NKMi1Qxe1bQm93Ko5X"/>
</p:tagLst>
</file>

<file path=ppt/tags/tag4.xml><?xml version="1.0" encoding="utf-8"?>
<p:tagLst xmlns:a="http://schemas.openxmlformats.org/drawingml/2006/main" xmlns:r="http://schemas.openxmlformats.org/officeDocument/2006/relationships" xmlns:p="http://schemas.openxmlformats.org/presentationml/2006/main">
  <p:tag name="DVSHAPEID" val="wBz1DyClwpYIhkCyGSSHqZ"/>
</p:tagLst>
</file>

<file path=ppt/tags/tag40.xml><?xml version="1.0" encoding="utf-8"?>
<p:tagLst xmlns:a="http://schemas.openxmlformats.org/drawingml/2006/main" xmlns:r="http://schemas.openxmlformats.org/officeDocument/2006/relationships" xmlns:p="http://schemas.openxmlformats.org/presentationml/2006/main">
  <p:tag name="DVSHAPEID" val="YWK7YTThP05F0dTpHg3nDu"/>
</p:tagLst>
</file>

<file path=ppt/tags/tag400.xml><?xml version="1.0" encoding="utf-8"?>
<p:tagLst xmlns:a="http://schemas.openxmlformats.org/drawingml/2006/main" xmlns:r="http://schemas.openxmlformats.org/officeDocument/2006/relationships" xmlns:p="http://schemas.openxmlformats.org/presentationml/2006/main">
  <p:tag name="DVSHAPEID" val="63mrksUV6NZpPiBb7SXsA0"/>
</p:tagLst>
</file>

<file path=ppt/tags/tag401.xml><?xml version="1.0" encoding="utf-8"?>
<p:tagLst xmlns:a="http://schemas.openxmlformats.org/drawingml/2006/main" xmlns:r="http://schemas.openxmlformats.org/officeDocument/2006/relationships" xmlns:p="http://schemas.openxmlformats.org/presentationml/2006/main">
  <p:tag name="DVSHAPEID" val="Y4Ve1tCY3eSd1ULmqkn6KJ"/>
</p:tagLst>
</file>

<file path=ppt/tags/tag402.xml><?xml version="1.0" encoding="utf-8"?>
<p:tagLst xmlns:a="http://schemas.openxmlformats.org/drawingml/2006/main" xmlns:r="http://schemas.openxmlformats.org/officeDocument/2006/relationships" xmlns:p="http://schemas.openxmlformats.org/presentationml/2006/main">
  <p:tag name="DVSHAPEID" val="eBmyKXWSrCn65hv6qrj8JL"/>
</p:tagLst>
</file>

<file path=ppt/tags/tag403.xml><?xml version="1.0" encoding="utf-8"?>
<p:tagLst xmlns:a="http://schemas.openxmlformats.org/drawingml/2006/main" xmlns:r="http://schemas.openxmlformats.org/officeDocument/2006/relationships" xmlns:p="http://schemas.openxmlformats.org/presentationml/2006/main">
  <p:tag name="DVSHAPEID" val="wChHqLrD5tfeQkRtIE1bNg"/>
</p:tagLst>
</file>

<file path=ppt/tags/tag404.xml><?xml version="1.0" encoding="utf-8"?>
<p:tagLst xmlns:a="http://schemas.openxmlformats.org/drawingml/2006/main" xmlns:r="http://schemas.openxmlformats.org/officeDocument/2006/relationships" xmlns:p="http://schemas.openxmlformats.org/presentationml/2006/main">
  <p:tag name="DVSHAPEID" val="PUPtQjTVNC0t4Kg3waqOwT"/>
</p:tagLst>
</file>

<file path=ppt/tags/tag405.xml><?xml version="1.0" encoding="utf-8"?>
<p:tagLst xmlns:a="http://schemas.openxmlformats.org/drawingml/2006/main" xmlns:r="http://schemas.openxmlformats.org/officeDocument/2006/relationships" xmlns:p="http://schemas.openxmlformats.org/presentationml/2006/main">
  <p:tag name="DVSHAPEID" val="QRrafXIE6xYgMmRXU7JaGD"/>
</p:tagLst>
</file>

<file path=ppt/tags/tag406.xml><?xml version="1.0" encoding="utf-8"?>
<p:tagLst xmlns:a="http://schemas.openxmlformats.org/drawingml/2006/main" xmlns:r="http://schemas.openxmlformats.org/officeDocument/2006/relationships" xmlns:p="http://schemas.openxmlformats.org/presentationml/2006/main">
  <p:tag name="DVSHAPEID" val="dnf6cF8RKZJW4Y1G4Wc9vs"/>
</p:tagLst>
</file>

<file path=ppt/tags/tag407.xml><?xml version="1.0" encoding="utf-8"?>
<p:tagLst xmlns:a="http://schemas.openxmlformats.org/drawingml/2006/main" xmlns:r="http://schemas.openxmlformats.org/officeDocument/2006/relationships" xmlns:p="http://schemas.openxmlformats.org/presentationml/2006/main">
  <p:tag name="DVSHAPEID" val="vNYUczgi4mdcD4V8K3wfMZ"/>
</p:tagLst>
</file>

<file path=ppt/tags/tag408.xml><?xml version="1.0" encoding="utf-8"?>
<p:tagLst xmlns:a="http://schemas.openxmlformats.org/drawingml/2006/main" xmlns:r="http://schemas.openxmlformats.org/officeDocument/2006/relationships" xmlns:p="http://schemas.openxmlformats.org/presentationml/2006/main">
  <p:tag name="DVSHAPEID" val="xPiSVe3NXx8KRr8ityAsUm"/>
</p:tagLst>
</file>

<file path=ppt/tags/tag409.xml><?xml version="1.0" encoding="utf-8"?>
<p:tagLst xmlns:a="http://schemas.openxmlformats.org/drawingml/2006/main" xmlns:r="http://schemas.openxmlformats.org/officeDocument/2006/relationships" xmlns:p="http://schemas.openxmlformats.org/presentationml/2006/main">
  <p:tag name="DVSHAPEID" val="JRkXKWb8DgFwg8CjE2fhpG"/>
</p:tagLst>
</file>

<file path=ppt/tags/tag41.xml><?xml version="1.0" encoding="utf-8"?>
<p:tagLst xmlns:a="http://schemas.openxmlformats.org/drawingml/2006/main" xmlns:r="http://schemas.openxmlformats.org/officeDocument/2006/relationships" xmlns:p="http://schemas.openxmlformats.org/presentationml/2006/main">
  <p:tag name="DVSHAPEID" val="SYIpoI2UzQef7PS5OIcUf6"/>
</p:tagLst>
</file>

<file path=ppt/tags/tag410.xml><?xml version="1.0" encoding="utf-8"?>
<p:tagLst xmlns:a="http://schemas.openxmlformats.org/drawingml/2006/main" xmlns:r="http://schemas.openxmlformats.org/officeDocument/2006/relationships" xmlns:p="http://schemas.openxmlformats.org/presentationml/2006/main">
  <p:tag name="DVSHAPEID" val="4Sct0sAXEk4a6qyXt6BOTR"/>
</p:tagLst>
</file>

<file path=ppt/tags/tag411.xml><?xml version="1.0" encoding="utf-8"?>
<p:tagLst xmlns:a="http://schemas.openxmlformats.org/drawingml/2006/main" xmlns:r="http://schemas.openxmlformats.org/officeDocument/2006/relationships" xmlns:p="http://schemas.openxmlformats.org/presentationml/2006/main">
  <p:tag name="DVSHAPEID" val="5laZG9UycDX2MsKhWJyFBl"/>
</p:tagLst>
</file>

<file path=ppt/tags/tag412.xml><?xml version="1.0" encoding="utf-8"?>
<p:tagLst xmlns:a="http://schemas.openxmlformats.org/drawingml/2006/main" xmlns:r="http://schemas.openxmlformats.org/officeDocument/2006/relationships" xmlns:p="http://schemas.openxmlformats.org/presentationml/2006/main">
  <p:tag name="DVSHAPEID" val="r61bLGy9FAMcNQi0Mq367r"/>
</p:tagLst>
</file>

<file path=ppt/tags/tag413.xml><?xml version="1.0" encoding="utf-8"?>
<p:tagLst xmlns:a="http://schemas.openxmlformats.org/drawingml/2006/main" xmlns:r="http://schemas.openxmlformats.org/officeDocument/2006/relationships" xmlns:p="http://schemas.openxmlformats.org/presentationml/2006/main">
  <p:tag name="DVSHAPEID" val="c3D5db9SgefKU4XuodZ3Xn"/>
</p:tagLst>
</file>

<file path=ppt/tags/tag414.xml><?xml version="1.0" encoding="utf-8"?>
<p:tagLst xmlns:a="http://schemas.openxmlformats.org/drawingml/2006/main" xmlns:r="http://schemas.openxmlformats.org/officeDocument/2006/relationships" xmlns:p="http://schemas.openxmlformats.org/presentationml/2006/main">
  <p:tag name="DVSHAPEID" val="gzEUYWX7Bvd0UXxFtmZNjx"/>
</p:tagLst>
</file>

<file path=ppt/tags/tag415.xml><?xml version="1.0" encoding="utf-8"?>
<p:tagLst xmlns:a="http://schemas.openxmlformats.org/drawingml/2006/main" xmlns:r="http://schemas.openxmlformats.org/officeDocument/2006/relationships" xmlns:p="http://schemas.openxmlformats.org/presentationml/2006/main">
  <p:tag name="DVSHAPEID" val="X3We2h1Q64tPN3qjddU8DJ"/>
</p:tagLst>
</file>

<file path=ppt/tags/tag416.xml><?xml version="1.0" encoding="utf-8"?>
<p:tagLst xmlns:a="http://schemas.openxmlformats.org/drawingml/2006/main" xmlns:r="http://schemas.openxmlformats.org/officeDocument/2006/relationships" xmlns:p="http://schemas.openxmlformats.org/presentationml/2006/main">
  <p:tag name="DVSHAPEID" val="xTa0XJKC493ICBXKTG5Lp8"/>
</p:tagLst>
</file>

<file path=ppt/tags/tag417.xml><?xml version="1.0" encoding="utf-8"?>
<p:tagLst xmlns:a="http://schemas.openxmlformats.org/drawingml/2006/main" xmlns:r="http://schemas.openxmlformats.org/officeDocument/2006/relationships" xmlns:p="http://schemas.openxmlformats.org/presentationml/2006/main">
  <p:tag name="DVSHAPEID" val="w5auea9LSaUdw242ki5tZj"/>
</p:tagLst>
</file>

<file path=ppt/tags/tag418.xml><?xml version="1.0" encoding="utf-8"?>
<p:tagLst xmlns:a="http://schemas.openxmlformats.org/drawingml/2006/main" xmlns:r="http://schemas.openxmlformats.org/officeDocument/2006/relationships" xmlns:p="http://schemas.openxmlformats.org/presentationml/2006/main">
  <p:tag name="DVSHAPEID" val="L4qPlske3Rkon4PsvztjhS"/>
</p:tagLst>
</file>

<file path=ppt/tags/tag419.xml><?xml version="1.0" encoding="utf-8"?>
<p:tagLst xmlns:a="http://schemas.openxmlformats.org/drawingml/2006/main" xmlns:r="http://schemas.openxmlformats.org/officeDocument/2006/relationships" xmlns:p="http://schemas.openxmlformats.org/presentationml/2006/main">
  <p:tag name="DVSHAPEID" val="Op4UFRlNFW9cj53oPGrE73"/>
</p:tagLst>
</file>

<file path=ppt/tags/tag42.xml><?xml version="1.0" encoding="utf-8"?>
<p:tagLst xmlns:a="http://schemas.openxmlformats.org/drawingml/2006/main" xmlns:r="http://schemas.openxmlformats.org/officeDocument/2006/relationships" xmlns:p="http://schemas.openxmlformats.org/presentationml/2006/main">
  <p:tag name="DVSHAPEID" val="pumyF2BBTkPu4MoyubfVqe"/>
</p:tagLst>
</file>

<file path=ppt/tags/tag420.xml><?xml version="1.0" encoding="utf-8"?>
<p:tagLst xmlns:a="http://schemas.openxmlformats.org/drawingml/2006/main" xmlns:r="http://schemas.openxmlformats.org/officeDocument/2006/relationships" xmlns:p="http://schemas.openxmlformats.org/presentationml/2006/main">
  <p:tag name="DVSHAPEID" val="S8FZcRMwZG2Tg1KqNsSfbo"/>
</p:tagLst>
</file>

<file path=ppt/tags/tag421.xml><?xml version="1.0" encoding="utf-8"?>
<p:tagLst xmlns:a="http://schemas.openxmlformats.org/drawingml/2006/main" xmlns:r="http://schemas.openxmlformats.org/officeDocument/2006/relationships" xmlns:p="http://schemas.openxmlformats.org/presentationml/2006/main">
  <p:tag name="DVSHAPEID" val="eaLJp6KMRDKLwWfGEu09Ws"/>
</p:tagLst>
</file>

<file path=ppt/tags/tag422.xml><?xml version="1.0" encoding="utf-8"?>
<p:tagLst xmlns:a="http://schemas.openxmlformats.org/drawingml/2006/main" xmlns:r="http://schemas.openxmlformats.org/officeDocument/2006/relationships" xmlns:p="http://schemas.openxmlformats.org/presentationml/2006/main">
  <p:tag name="DVSHAPEID" val="9qP1DoTYLSRuTuetrGLdOp"/>
</p:tagLst>
</file>

<file path=ppt/tags/tag423.xml><?xml version="1.0" encoding="utf-8"?>
<p:tagLst xmlns:a="http://schemas.openxmlformats.org/drawingml/2006/main" xmlns:r="http://schemas.openxmlformats.org/officeDocument/2006/relationships" xmlns:p="http://schemas.openxmlformats.org/presentationml/2006/main">
  <p:tag name="DVSHAPEID" val="8uuOa6Oof2rL0lTnsmTTRS"/>
</p:tagLst>
</file>

<file path=ppt/tags/tag424.xml><?xml version="1.0" encoding="utf-8"?>
<p:tagLst xmlns:a="http://schemas.openxmlformats.org/drawingml/2006/main" xmlns:r="http://schemas.openxmlformats.org/officeDocument/2006/relationships" xmlns:p="http://schemas.openxmlformats.org/presentationml/2006/main">
  <p:tag name="DVSHAPEID" val="T13Lsb3knIEKhkxPdM9nCP"/>
</p:tagLst>
</file>

<file path=ppt/tags/tag425.xml><?xml version="1.0" encoding="utf-8"?>
<p:tagLst xmlns:a="http://schemas.openxmlformats.org/drawingml/2006/main" xmlns:r="http://schemas.openxmlformats.org/officeDocument/2006/relationships" xmlns:p="http://schemas.openxmlformats.org/presentationml/2006/main">
  <p:tag name="DVSHAPEID" val="kYnLyYanP1ZO9BDL3n45Y5"/>
</p:tagLst>
</file>

<file path=ppt/tags/tag426.xml><?xml version="1.0" encoding="utf-8"?>
<p:tagLst xmlns:a="http://schemas.openxmlformats.org/drawingml/2006/main" xmlns:r="http://schemas.openxmlformats.org/officeDocument/2006/relationships" xmlns:p="http://schemas.openxmlformats.org/presentationml/2006/main">
  <p:tag name="DVSHAPEID" val="wYNEB253CNeON7izHPSdzy"/>
</p:tagLst>
</file>

<file path=ppt/tags/tag427.xml><?xml version="1.0" encoding="utf-8"?>
<p:tagLst xmlns:a="http://schemas.openxmlformats.org/drawingml/2006/main" xmlns:r="http://schemas.openxmlformats.org/officeDocument/2006/relationships" xmlns:p="http://schemas.openxmlformats.org/presentationml/2006/main">
  <p:tag name="DVSECTIONID" val="5XFE9d3j5nuzmWXHlUHQVm"/>
</p:tagLst>
</file>

<file path=ppt/tags/tag428.xml><?xml version="1.0" encoding="utf-8"?>
<p:tagLst xmlns:a="http://schemas.openxmlformats.org/drawingml/2006/main" xmlns:r="http://schemas.openxmlformats.org/officeDocument/2006/relationships" xmlns:p="http://schemas.openxmlformats.org/presentationml/2006/main">
  <p:tag name="DVSHAPEID" val="27tSz3dpkVxfBsLpEDkUEI"/>
</p:tagLst>
</file>

<file path=ppt/tags/tag429.xml><?xml version="1.0" encoding="utf-8"?>
<p:tagLst xmlns:a="http://schemas.openxmlformats.org/drawingml/2006/main" xmlns:r="http://schemas.openxmlformats.org/officeDocument/2006/relationships" xmlns:p="http://schemas.openxmlformats.org/presentationml/2006/main">
  <p:tag name="DVSHAPEID" val="7g3zQD86Juf4YVhzCZ6XoI"/>
</p:tagLst>
</file>

<file path=ppt/tags/tag43.xml><?xml version="1.0" encoding="utf-8"?>
<p:tagLst xmlns:a="http://schemas.openxmlformats.org/drawingml/2006/main" xmlns:r="http://schemas.openxmlformats.org/officeDocument/2006/relationships" xmlns:p="http://schemas.openxmlformats.org/presentationml/2006/main">
  <p:tag name="DVSHAPEID" val="rL63wCrlbJeMyd3Q20jYWT"/>
</p:tagLst>
</file>

<file path=ppt/tags/tag430.xml><?xml version="1.0" encoding="utf-8"?>
<p:tagLst xmlns:a="http://schemas.openxmlformats.org/drawingml/2006/main" xmlns:r="http://schemas.openxmlformats.org/officeDocument/2006/relationships" xmlns:p="http://schemas.openxmlformats.org/presentationml/2006/main">
  <p:tag name="DVSHAPEID" val="c2J44O7w2IakZdP0dAhdc3"/>
</p:tagLst>
</file>

<file path=ppt/tags/tag431.xml><?xml version="1.0" encoding="utf-8"?>
<p:tagLst xmlns:a="http://schemas.openxmlformats.org/drawingml/2006/main" xmlns:r="http://schemas.openxmlformats.org/officeDocument/2006/relationships" xmlns:p="http://schemas.openxmlformats.org/presentationml/2006/main">
  <p:tag name="DVSHAPEID" val="ZwtP851lOGkp41PMzkYcsx"/>
</p:tagLst>
</file>

<file path=ppt/tags/tag432.xml><?xml version="1.0" encoding="utf-8"?>
<p:tagLst xmlns:a="http://schemas.openxmlformats.org/drawingml/2006/main" xmlns:r="http://schemas.openxmlformats.org/officeDocument/2006/relationships" xmlns:p="http://schemas.openxmlformats.org/presentationml/2006/main">
  <p:tag name="DVSHAPEID" val="UEV3KCMwGbw92cAeF2vGUt"/>
</p:tagLst>
</file>

<file path=ppt/tags/tag433.xml><?xml version="1.0" encoding="utf-8"?>
<p:tagLst xmlns:a="http://schemas.openxmlformats.org/drawingml/2006/main" xmlns:r="http://schemas.openxmlformats.org/officeDocument/2006/relationships" xmlns:p="http://schemas.openxmlformats.org/presentationml/2006/main">
  <p:tag name="DVSHAPEID" val="ZA9Oaq1XeZAsCOT4kpyh09"/>
</p:tagLst>
</file>

<file path=ppt/tags/tag434.xml><?xml version="1.0" encoding="utf-8"?>
<p:tagLst xmlns:a="http://schemas.openxmlformats.org/drawingml/2006/main" xmlns:r="http://schemas.openxmlformats.org/officeDocument/2006/relationships" xmlns:p="http://schemas.openxmlformats.org/presentationml/2006/main">
  <p:tag name="DVSHAPEID" val="yAALkBH67CsQHePyfGiiiO"/>
</p:tagLst>
</file>

<file path=ppt/tags/tag435.xml><?xml version="1.0" encoding="utf-8"?>
<p:tagLst xmlns:a="http://schemas.openxmlformats.org/drawingml/2006/main" xmlns:r="http://schemas.openxmlformats.org/officeDocument/2006/relationships" xmlns:p="http://schemas.openxmlformats.org/presentationml/2006/main">
  <p:tag name="DVSHAPEID" val="Ob9yaoXdMgcnmo2qZ3eAE0"/>
</p:tagLst>
</file>

<file path=ppt/tags/tag436.xml><?xml version="1.0" encoding="utf-8"?>
<p:tagLst xmlns:a="http://schemas.openxmlformats.org/drawingml/2006/main" xmlns:r="http://schemas.openxmlformats.org/officeDocument/2006/relationships" xmlns:p="http://schemas.openxmlformats.org/presentationml/2006/main">
  <p:tag name="DVSHAPEID" val="XOEF6T6OqDdKLoBMrj8UQc"/>
</p:tagLst>
</file>

<file path=ppt/tags/tag437.xml><?xml version="1.0" encoding="utf-8"?>
<p:tagLst xmlns:a="http://schemas.openxmlformats.org/drawingml/2006/main" xmlns:r="http://schemas.openxmlformats.org/officeDocument/2006/relationships" xmlns:p="http://schemas.openxmlformats.org/presentationml/2006/main">
  <p:tag name="DVSHAPEID" val="EjSrvOHf4HaOdlTuh47XQz"/>
</p:tagLst>
</file>

<file path=ppt/tags/tag438.xml><?xml version="1.0" encoding="utf-8"?>
<p:tagLst xmlns:a="http://schemas.openxmlformats.org/drawingml/2006/main" xmlns:r="http://schemas.openxmlformats.org/officeDocument/2006/relationships" xmlns:p="http://schemas.openxmlformats.org/presentationml/2006/main">
  <p:tag name="DVSHAPEID" val="9BCDOcCUsJaLakNFnh7byv"/>
</p:tagLst>
</file>

<file path=ppt/tags/tag439.xml><?xml version="1.0" encoding="utf-8"?>
<p:tagLst xmlns:a="http://schemas.openxmlformats.org/drawingml/2006/main" xmlns:r="http://schemas.openxmlformats.org/officeDocument/2006/relationships" xmlns:p="http://schemas.openxmlformats.org/presentationml/2006/main">
  <p:tag name="DVSHAPEID" val="zXbfTW14NSl49gOS0uD9fq"/>
</p:tagLst>
</file>

<file path=ppt/tags/tag44.xml><?xml version="1.0" encoding="utf-8"?>
<p:tagLst xmlns:a="http://schemas.openxmlformats.org/drawingml/2006/main" xmlns:r="http://schemas.openxmlformats.org/officeDocument/2006/relationships" xmlns:p="http://schemas.openxmlformats.org/presentationml/2006/main">
  <p:tag name="DVSHAPEID" val="pCL5Gfd1EkFa3BsCvZ9y96"/>
</p:tagLst>
</file>

<file path=ppt/tags/tag440.xml><?xml version="1.0" encoding="utf-8"?>
<p:tagLst xmlns:a="http://schemas.openxmlformats.org/drawingml/2006/main" xmlns:r="http://schemas.openxmlformats.org/officeDocument/2006/relationships" xmlns:p="http://schemas.openxmlformats.org/presentationml/2006/main">
  <p:tag name="DVSHAPEID" val="DrbyGCGPQF0E1EszjFTnWh"/>
</p:tagLst>
</file>

<file path=ppt/tags/tag441.xml><?xml version="1.0" encoding="utf-8"?>
<p:tagLst xmlns:a="http://schemas.openxmlformats.org/drawingml/2006/main" xmlns:r="http://schemas.openxmlformats.org/officeDocument/2006/relationships" xmlns:p="http://schemas.openxmlformats.org/presentationml/2006/main">
  <p:tag name="DVSHAPEID" val="q5awQvhCxof9jJ4kfpnX2G"/>
</p:tagLst>
</file>

<file path=ppt/tags/tag442.xml><?xml version="1.0" encoding="utf-8"?>
<p:tagLst xmlns:a="http://schemas.openxmlformats.org/drawingml/2006/main" xmlns:r="http://schemas.openxmlformats.org/officeDocument/2006/relationships" xmlns:p="http://schemas.openxmlformats.org/presentationml/2006/main">
  <p:tag name="DVSHAPEID" val="3vf9prbYgRum16naLbyd7C"/>
</p:tagLst>
</file>

<file path=ppt/tags/tag443.xml><?xml version="1.0" encoding="utf-8"?>
<p:tagLst xmlns:a="http://schemas.openxmlformats.org/drawingml/2006/main" xmlns:r="http://schemas.openxmlformats.org/officeDocument/2006/relationships" xmlns:p="http://schemas.openxmlformats.org/presentationml/2006/main">
  <p:tag name="DVSHAPEID" val="oSkJuYpt0YfJ2FhG5Qrz8o"/>
</p:tagLst>
</file>

<file path=ppt/tags/tag444.xml><?xml version="1.0" encoding="utf-8"?>
<p:tagLst xmlns:a="http://schemas.openxmlformats.org/drawingml/2006/main" xmlns:r="http://schemas.openxmlformats.org/officeDocument/2006/relationships" xmlns:p="http://schemas.openxmlformats.org/presentationml/2006/main">
  <p:tag name="DVSHAPEID" val="FXHYW5EcpOyr6mPGWcyMRv"/>
</p:tagLst>
</file>

<file path=ppt/tags/tag445.xml><?xml version="1.0" encoding="utf-8"?>
<p:tagLst xmlns:a="http://schemas.openxmlformats.org/drawingml/2006/main" xmlns:r="http://schemas.openxmlformats.org/officeDocument/2006/relationships" xmlns:p="http://schemas.openxmlformats.org/presentationml/2006/main">
  <p:tag name="DVSHAPEID" val="6i3IS46HMyu0dn1w2jPNzr"/>
</p:tagLst>
</file>

<file path=ppt/tags/tag446.xml><?xml version="1.0" encoding="utf-8"?>
<p:tagLst xmlns:a="http://schemas.openxmlformats.org/drawingml/2006/main" xmlns:r="http://schemas.openxmlformats.org/officeDocument/2006/relationships" xmlns:p="http://schemas.openxmlformats.org/presentationml/2006/main">
  <p:tag name="DVSHAPEID" val="aAyVRoUf0lw9QpUddz6I10"/>
</p:tagLst>
</file>

<file path=ppt/tags/tag447.xml><?xml version="1.0" encoding="utf-8"?>
<p:tagLst xmlns:a="http://schemas.openxmlformats.org/drawingml/2006/main" xmlns:r="http://schemas.openxmlformats.org/officeDocument/2006/relationships" xmlns:p="http://schemas.openxmlformats.org/presentationml/2006/main">
  <p:tag name="DVSHAPEID" val="X69rFpaeX3WF8taXcHNxx8"/>
</p:tagLst>
</file>

<file path=ppt/tags/tag448.xml><?xml version="1.0" encoding="utf-8"?>
<p:tagLst xmlns:a="http://schemas.openxmlformats.org/drawingml/2006/main" xmlns:r="http://schemas.openxmlformats.org/officeDocument/2006/relationships" xmlns:p="http://schemas.openxmlformats.org/presentationml/2006/main">
  <p:tag name="DVSHAPEID" val="t3wCCO6fHRp9DrLqJu5Mot"/>
</p:tagLst>
</file>

<file path=ppt/tags/tag449.xml><?xml version="1.0" encoding="utf-8"?>
<p:tagLst xmlns:a="http://schemas.openxmlformats.org/drawingml/2006/main" xmlns:r="http://schemas.openxmlformats.org/officeDocument/2006/relationships" xmlns:p="http://schemas.openxmlformats.org/presentationml/2006/main">
  <p:tag name="DVSHAPEID" val="dbhr3gnoUusOD5V2Ml7Hm5"/>
</p:tagLst>
</file>

<file path=ppt/tags/tag45.xml><?xml version="1.0" encoding="utf-8"?>
<p:tagLst xmlns:a="http://schemas.openxmlformats.org/drawingml/2006/main" xmlns:r="http://schemas.openxmlformats.org/officeDocument/2006/relationships" xmlns:p="http://schemas.openxmlformats.org/presentationml/2006/main">
  <p:tag name="DVSHAPEID" val="fheavE9fCsiylthrVc794U"/>
</p:tagLst>
</file>

<file path=ppt/tags/tag450.xml><?xml version="1.0" encoding="utf-8"?>
<p:tagLst xmlns:a="http://schemas.openxmlformats.org/drawingml/2006/main" xmlns:r="http://schemas.openxmlformats.org/officeDocument/2006/relationships" xmlns:p="http://schemas.openxmlformats.org/presentationml/2006/main">
  <p:tag name="DVSHAPEID" val="fYPIbMYirLK0QklbKQSiWV"/>
</p:tagLst>
</file>

<file path=ppt/tags/tag451.xml><?xml version="1.0" encoding="utf-8"?>
<p:tagLst xmlns:a="http://schemas.openxmlformats.org/drawingml/2006/main" xmlns:r="http://schemas.openxmlformats.org/officeDocument/2006/relationships" xmlns:p="http://schemas.openxmlformats.org/presentationml/2006/main">
  <p:tag name="DVSHAPEID" val="HPOGuGHJEH68WjBl5AqC2G"/>
</p:tagLst>
</file>

<file path=ppt/tags/tag452.xml><?xml version="1.0" encoding="utf-8"?>
<p:tagLst xmlns:a="http://schemas.openxmlformats.org/drawingml/2006/main" xmlns:r="http://schemas.openxmlformats.org/officeDocument/2006/relationships" xmlns:p="http://schemas.openxmlformats.org/presentationml/2006/main">
  <p:tag name="DVSHAPEID" val="4CfAHBBhO39kg0UuhhAI73"/>
</p:tagLst>
</file>

<file path=ppt/tags/tag453.xml><?xml version="1.0" encoding="utf-8"?>
<p:tagLst xmlns:a="http://schemas.openxmlformats.org/drawingml/2006/main" xmlns:r="http://schemas.openxmlformats.org/officeDocument/2006/relationships" xmlns:p="http://schemas.openxmlformats.org/presentationml/2006/main">
  <p:tag name="DVSHAPEID" val="TIo2zpLhSjS0LbrUZ68mS3"/>
</p:tagLst>
</file>

<file path=ppt/tags/tag454.xml><?xml version="1.0" encoding="utf-8"?>
<p:tagLst xmlns:a="http://schemas.openxmlformats.org/drawingml/2006/main" xmlns:r="http://schemas.openxmlformats.org/officeDocument/2006/relationships" xmlns:p="http://schemas.openxmlformats.org/presentationml/2006/main">
  <p:tag name="DVSHAPEID" val="ZC2BqAj82ky0JwcE1bwxaP"/>
</p:tagLst>
</file>

<file path=ppt/tags/tag455.xml><?xml version="1.0" encoding="utf-8"?>
<p:tagLst xmlns:a="http://schemas.openxmlformats.org/drawingml/2006/main" xmlns:r="http://schemas.openxmlformats.org/officeDocument/2006/relationships" xmlns:p="http://schemas.openxmlformats.org/presentationml/2006/main">
  <p:tag name="DVSHAPEID" val="TUYCbkEWHLDqFlUWrlvJWw"/>
</p:tagLst>
</file>

<file path=ppt/tags/tag456.xml><?xml version="1.0" encoding="utf-8"?>
<p:tagLst xmlns:a="http://schemas.openxmlformats.org/drawingml/2006/main" xmlns:r="http://schemas.openxmlformats.org/officeDocument/2006/relationships" xmlns:p="http://schemas.openxmlformats.org/presentationml/2006/main">
  <p:tag name="DVSHAPEID" val="kYnLyYanP1ZO9BDL3n45Y5"/>
</p:tagLst>
</file>

<file path=ppt/tags/tag457.xml><?xml version="1.0" encoding="utf-8"?>
<p:tagLst xmlns:a="http://schemas.openxmlformats.org/drawingml/2006/main" xmlns:r="http://schemas.openxmlformats.org/officeDocument/2006/relationships" xmlns:p="http://schemas.openxmlformats.org/presentationml/2006/main">
  <p:tag name="DVSHAPEID" val="wYNEB253CNeON7izHPSdzy"/>
</p:tagLst>
</file>

<file path=ppt/tags/tag458.xml><?xml version="1.0" encoding="utf-8"?>
<p:tagLst xmlns:a="http://schemas.openxmlformats.org/drawingml/2006/main" xmlns:r="http://schemas.openxmlformats.org/officeDocument/2006/relationships" xmlns:p="http://schemas.openxmlformats.org/presentationml/2006/main">
  <p:tag name="DVSECTIONID" val="52QWYYl1VNAClsZpbwoVZw"/>
</p:tagLst>
</file>

<file path=ppt/tags/tag459.xml><?xml version="1.0" encoding="utf-8"?>
<p:tagLst xmlns:a="http://schemas.openxmlformats.org/drawingml/2006/main" xmlns:r="http://schemas.openxmlformats.org/officeDocument/2006/relationships" xmlns:p="http://schemas.openxmlformats.org/presentationml/2006/main">
  <p:tag name="DVSHAPEID" val="U3xBnoefG6ktUmqBHzP5m6"/>
</p:tagLst>
</file>

<file path=ppt/tags/tag46.xml><?xml version="1.0" encoding="utf-8"?>
<p:tagLst xmlns:a="http://schemas.openxmlformats.org/drawingml/2006/main" xmlns:r="http://schemas.openxmlformats.org/officeDocument/2006/relationships" xmlns:p="http://schemas.openxmlformats.org/presentationml/2006/main">
  <p:tag name="DVSHAPEID" val="6n9roqukOoJjnuRvJyRpHd"/>
</p:tagLst>
</file>

<file path=ppt/tags/tag460.xml><?xml version="1.0" encoding="utf-8"?>
<p:tagLst xmlns:a="http://schemas.openxmlformats.org/drawingml/2006/main" xmlns:r="http://schemas.openxmlformats.org/officeDocument/2006/relationships" xmlns:p="http://schemas.openxmlformats.org/presentationml/2006/main">
  <p:tag name="DVSHAPEID" val="ptpUc7b8FOkcXln9UVZ2aZ"/>
</p:tagLst>
</file>

<file path=ppt/tags/tag461.xml><?xml version="1.0" encoding="utf-8"?>
<p:tagLst xmlns:a="http://schemas.openxmlformats.org/drawingml/2006/main" xmlns:r="http://schemas.openxmlformats.org/officeDocument/2006/relationships" xmlns:p="http://schemas.openxmlformats.org/presentationml/2006/main">
  <p:tag name="DVSHAPEID" val="yoOx0A4XrQ0ND4csb63yrv"/>
</p:tagLst>
</file>

<file path=ppt/tags/tag462.xml><?xml version="1.0" encoding="utf-8"?>
<p:tagLst xmlns:a="http://schemas.openxmlformats.org/drawingml/2006/main" xmlns:r="http://schemas.openxmlformats.org/officeDocument/2006/relationships" xmlns:p="http://schemas.openxmlformats.org/presentationml/2006/main">
  <p:tag name="DVSECTIONID" val="ZYqwQUd78VtZth8wIMRssH"/>
</p:tagLst>
</file>

<file path=ppt/tags/tag463.xml><?xml version="1.0" encoding="utf-8"?>
<p:tagLst xmlns:a="http://schemas.openxmlformats.org/drawingml/2006/main" xmlns:r="http://schemas.openxmlformats.org/officeDocument/2006/relationships" xmlns:p="http://schemas.openxmlformats.org/presentationml/2006/main">
  <p:tag name="DVSHAPEID" val="hQUoWcQs8Pwu2wFifSAydR"/>
</p:tagLst>
</file>

<file path=ppt/tags/tag464.xml><?xml version="1.0" encoding="utf-8"?>
<p:tagLst xmlns:a="http://schemas.openxmlformats.org/drawingml/2006/main" xmlns:r="http://schemas.openxmlformats.org/officeDocument/2006/relationships" xmlns:p="http://schemas.openxmlformats.org/presentationml/2006/main">
  <p:tag name="DVSHAPEID" val="24YM6bZQ51c8ceF9mpdTrw"/>
</p:tagLst>
</file>

<file path=ppt/tags/tag465.xml><?xml version="1.0" encoding="utf-8"?>
<p:tagLst xmlns:a="http://schemas.openxmlformats.org/drawingml/2006/main" xmlns:r="http://schemas.openxmlformats.org/officeDocument/2006/relationships" xmlns:p="http://schemas.openxmlformats.org/presentationml/2006/main">
  <p:tag name="DVSHAPEID" val="e3qaxn0FXc5qNPq95EthKv"/>
</p:tagLst>
</file>

<file path=ppt/tags/tag466.xml><?xml version="1.0" encoding="utf-8"?>
<p:tagLst xmlns:a="http://schemas.openxmlformats.org/drawingml/2006/main" xmlns:r="http://schemas.openxmlformats.org/officeDocument/2006/relationships" xmlns:p="http://schemas.openxmlformats.org/presentationml/2006/main">
  <p:tag name="DVSECTIONID" val="F2xI1VLGAvhypyurDn1RDB"/>
</p:tagLst>
</file>

<file path=ppt/tags/tag467.xml><?xml version="1.0" encoding="utf-8"?>
<p:tagLst xmlns:a="http://schemas.openxmlformats.org/drawingml/2006/main" xmlns:r="http://schemas.openxmlformats.org/officeDocument/2006/relationships" xmlns:p="http://schemas.openxmlformats.org/presentationml/2006/main">
  <p:tag name="DVSHAPEID" val="fg0FIi039yQ3dNbVeqz4Lj"/>
</p:tagLst>
</file>

<file path=ppt/tags/tag468.xml><?xml version="1.0" encoding="utf-8"?>
<p:tagLst xmlns:a="http://schemas.openxmlformats.org/drawingml/2006/main" xmlns:r="http://schemas.openxmlformats.org/officeDocument/2006/relationships" xmlns:p="http://schemas.openxmlformats.org/presentationml/2006/main">
  <p:tag name="DVSHAPEID" val="1gYvN9ZRrjrhSxZMmkRMUf"/>
</p:tagLst>
</file>

<file path=ppt/tags/tag469.xml><?xml version="1.0" encoding="utf-8"?>
<p:tagLst xmlns:a="http://schemas.openxmlformats.org/drawingml/2006/main" xmlns:r="http://schemas.openxmlformats.org/officeDocument/2006/relationships" xmlns:p="http://schemas.openxmlformats.org/presentationml/2006/main">
  <p:tag name="DVSHAPEID" val="J79R5ySVhg9gLaRepazyIs"/>
</p:tagLst>
</file>

<file path=ppt/tags/tag47.xml><?xml version="1.0" encoding="utf-8"?>
<p:tagLst xmlns:a="http://schemas.openxmlformats.org/drawingml/2006/main" xmlns:r="http://schemas.openxmlformats.org/officeDocument/2006/relationships" xmlns:p="http://schemas.openxmlformats.org/presentationml/2006/main">
  <p:tag name="DVSHAPEID" val="SvfYk33XqZ1kbQ04gJKhDT"/>
</p:tagLst>
</file>

<file path=ppt/tags/tag470.xml><?xml version="1.0" encoding="utf-8"?>
<p:tagLst xmlns:a="http://schemas.openxmlformats.org/drawingml/2006/main" xmlns:r="http://schemas.openxmlformats.org/officeDocument/2006/relationships" xmlns:p="http://schemas.openxmlformats.org/presentationml/2006/main">
  <p:tag name="DVSHAPEID" val="HaEKYfRpolt0bnPWn8YPiF"/>
</p:tagLst>
</file>

<file path=ppt/tags/tag471.xml><?xml version="1.0" encoding="utf-8"?>
<p:tagLst xmlns:a="http://schemas.openxmlformats.org/drawingml/2006/main" xmlns:r="http://schemas.openxmlformats.org/officeDocument/2006/relationships" xmlns:p="http://schemas.openxmlformats.org/presentationml/2006/main">
  <p:tag name="DVSHAPEID" val="0qYDxVfoYHds5IrgiRnZs3"/>
</p:tagLst>
</file>

<file path=ppt/tags/tag472.xml><?xml version="1.0" encoding="utf-8"?>
<p:tagLst xmlns:a="http://schemas.openxmlformats.org/drawingml/2006/main" xmlns:r="http://schemas.openxmlformats.org/officeDocument/2006/relationships" xmlns:p="http://schemas.openxmlformats.org/presentationml/2006/main">
  <p:tag name="DVSHAPEID" val="hUjqD6wblkpwQVmWECQq30"/>
</p:tagLst>
</file>

<file path=ppt/tags/tag473.xml><?xml version="1.0" encoding="utf-8"?>
<p:tagLst xmlns:a="http://schemas.openxmlformats.org/drawingml/2006/main" xmlns:r="http://schemas.openxmlformats.org/officeDocument/2006/relationships" xmlns:p="http://schemas.openxmlformats.org/presentationml/2006/main">
  <p:tag name="DVSHAPEID" val="2MrQJckzpaMILvQ6KU8MQL"/>
</p:tagLst>
</file>

<file path=ppt/tags/tag474.xml><?xml version="1.0" encoding="utf-8"?>
<p:tagLst xmlns:a="http://schemas.openxmlformats.org/drawingml/2006/main" xmlns:r="http://schemas.openxmlformats.org/officeDocument/2006/relationships" xmlns:p="http://schemas.openxmlformats.org/presentationml/2006/main">
  <p:tag name="DVSHAPEID" val="gtDj6XyOV4RMxRlV4rYw2b"/>
</p:tagLst>
</file>

<file path=ppt/tags/tag475.xml><?xml version="1.0" encoding="utf-8"?>
<p:tagLst xmlns:a="http://schemas.openxmlformats.org/drawingml/2006/main" xmlns:r="http://schemas.openxmlformats.org/officeDocument/2006/relationships" xmlns:p="http://schemas.openxmlformats.org/presentationml/2006/main">
  <p:tag name="DVSHAPEID" val="8BMOV7UGclwgQGdLrVmtl4"/>
</p:tagLst>
</file>

<file path=ppt/tags/tag476.xml><?xml version="1.0" encoding="utf-8"?>
<p:tagLst xmlns:a="http://schemas.openxmlformats.org/drawingml/2006/main" xmlns:r="http://schemas.openxmlformats.org/officeDocument/2006/relationships" xmlns:p="http://schemas.openxmlformats.org/presentationml/2006/main">
  <p:tag name="DVSHAPEID" val="oZD0Tt68Acq5l1xi1qTfSw"/>
</p:tagLst>
</file>

<file path=ppt/tags/tag477.xml><?xml version="1.0" encoding="utf-8"?>
<p:tagLst xmlns:a="http://schemas.openxmlformats.org/drawingml/2006/main" xmlns:r="http://schemas.openxmlformats.org/officeDocument/2006/relationships" xmlns:p="http://schemas.openxmlformats.org/presentationml/2006/main">
  <p:tag name="DVSECTIONID" val="CGJ6asqpfqpKoH2bFq9SVq"/>
</p:tagLst>
</file>

<file path=ppt/tags/tag478.xml><?xml version="1.0" encoding="utf-8"?>
<p:tagLst xmlns:a="http://schemas.openxmlformats.org/drawingml/2006/main" xmlns:r="http://schemas.openxmlformats.org/officeDocument/2006/relationships" xmlns:p="http://schemas.openxmlformats.org/presentationml/2006/main">
  <p:tag name="DVSHAPEID" val="YK1ZXUYpIz5UF7yPvh7U7u"/>
</p:tagLst>
</file>

<file path=ppt/tags/tag479.xml><?xml version="1.0" encoding="utf-8"?>
<p:tagLst xmlns:a="http://schemas.openxmlformats.org/drawingml/2006/main" xmlns:r="http://schemas.openxmlformats.org/officeDocument/2006/relationships" xmlns:p="http://schemas.openxmlformats.org/presentationml/2006/main">
  <p:tag name="DVSHAPEID" val="XtmM6CL9Jcnol2CUx4PDz7"/>
</p:tagLst>
</file>

<file path=ppt/tags/tag48.xml><?xml version="1.0" encoding="utf-8"?>
<p:tagLst xmlns:a="http://schemas.openxmlformats.org/drawingml/2006/main" xmlns:r="http://schemas.openxmlformats.org/officeDocument/2006/relationships" xmlns:p="http://schemas.openxmlformats.org/presentationml/2006/main">
  <p:tag name="DVSHAPEID" val="O15NzqsyiFcTvEbp5qgQYJ"/>
</p:tagLst>
</file>

<file path=ppt/tags/tag480.xml><?xml version="1.0" encoding="utf-8"?>
<p:tagLst xmlns:a="http://schemas.openxmlformats.org/drawingml/2006/main" xmlns:r="http://schemas.openxmlformats.org/officeDocument/2006/relationships" xmlns:p="http://schemas.openxmlformats.org/presentationml/2006/main">
  <p:tag name="DVSHAPEID" val="6MKxh8um1N6uNyCbOlEzQS"/>
</p:tagLst>
</file>

<file path=ppt/tags/tag481.xml><?xml version="1.0" encoding="utf-8"?>
<p:tagLst xmlns:a="http://schemas.openxmlformats.org/drawingml/2006/main" xmlns:r="http://schemas.openxmlformats.org/officeDocument/2006/relationships" xmlns:p="http://schemas.openxmlformats.org/presentationml/2006/main">
  <p:tag name="DVSHAPEID" val="GOnes2Tu9ULV0YWBFQQbLJ"/>
</p:tagLst>
</file>

<file path=ppt/tags/tag482.xml><?xml version="1.0" encoding="utf-8"?>
<p:tagLst xmlns:a="http://schemas.openxmlformats.org/drawingml/2006/main" xmlns:r="http://schemas.openxmlformats.org/officeDocument/2006/relationships" xmlns:p="http://schemas.openxmlformats.org/presentationml/2006/main">
  <p:tag name="DVSHAPEID" val="GP5R4Pv8ptOLOYxz4qPXwN"/>
</p:tagLst>
</file>

<file path=ppt/tags/tag483.xml><?xml version="1.0" encoding="utf-8"?>
<p:tagLst xmlns:a="http://schemas.openxmlformats.org/drawingml/2006/main" xmlns:r="http://schemas.openxmlformats.org/officeDocument/2006/relationships" xmlns:p="http://schemas.openxmlformats.org/presentationml/2006/main">
  <p:tag name="DVSHAPEID" val="bWdoNsqPvR7W8y8AY3Y0uh"/>
</p:tagLst>
</file>

<file path=ppt/tags/tag484.xml><?xml version="1.0" encoding="utf-8"?>
<p:tagLst xmlns:a="http://schemas.openxmlformats.org/drawingml/2006/main" xmlns:r="http://schemas.openxmlformats.org/officeDocument/2006/relationships" xmlns:p="http://schemas.openxmlformats.org/presentationml/2006/main">
  <p:tag name="DVSHAPEID" val="DRQZqusLZviUOYePok44vk"/>
</p:tagLst>
</file>

<file path=ppt/tags/tag485.xml><?xml version="1.0" encoding="utf-8"?>
<p:tagLst xmlns:a="http://schemas.openxmlformats.org/drawingml/2006/main" xmlns:r="http://schemas.openxmlformats.org/officeDocument/2006/relationships" xmlns:p="http://schemas.openxmlformats.org/presentationml/2006/main">
  <p:tag name="DVSHAPEID" val="BIkGrcEnwTrj8B4rxaK3cn"/>
</p:tagLst>
</file>

<file path=ppt/tags/tag486.xml><?xml version="1.0" encoding="utf-8"?>
<p:tagLst xmlns:a="http://schemas.openxmlformats.org/drawingml/2006/main" xmlns:r="http://schemas.openxmlformats.org/officeDocument/2006/relationships" xmlns:p="http://schemas.openxmlformats.org/presentationml/2006/main">
  <p:tag name="DVSHAPEID" val="QLuNMedp60Ou6KZn5TPpGd"/>
</p:tagLst>
</file>

<file path=ppt/tags/tag487.xml><?xml version="1.0" encoding="utf-8"?>
<p:tagLst xmlns:a="http://schemas.openxmlformats.org/drawingml/2006/main" xmlns:r="http://schemas.openxmlformats.org/officeDocument/2006/relationships" xmlns:p="http://schemas.openxmlformats.org/presentationml/2006/main">
  <p:tag name="DVSHAPEID" val="uq5XXlkXdFCdv2x7qstVZf"/>
</p:tagLst>
</file>

<file path=ppt/tags/tag488.xml><?xml version="1.0" encoding="utf-8"?>
<p:tagLst xmlns:a="http://schemas.openxmlformats.org/drawingml/2006/main" xmlns:r="http://schemas.openxmlformats.org/officeDocument/2006/relationships" xmlns:p="http://schemas.openxmlformats.org/presentationml/2006/main">
  <p:tag name="DVSHAPEID" val="dSOeKi0hGrs1CxMQkYAO2k"/>
</p:tagLst>
</file>

<file path=ppt/tags/tag489.xml><?xml version="1.0" encoding="utf-8"?>
<p:tagLst xmlns:a="http://schemas.openxmlformats.org/drawingml/2006/main" xmlns:r="http://schemas.openxmlformats.org/officeDocument/2006/relationships" xmlns:p="http://schemas.openxmlformats.org/presentationml/2006/main">
  <p:tag name="DVSHAPEID" val="BFyIEc0AR8Lecd8IB2WWYa"/>
</p:tagLst>
</file>

<file path=ppt/tags/tag49.xml><?xml version="1.0" encoding="utf-8"?>
<p:tagLst xmlns:a="http://schemas.openxmlformats.org/drawingml/2006/main" xmlns:r="http://schemas.openxmlformats.org/officeDocument/2006/relationships" xmlns:p="http://schemas.openxmlformats.org/presentationml/2006/main">
  <p:tag name="DVSHAPEID" val="h2i1uFi8EqAZGeTwuCvRHm"/>
</p:tagLst>
</file>

<file path=ppt/tags/tag490.xml><?xml version="1.0" encoding="utf-8"?>
<p:tagLst xmlns:a="http://schemas.openxmlformats.org/drawingml/2006/main" xmlns:r="http://schemas.openxmlformats.org/officeDocument/2006/relationships" xmlns:p="http://schemas.openxmlformats.org/presentationml/2006/main">
  <p:tag name="DVSHAPEID" val="Lup0lA8vkbdTg8G1EOh5Aj"/>
</p:tagLst>
</file>

<file path=ppt/tags/tag491.xml><?xml version="1.0" encoding="utf-8"?>
<p:tagLst xmlns:a="http://schemas.openxmlformats.org/drawingml/2006/main" xmlns:r="http://schemas.openxmlformats.org/officeDocument/2006/relationships" xmlns:p="http://schemas.openxmlformats.org/presentationml/2006/main">
  <p:tag name="DVSHAPEID" val="fokyHBnxR6lrT4iDRpsmNA"/>
</p:tagLst>
</file>

<file path=ppt/tags/tag492.xml><?xml version="1.0" encoding="utf-8"?>
<p:tagLst xmlns:a="http://schemas.openxmlformats.org/drawingml/2006/main" xmlns:r="http://schemas.openxmlformats.org/officeDocument/2006/relationships" xmlns:p="http://schemas.openxmlformats.org/presentationml/2006/main">
  <p:tag name="DVSHAPEID" val="1iXZ2zo8FTzse1FMTw7Mj7"/>
</p:tagLst>
</file>

<file path=ppt/tags/tag493.xml><?xml version="1.0" encoding="utf-8"?>
<p:tagLst xmlns:a="http://schemas.openxmlformats.org/drawingml/2006/main" xmlns:r="http://schemas.openxmlformats.org/officeDocument/2006/relationships" xmlns:p="http://schemas.openxmlformats.org/presentationml/2006/main">
  <p:tag name="DVSHAPEID" val="Kiav0dJMQLwd6HjvukIJMw"/>
</p:tagLst>
</file>

<file path=ppt/tags/tag494.xml><?xml version="1.0" encoding="utf-8"?>
<p:tagLst xmlns:a="http://schemas.openxmlformats.org/drawingml/2006/main" xmlns:r="http://schemas.openxmlformats.org/officeDocument/2006/relationships" xmlns:p="http://schemas.openxmlformats.org/presentationml/2006/main">
  <p:tag name="DVSHAPEID" val="MAUIIVbIisl2FCHc9HMgGB"/>
</p:tagLst>
</file>

<file path=ppt/tags/tag495.xml><?xml version="1.0" encoding="utf-8"?>
<p:tagLst xmlns:a="http://schemas.openxmlformats.org/drawingml/2006/main" xmlns:r="http://schemas.openxmlformats.org/officeDocument/2006/relationships" xmlns:p="http://schemas.openxmlformats.org/presentationml/2006/main">
  <p:tag name="DVSHAPEID" val="yOfBI0XRDevFm2BHzN9Jqr"/>
</p:tagLst>
</file>

<file path=ppt/tags/tag496.xml><?xml version="1.0" encoding="utf-8"?>
<p:tagLst xmlns:a="http://schemas.openxmlformats.org/drawingml/2006/main" xmlns:r="http://schemas.openxmlformats.org/officeDocument/2006/relationships" xmlns:p="http://schemas.openxmlformats.org/presentationml/2006/main">
  <p:tag name="DVSHAPEID" val="hrwrP9SzqiHLoSKUY3SxO5"/>
</p:tagLst>
</file>

<file path=ppt/tags/tag497.xml><?xml version="1.0" encoding="utf-8"?>
<p:tagLst xmlns:a="http://schemas.openxmlformats.org/drawingml/2006/main" xmlns:r="http://schemas.openxmlformats.org/officeDocument/2006/relationships" xmlns:p="http://schemas.openxmlformats.org/presentationml/2006/main">
  <p:tag name="DVSHAPEID" val="tjvGYrXcGRq8NuYRrNYmlu"/>
</p:tagLst>
</file>

<file path=ppt/tags/tag498.xml><?xml version="1.0" encoding="utf-8"?>
<p:tagLst xmlns:a="http://schemas.openxmlformats.org/drawingml/2006/main" xmlns:r="http://schemas.openxmlformats.org/officeDocument/2006/relationships" xmlns:p="http://schemas.openxmlformats.org/presentationml/2006/main">
  <p:tag name="DVSHAPEID" val="krXGqhkQoKShfemqJKYxyz"/>
</p:tagLst>
</file>

<file path=ppt/tags/tag499.xml><?xml version="1.0" encoding="utf-8"?>
<p:tagLst xmlns:a="http://schemas.openxmlformats.org/drawingml/2006/main" xmlns:r="http://schemas.openxmlformats.org/officeDocument/2006/relationships" xmlns:p="http://schemas.openxmlformats.org/presentationml/2006/main">
  <p:tag name="DVSHAPEID" val="25VvjhXQWMNVIFriNMQG9U"/>
</p:tagLst>
</file>

<file path=ppt/tags/tag5.xml><?xml version="1.0" encoding="utf-8"?>
<p:tagLst xmlns:a="http://schemas.openxmlformats.org/drawingml/2006/main" xmlns:r="http://schemas.openxmlformats.org/officeDocument/2006/relationships" xmlns:p="http://schemas.openxmlformats.org/presentationml/2006/main">
  <p:tag name="DVSHAPEID" val="JevsYjagSTkwCZmvjEZwvV"/>
</p:tagLst>
</file>

<file path=ppt/tags/tag50.xml><?xml version="1.0" encoding="utf-8"?>
<p:tagLst xmlns:a="http://schemas.openxmlformats.org/drawingml/2006/main" xmlns:r="http://schemas.openxmlformats.org/officeDocument/2006/relationships" xmlns:p="http://schemas.openxmlformats.org/presentationml/2006/main">
  <p:tag name="DVSHAPEID" val="7ilmSQDk0MV5K2uyVMg91M"/>
</p:tagLst>
</file>

<file path=ppt/tags/tag500.xml><?xml version="1.0" encoding="utf-8"?>
<p:tagLst xmlns:a="http://schemas.openxmlformats.org/drawingml/2006/main" xmlns:r="http://schemas.openxmlformats.org/officeDocument/2006/relationships" xmlns:p="http://schemas.openxmlformats.org/presentationml/2006/main">
  <p:tag name="DVSHAPEID" val="FMLtBLpZTkQAvnnv2cUEKV"/>
</p:tagLst>
</file>

<file path=ppt/tags/tag501.xml><?xml version="1.0" encoding="utf-8"?>
<p:tagLst xmlns:a="http://schemas.openxmlformats.org/drawingml/2006/main" xmlns:r="http://schemas.openxmlformats.org/officeDocument/2006/relationships" xmlns:p="http://schemas.openxmlformats.org/presentationml/2006/main">
  <p:tag name="DVSHAPEID" val="Lup0lA8vkbdTg8G1EOh5Aj"/>
</p:tagLst>
</file>

<file path=ppt/tags/tag502.xml><?xml version="1.0" encoding="utf-8"?>
<p:tagLst xmlns:a="http://schemas.openxmlformats.org/drawingml/2006/main" xmlns:r="http://schemas.openxmlformats.org/officeDocument/2006/relationships" xmlns:p="http://schemas.openxmlformats.org/presentationml/2006/main">
  <p:tag name="DVSECTIONID" val="52QWYYl1VNAClsZpbwoVZw"/>
</p:tagLst>
</file>

<file path=ppt/tags/tag503.xml><?xml version="1.0" encoding="utf-8"?>
<p:tagLst xmlns:a="http://schemas.openxmlformats.org/drawingml/2006/main" xmlns:r="http://schemas.openxmlformats.org/officeDocument/2006/relationships" xmlns:p="http://schemas.openxmlformats.org/presentationml/2006/main">
  <p:tag name="DVSHAPEID" val="U3xBnoefG6ktUmqBHzP5m6"/>
</p:tagLst>
</file>

<file path=ppt/tags/tag504.xml><?xml version="1.0" encoding="utf-8"?>
<p:tagLst xmlns:a="http://schemas.openxmlformats.org/drawingml/2006/main" xmlns:r="http://schemas.openxmlformats.org/officeDocument/2006/relationships" xmlns:p="http://schemas.openxmlformats.org/presentationml/2006/main">
  <p:tag name="DVSHAPEID" val="ptpUc7b8FOkcXln9UVZ2aZ"/>
</p:tagLst>
</file>

<file path=ppt/tags/tag505.xml><?xml version="1.0" encoding="utf-8"?>
<p:tagLst xmlns:a="http://schemas.openxmlformats.org/drawingml/2006/main" xmlns:r="http://schemas.openxmlformats.org/officeDocument/2006/relationships" xmlns:p="http://schemas.openxmlformats.org/presentationml/2006/main">
  <p:tag name="DVSHAPEID" val="yoOx0A4XrQ0ND4csb63yrv"/>
</p:tagLst>
</file>

<file path=ppt/tags/tag506.xml><?xml version="1.0" encoding="utf-8"?>
<p:tagLst xmlns:a="http://schemas.openxmlformats.org/drawingml/2006/main" xmlns:r="http://schemas.openxmlformats.org/officeDocument/2006/relationships" xmlns:p="http://schemas.openxmlformats.org/presentationml/2006/main">
  <p:tag name="DVSECTIONID" val="UN6t51ZIzvLQZ2FdRUuHdR"/>
</p:tagLst>
</file>

<file path=ppt/tags/tag507.xml><?xml version="1.0" encoding="utf-8"?>
<p:tagLst xmlns:a="http://schemas.openxmlformats.org/drawingml/2006/main" xmlns:r="http://schemas.openxmlformats.org/officeDocument/2006/relationships" xmlns:p="http://schemas.openxmlformats.org/presentationml/2006/main">
  <p:tag name="DVSHAPEID" val="BJxGZCdXR4R17u8nIa3yjB"/>
</p:tagLst>
</file>

<file path=ppt/tags/tag508.xml><?xml version="1.0" encoding="utf-8"?>
<p:tagLst xmlns:a="http://schemas.openxmlformats.org/drawingml/2006/main" xmlns:r="http://schemas.openxmlformats.org/officeDocument/2006/relationships" xmlns:p="http://schemas.openxmlformats.org/presentationml/2006/main">
  <p:tag name="DVSHAPEID" val="ttqoyqnd3T2TqNNyxQlrQd"/>
</p:tagLst>
</file>

<file path=ppt/tags/tag509.xml><?xml version="1.0" encoding="utf-8"?>
<p:tagLst xmlns:a="http://schemas.openxmlformats.org/drawingml/2006/main" xmlns:r="http://schemas.openxmlformats.org/officeDocument/2006/relationships" xmlns:p="http://schemas.openxmlformats.org/presentationml/2006/main">
  <p:tag name="DVSHAPEID" val="qUqG6PLh3g50f4fB4NAD1Y"/>
</p:tagLst>
</file>

<file path=ppt/tags/tag51.xml><?xml version="1.0" encoding="utf-8"?>
<p:tagLst xmlns:a="http://schemas.openxmlformats.org/drawingml/2006/main" xmlns:r="http://schemas.openxmlformats.org/officeDocument/2006/relationships" xmlns:p="http://schemas.openxmlformats.org/presentationml/2006/main">
  <p:tag name="DVSHAPEID" val="jwXXvzWEl61VV0F7NrvkpN"/>
</p:tagLst>
</file>

<file path=ppt/tags/tag510.xml><?xml version="1.0" encoding="utf-8"?>
<p:tagLst xmlns:a="http://schemas.openxmlformats.org/drawingml/2006/main" xmlns:r="http://schemas.openxmlformats.org/officeDocument/2006/relationships" xmlns:p="http://schemas.openxmlformats.org/presentationml/2006/main">
  <p:tag name="DVSECTIONID" val="zZwR682Lb3HBWi3Slo9CS6"/>
</p:tagLst>
</file>

<file path=ppt/tags/tag511.xml><?xml version="1.0" encoding="utf-8"?>
<p:tagLst xmlns:a="http://schemas.openxmlformats.org/drawingml/2006/main" xmlns:r="http://schemas.openxmlformats.org/officeDocument/2006/relationships" xmlns:p="http://schemas.openxmlformats.org/presentationml/2006/main">
  <p:tag name="DVSHAPEID" val="MVARsdzMNdXN7RiJlRALds"/>
</p:tagLst>
</file>

<file path=ppt/tags/tag512.xml><?xml version="1.0" encoding="utf-8"?>
<p:tagLst xmlns:a="http://schemas.openxmlformats.org/drawingml/2006/main" xmlns:r="http://schemas.openxmlformats.org/officeDocument/2006/relationships" xmlns:p="http://schemas.openxmlformats.org/presentationml/2006/main">
  <p:tag name="DVSHAPEID" val="TuhreJ8rMterlE7bV4O6CS"/>
</p:tagLst>
</file>

<file path=ppt/tags/tag513.xml><?xml version="1.0" encoding="utf-8"?>
<p:tagLst xmlns:a="http://schemas.openxmlformats.org/drawingml/2006/main" xmlns:r="http://schemas.openxmlformats.org/officeDocument/2006/relationships" xmlns:p="http://schemas.openxmlformats.org/presentationml/2006/main">
  <p:tag name="DVSHAPEID" val="v9emp4UTqOtk16A1ZPElqt"/>
</p:tagLst>
</file>

<file path=ppt/tags/tag514.xml><?xml version="1.0" encoding="utf-8"?>
<p:tagLst xmlns:a="http://schemas.openxmlformats.org/drawingml/2006/main" xmlns:r="http://schemas.openxmlformats.org/officeDocument/2006/relationships" xmlns:p="http://schemas.openxmlformats.org/presentationml/2006/main">
  <p:tag name="DVSHAPEID" val="zGvECaWwW6Q1Y8cRj3xT3p"/>
</p:tagLst>
</file>

<file path=ppt/tags/tag515.xml><?xml version="1.0" encoding="utf-8"?>
<p:tagLst xmlns:a="http://schemas.openxmlformats.org/drawingml/2006/main" xmlns:r="http://schemas.openxmlformats.org/officeDocument/2006/relationships" xmlns:p="http://schemas.openxmlformats.org/presentationml/2006/main">
  <p:tag name="DVSECTIONID" val="v4Aqmm7AomIGIArI6j6ZGd"/>
</p:tagLst>
</file>

<file path=ppt/tags/tag516.xml><?xml version="1.0" encoding="utf-8"?>
<p:tagLst xmlns:a="http://schemas.openxmlformats.org/drawingml/2006/main" xmlns:r="http://schemas.openxmlformats.org/officeDocument/2006/relationships" xmlns:p="http://schemas.openxmlformats.org/presentationml/2006/main">
  <p:tag name="DVSHAPEID" val="Y1D0AU5Ysgs1zyRLsJWUSm"/>
</p:tagLst>
</file>

<file path=ppt/tags/tag517.xml><?xml version="1.0" encoding="utf-8"?>
<p:tagLst xmlns:a="http://schemas.openxmlformats.org/drawingml/2006/main" xmlns:r="http://schemas.openxmlformats.org/officeDocument/2006/relationships" xmlns:p="http://schemas.openxmlformats.org/presentationml/2006/main">
  <p:tag name="DVSHAPEID" val="tZ8rO7wANwqaIt1Bz2rXDz"/>
</p:tagLst>
</file>

<file path=ppt/tags/tag518.xml><?xml version="1.0" encoding="utf-8"?>
<p:tagLst xmlns:a="http://schemas.openxmlformats.org/drawingml/2006/main" xmlns:r="http://schemas.openxmlformats.org/officeDocument/2006/relationships" xmlns:p="http://schemas.openxmlformats.org/presentationml/2006/main">
  <p:tag name="DVSHAPEID" val="zXyE0xBOW8xBxDS95XsRsV"/>
</p:tagLst>
</file>

<file path=ppt/tags/tag519.xml><?xml version="1.0" encoding="utf-8"?>
<p:tagLst xmlns:a="http://schemas.openxmlformats.org/drawingml/2006/main" xmlns:r="http://schemas.openxmlformats.org/officeDocument/2006/relationships" xmlns:p="http://schemas.openxmlformats.org/presentationml/2006/main">
  <p:tag name="DVSHAPEID" val="ApPnKQaUsUJUqaTa6YYZAi"/>
</p:tagLst>
</file>

<file path=ppt/tags/tag52.xml><?xml version="1.0" encoding="utf-8"?>
<p:tagLst xmlns:a="http://schemas.openxmlformats.org/drawingml/2006/main" xmlns:r="http://schemas.openxmlformats.org/officeDocument/2006/relationships" xmlns:p="http://schemas.openxmlformats.org/presentationml/2006/main">
  <p:tag name="DVSHAPEID" val="3AtQ1VHJByllZPpUl3nmrO"/>
</p:tagLst>
</file>

<file path=ppt/tags/tag520.xml><?xml version="1.0" encoding="utf-8"?>
<p:tagLst xmlns:a="http://schemas.openxmlformats.org/drawingml/2006/main" xmlns:r="http://schemas.openxmlformats.org/officeDocument/2006/relationships" xmlns:p="http://schemas.openxmlformats.org/presentationml/2006/main">
  <p:tag name="DVSHAPEID" val="D7VnJqWtvL6Em8PDNLE1FD"/>
</p:tagLst>
</file>

<file path=ppt/tags/tag521.xml><?xml version="1.0" encoding="utf-8"?>
<p:tagLst xmlns:a="http://schemas.openxmlformats.org/drawingml/2006/main" xmlns:r="http://schemas.openxmlformats.org/officeDocument/2006/relationships" xmlns:p="http://schemas.openxmlformats.org/presentationml/2006/main">
  <p:tag name="DVSHAPEID" val="RDcHfVQuTtliMHsm7JYZoX"/>
</p:tagLst>
</file>

<file path=ppt/tags/tag522.xml><?xml version="1.0" encoding="utf-8"?>
<p:tagLst xmlns:a="http://schemas.openxmlformats.org/drawingml/2006/main" xmlns:r="http://schemas.openxmlformats.org/officeDocument/2006/relationships" xmlns:p="http://schemas.openxmlformats.org/presentationml/2006/main">
  <p:tag name="DVSHAPEID" val="NMNLktadlyCZfhb1b0C0SD"/>
</p:tagLst>
</file>

<file path=ppt/tags/tag523.xml><?xml version="1.0" encoding="utf-8"?>
<p:tagLst xmlns:a="http://schemas.openxmlformats.org/drawingml/2006/main" xmlns:r="http://schemas.openxmlformats.org/officeDocument/2006/relationships" xmlns:p="http://schemas.openxmlformats.org/presentationml/2006/main">
  <p:tag name="DVSHAPEID" val="j4l7arDU3GeUQqUtAnjF7N"/>
</p:tagLst>
</file>

<file path=ppt/tags/tag524.xml><?xml version="1.0" encoding="utf-8"?>
<p:tagLst xmlns:a="http://schemas.openxmlformats.org/drawingml/2006/main" xmlns:r="http://schemas.openxmlformats.org/officeDocument/2006/relationships" xmlns:p="http://schemas.openxmlformats.org/presentationml/2006/main">
  <p:tag name="DVSHAPEID" val="FMsab5yXmo49sJpdiJzruV"/>
</p:tagLst>
</file>

<file path=ppt/tags/tag525.xml><?xml version="1.0" encoding="utf-8"?>
<p:tagLst xmlns:a="http://schemas.openxmlformats.org/drawingml/2006/main" xmlns:r="http://schemas.openxmlformats.org/officeDocument/2006/relationships" xmlns:p="http://schemas.openxmlformats.org/presentationml/2006/main">
  <p:tag name="DVSHAPEID" val="LlrK7HpfGdwwozE0fyl5kP"/>
</p:tagLst>
</file>

<file path=ppt/tags/tag526.xml><?xml version="1.0" encoding="utf-8"?>
<p:tagLst xmlns:a="http://schemas.openxmlformats.org/drawingml/2006/main" xmlns:r="http://schemas.openxmlformats.org/officeDocument/2006/relationships" xmlns:p="http://schemas.openxmlformats.org/presentationml/2006/main">
  <p:tag name="DVSHAPEID" val="PHXa4n4A5FiJ17IrYRx6HR"/>
</p:tagLst>
</file>

<file path=ppt/tags/tag527.xml><?xml version="1.0" encoding="utf-8"?>
<p:tagLst xmlns:a="http://schemas.openxmlformats.org/drawingml/2006/main" xmlns:r="http://schemas.openxmlformats.org/officeDocument/2006/relationships" xmlns:p="http://schemas.openxmlformats.org/presentationml/2006/main">
  <p:tag name="DVSHAPEID" val="CWkQyht15oBVvKMWC2b67Q"/>
</p:tagLst>
</file>

<file path=ppt/tags/tag528.xml><?xml version="1.0" encoding="utf-8"?>
<p:tagLst xmlns:a="http://schemas.openxmlformats.org/drawingml/2006/main" xmlns:r="http://schemas.openxmlformats.org/officeDocument/2006/relationships" xmlns:p="http://schemas.openxmlformats.org/presentationml/2006/main">
  <p:tag name="DVSHAPEID" val="dExxhOzuyd8X41QeOM64AT"/>
</p:tagLst>
</file>

<file path=ppt/tags/tag529.xml><?xml version="1.0" encoding="utf-8"?>
<p:tagLst xmlns:a="http://schemas.openxmlformats.org/drawingml/2006/main" xmlns:r="http://schemas.openxmlformats.org/officeDocument/2006/relationships" xmlns:p="http://schemas.openxmlformats.org/presentationml/2006/main">
  <p:tag name="DVSHAPEID" val="85BYF1euVBKMJFi1ZFsAQo"/>
</p:tagLst>
</file>

<file path=ppt/tags/tag53.xml><?xml version="1.0" encoding="utf-8"?>
<p:tagLst xmlns:a="http://schemas.openxmlformats.org/drawingml/2006/main" xmlns:r="http://schemas.openxmlformats.org/officeDocument/2006/relationships" xmlns:p="http://schemas.openxmlformats.org/presentationml/2006/main">
  <p:tag name="DVSHAPEID" val="4P7uSNYODHnvsmuFy1WCvs"/>
</p:tagLst>
</file>

<file path=ppt/tags/tag530.xml><?xml version="1.0" encoding="utf-8"?>
<p:tagLst xmlns:a="http://schemas.openxmlformats.org/drawingml/2006/main" xmlns:r="http://schemas.openxmlformats.org/officeDocument/2006/relationships" xmlns:p="http://schemas.openxmlformats.org/presentationml/2006/main">
  <p:tag name="DVSHAPEID" val="NxGK6oeo03gkwsVj9xg3hw"/>
</p:tagLst>
</file>

<file path=ppt/tags/tag531.xml><?xml version="1.0" encoding="utf-8"?>
<p:tagLst xmlns:a="http://schemas.openxmlformats.org/drawingml/2006/main" xmlns:r="http://schemas.openxmlformats.org/officeDocument/2006/relationships" xmlns:p="http://schemas.openxmlformats.org/presentationml/2006/main">
  <p:tag name="DVSHAPEID" val="dhhaVMMqBZ2Jh4iUVQgwAH"/>
</p:tagLst>
</file>

<file path=ppt/tags/tag532.xml><?xml version="1.0" encoding="utf-8"?>
<p:tagLst xmlns:a="http://schemas.openxmlformats.org/drawingml/2006/main" xmlns:r="http://schemas.openxmlformats.org/officeDocument/2006/relationships" xmlns:p="http://schemas.openxmlformats.org/presentationml/2006/main">
  <p:tag name="DVSHAPEID" val="wo8P6GwUkN6gkotVsrCzrg"/>
</p:tagLst>
</file>

<file path=ppt/tags/tag533.xml><?xml version="1.0" encoding="utf-8"?>
<p:tagLst xmlns:a="http://schemas.openxmlformats.org/drawingml/2006/main" xmlns:r="http://schemas.openxmlformats.org/officeDocument/2006/relationships" xmlns:p="http://schemas.openxmlformats.org/presentationml/2006/main">
  <p:tag name="DVSHAPEID" val="hNaR1eBpMKWwLS16G6THFe"/>
</p:tagLst>
</file>

<file path=ppt/tags/tag534.xml><?xml version="1.0" encoding="utf-8"?>
<p:tagLst xmlns:a="http://schemas.openxmlformats.org/drawingml/2006/main" xmlns:r="http://schemas.openxmlformats.org/officeDocument/2006/relationships" xmlns:p="http://schemas.openxmlformats.org/presentationml/2006/main">
  <p:tag name="DVSHAPEID" val="wFGojO9tku3JWEW6PmE3OE"/>
</p:tagLst>
</file>

<file path=ppt/tags/tag535.xml><?xml version="1.0" encoding="utf-8"?>
<p:tagLst xmlns:a="http://schemas.openxmlformats.org/drawingml/2006/main" xmlns:r="http://schemas.openxmlformats.org/officeDocument/2006/relationships" xmlns:p="http://schemas.openxmlformats.org/presentationml/2006/main">
  <p:tag name="DVSHAPEID" val="kYnLyYanP1ZO9BDL3n45Y5"/>
</p:tagLst>
</file>

<file path=ppt/tags/tag536.xml><?xml version="1.0" encoding="utf-8"?>
<p:tagLst xmlns:a="http://schemas.openxmlformats.org/drawingml/2006/main" xmlns:r="http://schemas.openxmlformats.org/officeDocument/2006/relationships" xmlns:p="http://schemas.openxmlformats.org/presentationml/2006/main">
  <p:tag name="DVSHAPEID" val="wFGojO9tku3JWEW6PmE3OE"/>
</p:tagLst>
</file>

<file path=ppt/tags/tag537.xml><?xml version="1.0" encoding="utf-8"?>
<p:tagLst xmlns:a="http://schemas.openxmlformats.org/drawingml/2006/main" xmlns:r="http://schemas.openxmlformats.org/officeDocument/2006/relationships" xmlns:p="http://schemas.openxmlformats.org/presentationml/2006/main">
  <p:tag name="DVSHAPEID" val="kYnLyYanP1ZO9BDL3n45Y5"/>
</p:tagLst>
</file>

<file path=ppt/tags/tag538.xml><?xml version="1.0" encoding="utf-8"?>
<p:tagLst xmlns:a="http://schemas.openxmlformats.org/drawingml/2006/main" xmlns:r="http://schemas.openxmlformats.org/officeDocument/2006/relationships" xmlns:p="http://schemas.openxmlformats.org/presentationml/2006/main">
  <p:tag name="DVSHAPEID" val="VnpEN0UMUJE7D2uy8poR6E"/>
</p:tagLst>
</file>

<file path=ppt/tags/tag539.xml><?xml version="1.0" encoding="utf-8"?>
<p:tagLst xmlns:a="http://schemas.openxmlformats.org/drawingml/2006/main" xmlns:r="http://schemas.openxmlformats.org/officeDocument/2006/relationships" xmlns:p="http://schemas.openxmlformats.org/presentationml/2006/main">
  <p:tag name="DVSHAPEID" val="VnpEN0UMUJE7D2uy8poR6E"/>
</p:tagLst>
</file>

<file path=ppt/tags/tag54.xml><?xml version="1.0" encoding="utf-8"?>
<p:tagLst xmlns:a="http://schemas.openxmlformats.org/drawingml/2006/main" xmlns:r="http://schemas.openxmlformats.org/officeDocument/2006/relationships" xmlns:p="http://schemas.openxmlformats.org/presentationml/2006/main">
  <p:tag name="DVSHAPEID" val="AA1QIS6rW2mewEJx2TKMUD"/>
</p:tagLst>
</file>

<file path=ppt/tags/tag540.xml><?xml version="1.0" encoding="utf-8"?>
<p:tagLst xmlns:a="http://schemas.openxmlformats.org/drawingml/2006/main" xmlns:r="http://schemas.openxmlformats.org/officeDocument/2006/relationships" xmlns:p="http://schemas.openxmlformats.org/presentationml/2006/main">
  <p:tag name="DVSHAPEID" val="VnpEN0UMUJE7D2uy8poR6E"/>
</p:tagLst>
</file>

<file path=ppt/tags/tag541.xml><?xml version="1.0" encoding="utf-8"?>
<p:tagLst xmlns:a="http://schemas.openxmlformats.org/drawingml/2006/main" xmlns:r="http://schemas.openxmlformats.org/officeDocument/2006/relationships" xmlns:p="http://schemas.openxmlformats.org/presentationml/2006/main">
  <p:tag name="DVSHAPEID" val="VnpEN0UMUJE7D2uy8poR6E"/>
</p:tagLst>
</file>

<file path=ppt/tags/tag542.xml><?xml version="1.0" encoding="utf-8"?>
<p:tagLst xmlns:a="http://schemas.openxmlformats.org/drawingml/2006/main" xmlns:r="http://schemas.openxmlformats.org/officeDocument/2006/relationships" xmlns:p="http://schemas.openxmlformats.org/presentationml/2006/main">
  <p:tag name="DVSHAPEID" val="VnpEN0UMUJE7D2uy8poR6E"/>
</p:tagLst>
</file>

<file path=ppt/tags/tag543.xml><?xml version="1.0" encoding="utf-8"?>
<p:tagLst xmlns:a="http://schemas.openxmlformats.org/drawingml/2006/main" xmlns:r="http://schemas.openxmlformats.org/officeDocument/2006/relationships" xmlns:p="http://schemas.openxmlformats.org/presentationml/2006/main">
  <p:tag name="DVSHAPEID" val="VnpEN0UMUJE7D2uy8poR6E"/>
</p:tagLst>
</file>

<file path=ppt/tags/tag544.xml><?xml version="1.0" encoding="utf-8"?>
<p:tagLst xmlns:a="http://schemas.openxmlformats.org/drawingml/2006/main" xmlns:r="http://schemas.openxmlformats.org/officeDocument/2006/relationships" xmlns:p="http://schemas.openxmlformats.org/presentationml/2006/main">
  <p:tag name="DVSECTIONID" val="gBgxBPwo2kVsusgGMFDBFl"/>
</p:tagLst>
</file>

<file path=ppt/tags/tag545.xml><?xml version="1.0" encoding="utf-8"?>
<p:tagLst xmlns:a="http://schemas.openxmlformats.org/drawingml/2006/main" xmlns:r="http://schemas.openxmlformats.org/officeDocument/2006/relationships" xmlns:p="http://schemas.openxmlformats.org/presentationml/2006/main">
  <p:tag name="DVSHAPEID" val="D1JTrZoOU1fg7lEeFiiU1l"/>
</p:tagLst>
</file>

<file path=ppt/tags/tag546.xml><?xml version="1.0" encoding="utf-8"?>
<p:tagLst xmlns:a="http://schemas.openxmlformats.org/drawingml/2006/main" xmlns:r="http://schemas.openxmlformats.org/officeDocument/2006/relationships" xmlns:p="http://schemas.openxmlformats.org/presentationml/2006/main">
  <p:tag name="DVSHAPEID" val="kODATmLwFKB2a977NC1YQU"/>
</p:tagLst>
</file>

<file path=ppt/tags/tag547.xml><?xml version="1.0" encoding="utf-8"?>
<p:tagLst xmlns:a="http://schemas.openxmlformats.org/drawingml/2006/main" xmlns:r="http://schemas.openxmlformats.org/officeDocument/2006/relationships" xmlns:p="http://schemas.openxmlformats.org/presentationml/2006/main">
  <p:tag name="DVSHAPEID" val="gvLGrrqBoKdhGVfR512olu"/>
</p:tagLst>
</file>

<file path=ppt/tags/tag548.xml><?xml version="1.0" encoding="utf-8"?>
<p:tagLst xmlns:a="http://schemas.openxmlformats.org/drawingml/2006/main" xmlns:r="http://schemas.openxmlformats.org/officeDocument/2006/relationships" xmlns:p="http://schemas.openxmlformats.org/presentationml/2006/main">
  <p:tag name="DVSHAPEID" val="E4bv6xuGT3vpx8OdUj54mQ"/>
</p:tagLst>
</file>

<file path=ppt/tags/tag549.xml><?xml version="1.0" encoding="utf-8"?>
<p:tagLst xmlns:a="http://schemas.openxmlformats.org/drawingml/2006/main" xmlns:r="http://schemas.openxmlformats.org/officeDocument/2006/relationships" xmlns:p="http://schemas.openxmlformats.org/presentationml/2006/main">
  <p:tag name="DVSHAPEID" val="PStcRWwZVrzLQHvWkT7HRa"/>
</p:tagLst>
</file>

<file path=ppt/tags/tag55.xml><?xml version="1.0" encoding="utf-8"?>
<p:tagLst xmlns:a="http://schemas.openxmlformats.org/drawingml/2006/main" xmlns:r="http://schemas.openxmlformats.org/officeDocument/2006/relationships" xmlns:p="http://schemas.openxmlformats.org/presentationml/2006/main">
  <p:tag name="DVSHAPEID" val="Xtm3qFvmqPjCfxs155HcKl"/>
</p:tagLst>
</file>

<file path=ppt/tags/tag550.xml><?xml version="1.0" encoding="utf-8"?>
<p:tagLst xmlns:a="http://schemas.openxmlformats.org/drawingml/2006/main" xmlns:r="http://schemas.openxmlformats.org/officeDocument/2006/relationships" xmlns:p="http://schemas.openxmlformats.org/presentationml/2006/main">
  <p:tag name="DVSHAPEID" val="Mgo72S7Jjh8Ofj1UFyaT83"/>
</p:tagLst>
</file>

<file path=ppt/tags/tag551.xml><?xml version="1.0" encoding="utf-8"?>
<p:tagLst xmlns:a="http://schemas.openxmlformats.org/drawingml/2006/main" xmlns:r="http://schemas.openxmlformats.org/officeDocument/2006/relationships" xmlns:p="http://schemas.openxmlformats.org/presentationml/2006/main">
  <p:tag name="DVSHAPEID" val="QLi7IYZbWEZF5cOKTESc8i"/>
</p:tagLst>
</file>

<file path=ppt/tags/tag552.xml><?xml version="1.0" encoding="utf-8"?>
<p:tagLst xmlns:a="http://schemas.openxmlformats.org/drawingml/2006/main" xmlns:r="http://schemas.openxmlformats.org/officeDocument/2006/relationships" xmlns:p="http://schemas.openxmlformats.org/presentationml/2006/main">
  <p:tag name="DVSHAPEID" val="D1rcUqeyxY2JqCPVa8J7ku"/>
</p:tagLst>
</file>

<file path=ppt/tags/tag553.xml><?xml version="1.0" encoding="utf-8"?>
<p:tagLst xmlns:a="http://schemas.openxmlformats.org/drawingml/2006/main" xmlns:r="http://schemas.openxmlformats.org/officeDocument/2006/relationships" xmlns:p="http://schemas.openxmlformats.org/presentationml/2006/main">
  <p:tag name="DVSHAPEID" val="OAdO5VEw0WUx8gFw4yXo61"/>
</p:tagLst>
</file>

<file path=ppt/tags/tag554.xml><?xml version="1.0" encoding="utf-8"?>
<p:tagLst xmlns:a="http://schemas.openxmlformats.org/drawingml/2006/main" xmlns:r="http://schemas.openxmlformats.org/officeDocument/2006/relationships" xmlns:p="http://schemas.openxmlformats.org/presentationml/2006/main">
  <p:tag name="DVSHAPEID" val="CmMbUYtKs1Y8dRY5kjU1X6"/>
</p:tagLst>
</file>

<file path=ppt/tags/tag555.xml><?xml version="1.0" encoding="utf-8"?>
<p:tagLst xmlns:a="http://schemas.openxmlformats.org/drawingml/2006/main" xmlns:r="http://schemas.openxmlformats.org/officeDocument/2006/relationships" xmlns:p="http://schemas.openxmlformats.org/presentationml/2006/main">
  <p:tag name="DVSHAPEID" val="OSuzfD4b9WnNXQ1U0G2gtT"/>
</p:tagLst>
</file>

<file path=ppt/tags/tag556.xml><?xml version="1.0" encoding="utf-8"?>
<p:tagLst xmlns:a="http://schemas.openxmlformats.org/drawingml/2006/main" xmlns:r="http://schemas.openxmlformats.org/officeDocument/2006/relationships" xmlns:p="http://schemas.openxmlformats.org/presentationml/2006/main">
  <p:tag name="DVSHAPEID" val="zZ3NxYeEt43wyTHkIQFgR2"/>
</p:tagLst>
</file>

<file path=ppt/tags/tag557.xml><?xml version="1.0" encoding="utf-8"?>
<p:tagLst xmlns:a="http://schemas.openxmlformats.org/drawingml/2006/main" xmlns:r="http://schemas.openxmlformats.org/officeDocument/2006/relationships" xmlns:p="http://schemas.openxmlformats.org/presentationml/2006/main">
  <p:tag name="DVSHAPEID" val="KpU83qidZHCVjuwr66Xvsj"/>
</p:tagLst>
</file>

<file path=ppt/tags/tag558.xml><?xml version="1.0" encoding="utf-8"?>
<p:tagLst xmlns:a="http://schemas.openxmlformats.org/drawingml/2006/main" xmlns:r="http://schemas.openxmlformats.org/officeDocument/2006/relationships" xmlns:p="http://schemas.openxmlformats.org/presentationml/2006/main">
  <p:tag name="DVSHAPEID" val="Kqi8cFXbAd2weDTpUNmf5m"/>
</p:tagLst>
</file>

<file path=ppt/tags/tag559.xml><?xml version="1.0" encoding="utf-8"?>
<p:tagLst xmlns:a="http://schemas.openxmlformats.org/drawingml/2006/main" xmlns:r="http://schemas.openxmlformats.org/officeDocument/2006/relationships" xmlns:p="http://schemas.openxmlformats.org/presentationml/2006/main">
  <p:tag name="DVSHAPEID" val="UDAcOhJzjlArEuPVdCgN6p"/>
</p:tagLst>
</file>

<file path=ppt/tags/tag56.xml><?xml version="1.0" encoding="utf-8"?>
<p:tagLst xmlns:a="http://schemas.openxmlformats.org/drawingml/2006/main" xmlns:r="http://schemas.openxmlformats.org/officeDocument/2006/relationships" xmlns:p="http://schemas.openxmlformats.org/presentationml/2006/main">
  <p:tag name="DVSHAPEID" val="9dQPV0Y3RIxWCyuFsqVACx"/>
</p:tagLst>
</file>

<file path=ppt/tags/tag560.xml><?xml version="1.0" encoding="utf-8"?>
<p:tagLst xmlns:a="http://schemas.openxmlformats.org/drawingml/2006/main" xmlns:r="http://schemas.openxmlformats.org/officeDocument/2006/relationships" xmlns:p="http://schemas.openxmlformats.org/presentationml/2006/main">
  <p:tag name="DVSHAPEID" val="TNgSyHc99cdovFx0RGs1TG"/>
</p:tagLst>
</file>

<file path=ppt/tags/tag561.xml><?xml version="1.0" encoding="utf-8"?>
<p:tagLst xmlns:a="http://schemas.openxmlformats.org/drawingml/2006/main" xmlns:r="http://schemas.openxmlformats.org/officeDocument/2006/relationships" xmlns:p="http://schemas.openxmlformats.org/presentationml/2006/main">
  <p:tag name="DVSHAPEID" val="WMZozYzJZhfvKNWVI2n9cn"/>
</p:tagLst>
</file>

<file path=ppt/tags/tag562.xml><?xml version="1.0" encoding="utf-8"?>
<p:tagLst xmlns:a="http://schemas.openxmlformats.org/drawingml/2006/main" xmlns:r="http://schemas.openxmlformats.org/officeDocument/2006/relationships" xmlns:p="http://schemas.openxmlformats.org/presentationml/2006/main">
  <p:tag name="DVSHAPEID" val="egYandLAl5vcQtT98dApcW"/>
</p:tagLst>
</file>

<file path=ppt/tags/tag563.xml><?xml version="1.0" encoding="utf-8"?>
<p:tagLst xmlns:a="http://schemas.openxmlformats.org/drawingml/2006/main" xmlns:r="http://schemas.openxmlformats.org/officeDocument/2006/relationships" xmlns:p="http://schemas.openxmlformats.org/presentationml/2006/main">
  <p:tag name="DVSHAPEID" val="80VK3VXqEJtyyIpoAlYpWa"/>
</p:tagLst>
</file>

<file path=ppt/tags/tag564.xml><?xml version="1.0" encoding="utf-8"?>
<p:tagLst xmlns:a="http://schemas.openxmlformats.org/drawingml/2006/main" xmlns:r="http://schemas.openxmlformats.org/officeDocument/2006/relationships" xmlns:p="http://schemas.openxmlformats.org/presentationml/2006/main">
  <p:tag name="DVSHAPEID" val="ZxWt2zT9zMbh7YfDaPDVrL"/>
</p:tagLst>
</file>

<file path=ppt/tags/tag565.xml><?xml version="1.0" encoding="utf-8"?>
<p:tagLst xmlns:a="http://schemas.openxmlformats.org/drawingml/2006/main" xmlns:r="http://schemas.openxmlformats.org/officeDocument/2006/relationships" xmlns:p="http://schemas.openxmlformats.org/presentationml/2006/main">
  <p:tag name="DVSHAPEID" val="JiUbJKDerNZY0oOATnwuaG"/>
</p:tagLst>
</file>

<file path=ppt/tags/tag566.xml><?xml version="1.0" encoding="utf-8"?>
<p:tagLst xmlns:a="http://schemas.openxmlformats.org/drawingml/2006/main" xmlns:r="http://schemas.openxmlformats.org/officeDocument/2006/relationships" xmlns:p="http://schemas.openxmlformats.org/presentationml/2006/main">
  <p:tag name="DVSHAPEID" val="nhAr8Xb8M1JdNDzRP9vlln"/>
</p:tagLst>
</file>

<file path=ppt/tags/tag567.xml><?xml version="1.0" encoding="utf-8"?>
<p:tagLst xmlns:a="http://schemas.openxmlformats.org/drawingml/2006/main" xmlns:r="http://schemas.openxmlformats.org/officeDocument/2006/relationships" xmlns:p="http://schemas.openxmlformats.org/presentationml/2006/main">
  <p:tag name="DVSHAPEID" val="h8YROAVfoWB2VDAiBG3i1Y"/>
</p:tagLst>
</file>

<file path=ppt/tags/tag568.xml><?xml version="1.0" encoding="utf-8"?>
<p:tagLst xmlns:a="http://schemas.openxmlformats.org/drawingml/2006/main" xmlns:r="http://schemas.openxmlformats.org/officeDocument/2006/relationships" xmlns:p="http://schemas.openxmlformats.org/presentationml/2006/main">
  <p:tag name="DVSHAPEID" val="fMAa02ymYPlZZssh8BcwCN"/>
</p:tagLst>
</file>

<file path=ppt/tags/tag569.xml><?xml version="1.0" encoding="utf-8"?>
<p:tagLst xmlns:a="http://schemas.openxmlformats.org/drawingml/2006/main" xmlns:r="http://schemas.openxmlformats.org/officeDocument/2006/relationships" xmlns:p="http://schemas.openxmlformats.org/presentationml/2006/main">
  <p:tag name="DVSHAPEID" val="CKIWhxyPi2mjTcgDzTG1XM"/>
</p:tagLst>
</file>

<file path=ppt/tags/tag57.xml><?xml version="1.0" encoding="utf-8"?>
<p:tagLst xmlns:a="http://schemas.openxmlformats.org/drawingml/2006/main" xmlns:r="http://schemas.openxmlformats.org/officeDocument/2006/relationships" xmlns:p="http://schemas.openxmlformats.org/presentationml/2006/main">
  <p:tag name="DVSHAPEID" val="VUpb41OE4ITCk8cAJuomXA"/>
</p:tagLst>
</file>

<file path=ppt/tags/tag570.xml><?xml version="1.0" encoding="utf-8"?>
<p:tagLst xmlns:a="http://schemas.openxmlformats.org/drawingml/2006/main" xmlns:r="http://schemas.openxmlformats.org/officeDocument/2006/relationships" xmlns:p="http://schemas.openxmlformats.org/presentationml/2006/main">
  <p:tag name="DVSHAPEID" val="HVD7Pjxr5ulsaPr4L1O9xi"/>
</p:tagLst>
</file>

<file path=ppt/tags/tag571.xml><?xml version="1.0" encoding="utf-8"?>
<p:tagLst xmlns:a="http://schemas.openxmlformats.org/drawingml/2006/main" xmlns:r="http://schemas.openxmlformats.org/officeDocument/2006/relationships" xmlns:p="http://schemas.openxmlformats.org/presentationml/2006/main">
  <p:tag name="DVSHAPEID" val="DGyg0v1jQBPP3Ni9HfiQWR"/>
</p:tagLst>
</file>

<file path=ppt/tags/tag572.xml><?xml version="1.0" encoding="utf-8"?>
<p:tagLst xmlns:a="http://schemas.openxmlformats.org/drawingml/2006/main" xmlns:r="http://schemas.openxmlformats.org/officeDocument/2006/relationships" xmlns:p="http://schemas.openxmlformats.org/presentationml/2006/main">
  <p:tag name="DVSHAPEID" val="Xr2rbu8FdOfpiXzzi1qMEK"/>
</p:tagLst>
</file>

<file path=ppt/tags/tag573.xml><?xml version="1.0" encoding="utf-8"?>
<p:tagLst xmlns:a="http://schemas.openxmlformats.org/drawingml/2006/main" xmlns:r="http://schemas.openxmlformats.org/officeDocument/2006/relationships" xmlns:p="http://schemas.openxmlformats.org/presentationml/2006/main">
  <p:tag name="DVSHAPEID" val="CkMEMCkyQHlLI7ezjwban1"/>
</p:tagLst>
</file>

<file path=ppt/tags/tag574.xml><?xml version="1.0" encoding="utf-8"?>
<p:tagLst xmlns:a="http://schemas.openxmlformats.org/drawingml/2006/main" xmlns:r="http://schemas.openxmlformats.org/officeDocument/2006/relationships" xmlns:p="http://schemas.openxmlformats.org/presentationml/2006/main">
  <p:tag name="DVSHAPEID" val="AEvkz7WgpadcOHExIvlEXy"/>
</p:tagLst>
</file>

<file path=ppt/tags/tag575.xml><?xml version="1.0" encoding="utf-8"?>
<p:tagLst xmlns:a="http://schemas.openxmlformats.org/drawingml/2006/main" xmlns:r="http://schemas.openxmlformats.org/officeDocument/2006/relationships" xmlns:p="http://schemas.openxmlformats.org/presentationml/2006/main">
  <p:tag name="DVSHAPEID" val="3wfskIITBunAK89r2cCzhb"/>
</p:tagLst>
</file>

<file path=ppt/tags/tag576.xml><?xml version="1.0" encoding="utf-8"?>
<p:tagLst xmlns:a="http://schemas.openxmlformats.org/drawingml/2006/main" xmlns:r="http://schemas.openxmlformats.org/officeDocument/2006/relationships" xmlns:p="http://schemas.openxmlformats.org/presentationml/2006/main">
  <p:tag name="DVSHAPEID" val="ywiwULOFOJ41AY57MeyvyJ"/>
</p:tagLst>
</file>

<file path=ppt/tags/tag577.xml><?xml version="1.0" encoding="utf-8"?>
<p:tagLst xmlns:a="http://schemas.openxmlformats.org/drawingml/2006/main" xmlns:r="http://schemas.openxmlformats.org/officeDocument/2006/relationships" xmlns:p="http://schemas.openxmlformats.org/presentationml/2006/main">
  <p:tag name="DVSHAPEID" val="PeXwngt92ogSYIaONW5WFE"/>
</p:tagLst>
</file>

<file path=ppt/tags/tag578.xml><?xml version="1.0" encoding="utf-8"?>
<p:tagLst xmlns:a="http://schemas.openxmlformats.org/drawingml/2006/main" xmlns:r="http://schemas.openxmlformats.org/officeDocument/2006/relationships" xmlns:p="http://schemas.openxmlformats.org/presentationml/2006/main">
  <p:tag name="DVSHAPEID" val="wIxbmVpn1LCOH3zooxbFGG"/>
</p:tagLst>
</file>

<file path=ppt/tags/tag579.xml><?xml version="1.0" encoding="utf-8"?>
<p:tagLst xmlns:a="http://schemas.openxmlformats.org/drawingml/2006/main" xmlns:r="http://schemas.openxmlformats.org/officeDocument/2006/relationships" xmlns:p="http://schemas.openxmlformats.org/presentationml/2006/main">
  <p:tag name="DVSHAPEID" val="KIZmXYqBpC4aIeZcTxJEmv"/>
</p:tagLst>
</file>

<file path=ppt/tags/tag58.xml><?xml version="1.0" encoding="utf-8"?>
<p:tagLst xmlns:a="http://schemas.openxmlformats.org/drawingml/2006/main" xmlns:r="http://schemas.openxmlformats.org/officeDocument/2006/relationships" xmlns:p="http://schemas.openxmlformats.org/presentationml/2006/main">
  <p:tag name="DVSHAPEID" val="4iUUxpDhgaIBiVqKWXfcEO"/>
</p:tagLst>
</file>

<file path=ppt/tags/tag580.xml><?xml version="1.0" encoding="utf-8"?>
<p:tagLst xmlns:a="http://schemas.openxmlformats.org/drawingml/2006/main" xmlns:r="http://schemas.openxmlformats.org/officeDocument/2006/relationships" xmlns:p="http://schemas.openxmlformats.org/presentationml/2006/main">
  <p:tag name="DVSHAPEID" val="g916epyyKZXQXOb0YrXplZ"/>
</p:tagLst>
</file>

<file path=ppt/tags/tag581.xml><?xml version="1.0" encoding="utf-8"?>
<p:tagLst xmlns:a="http://schemas.openxmlformats.org/drawingml/2006/main" xmlns:r="http://schemas.openxmlformats.org/officeDocument/2006/relationships" xmlns:p="http://schemas.openxmlformats.org/presentationml/2006/main">
  <p:tag name="DVSHAPEID" val="KwllobDDW2jfsPlQK03RS4"/>
</p:tagLst>
</file>

<file path=ppt/tags/tag582.xml><?xml version="1.0" encoding="utf-8"?>
<p:tagLst xmlns:a="http://schemas.openxmlformats.org/drawingml/2006/main" xmlns:r="http://schemas.openxmlformats.org/officeDocument/2006/relationships" xmlns:p="http://schemas.openxmlformats.org/presentationml/2006/main">
  <p:tag name="DVSHAPEID" val="dSha0TziGW9gouLS1mU63V"/>
</p:tagLst>
</file>

<file path=ppt/tags/tag583.xml><?xml version="1.0" encoding="utf-8"?>
<p:tagLst xmlns:a="http://schemas.openxmlformats.org/drawingml/2006/main" xmlns:r="http://schemas.openxmlformats.org/officeDocument/2006/relationships" xmlns:p="http://schemas.openxmlformats.org/presentationml/2006/main">
  <p:tag name="DVSHAPEID" val="wHmlE7GXmu7Gjt4ebJ4Elm"/>
</p:tagLst>
</file>

<file path=ppt/tags/tag584.xml><?xml version="1.0" encoding="utf-8"?>
<p:tagLst xmlns:a="http://schemas.openxmlformats.org/drawingml/2006/main" xmlns:r="http://schemas.openxmlformats.org/officeDocument/2006/relationships" xmlns:p="http://schemas.openxmlformats.org/presentationml/2006/main">
  <p:tag name="DVSHAPEID" val="6bqQ5RZGWL1ilzNEfrBJAE"/>
</p:tagLst>
</file>

<file path=ppt/tags/tag585.xml><?xml version="1.0" encoding="utf-8"?>
<p:tagLst xmlns:a="http://schemas.openxmlformats.org/drawingml/2006/main" xmlns:r="http://schemas.openxmlformats.org/officeDocument/2006/relationships" xmlns:p="http://schemas.openxmlformats.org/presentationml/2006/main">
  <p:tag name="DVSHAPEID" val="9IbhOMbb2ozaAaUO2PXGxm"/>
</p:tagLst>
</file>

<file path=ppt/tags/tag586.xml><?xml version="1.0" encoding="utf-8"?>
<p:tagLst xmlns:a="http://schemas.openxmlformats.org/drawingml/2006/main" xmlns:r="http://schemas.openxmlformats.org/officeDocument/2006/relationships" xmlns:p="http://schemas.openxmlformats.org/presentationml/2006/main">
  <p:tag name="DVSHAPEID" val="hNaR1eBpMKWwLS16G6THFe"/>
</p:tagLst>
</file>

<file path=ppt/tags/tag587.xml><?xml version="1.0" encoding="utf-8"?>
<p:tagLst xmlns:a="http://schemas.openxmlformats.org/drawingml/2006/main" xmlns:r="http://schemas.openxmlformats.org/officeDocument/2006/relationships" xmlns:p="http://schemas.openxmlformats.org/presentationml/2006/main">
  <p:tag name="DVSHAPEID" val="wFGojO9tku3JWEW6PmE3OE"/>
</p:tagLst>
</file>

<file path=ppt/tags/tag588.xml><?xml version="1.0" encoding="utf-8"?>
<p:tagLst xmlns:a="http://schemas.openxmlformats.org/drawingml/2006/main" xmlns:r="http://schemas.openxmlformats.org/officeDocument/2006/relationships" xmlns:p="http://schemas.openxmlformats.org/presentationml/2006/main">
  <p:tag name="DVSHAPEID" val="kYnLyYanP1ZO9BDL3n45Y5"/>
</p:tagLst>
</file>

<file path=ppt/tags/tag589.xml><?xml version="1.0" encoding="utf-8"?>
<p:tagLst xmlns:a="http://schemas.openxmlformats.org/drawingml/2006/main" xmlns:r="http://schemas.openxmlformats.org/officeDocument/2006/relationships" xmlns:p="http://schemas.openxmlformats.org/presentationml/2006/main">
  <p:tag name="DVSHAPEID" val="kYnLyYanP1ZO9BDL3n45Y5"/>
</p:tagLst>
</file>

<file path=ppt/tags/tag59.xml><?xml version="1.0" encoding="utf-8"?>
<p:tagLst xmlns:a="http://schemas.openxmlformats.org/drawingml/2006/main" xmlns:r="http://schemas.openxmlformats.org/officeDocument/2006/relationships" xmlns:p="http://schemas.openxmlformats.org/presentationml/2006/main">
  <p:tag name="DVSHAPEID" val="20dlsRGrcfzkP6gato1NsJ"/>
</p:tagLst>
</file>

<file path=ppt/tags/tag590.xml><?xml version="1.0" encoding="utf-8"?>
<p:tagLst xmlns:a="http://schemas.openxmlformats.org/drawingml/2006/main" xmlns:r="http://schemas.openxmlformats.org/officeDocument/2006/relationships" xmlns:p="http://schemas.openxmlformats.org/presentationml/2006/main">
  <p:tag name="DVSHAPEID" val="wFGojO9tku3JWEW6PmE3OE"/>
</p:tagLst>
</file>

<file path=ppt/tags/tag591.xml><?xml version="1.0" encoding="utf-8"?>
<p:tagLst xmlns:a="http://schemas.openxmlformats.org/drawingml/2006/main" xmlns:r="http://schemas.openxmlformats.org/officeDocument/2006/relationships" xmlns:p="http://schemas.openxmlformats.org/presentationml/2006/main">
  <p:tag name="DVSHAPEID" val="kYnLyYanP1ZO9BDL3n45Y5"/>
</p:tagLst>
</file>

<file path=ppt/tags/tag592.xml><?xml version="1.0" encoding="utf-8"?>
<p:tagLst xmlns:a="http://schemas.openxmlformats.org/drawingml/2006/main" xmlns:r="http://schemas.openxmlformats.org/officeDocument/2006/relationships" xmlns:p="http://schemas.openxmlformats.org/presentationml/2006/main">
  <p:tag name="DVSHAPEID" val="VnpEN0UMUJE7D2uy8poR6E"/>
</p:tagLst>
</file>

<file path=ppt/tags/tag593.xml><?xml version="1.0" encoding="utf-8"?>
<p:tagLst xmlns:a="http://schemas.openxmlformats.org/drawingml/2006/main" xmlns:r="http://schemas.openxmlformats.org/officeDocument/2006/relationships" xmlns:p="http://schemas.openxmlformats.org/presentationml/2006/main">
  <p:tag name="DVSHAPEID" val="VnpEN0UMUJE7D2uy8poR6E"/>
</p:tagLst>
</file>

<file path=ppt/tags/tag594.xml><?xml version="1.0" encoding="utf-8"?>
<p:tagLst xmlns:a="http://schemas.openxmlformats.org/drawingml/2006/main" xmlns:r="http://schemas.openxmlformats.org/officeDocument/2006/relationships" xmlns:p="http://schemas.openxmlformats.org/presentationml/2006/main">
  <p:tag name="DVSHAPEID" val="VnpEN0UMUJE7D2uy8poR6E"/>
</p:tagLst>
</file>

<file path=ppt/tags/tag595.xml><?xml version="1.0" encoding="utf-8"?>
<p:tagLst xmlns:a="http://schemas.openxmlformats.org/drawingml/2006/main" xmlns:r="http://schemas.openxmlformats.org/officeDocument/2006/relationships" xmlns:p="http://schemas.openxmlformats.org/presentationml/2006/main">
  <p:tag name="DVSHAPEID" val="VnpEN0UMUJE7D2uy8poR6E"/>
</p:tagLst>
</file>

<file path=ppt/tags/tag596.xml><?xml version="1.0" encoding="utf-8"?>
<p:tagLst xmlns:a="http://schemas.openxmlformats.org/drawingml/2006/main" xmlns:r="http://schemas.openxmlformats.org/officeDocument/2006/relationships" xmlns:p="http://schemas.openxmlformats.org/presentationml/2006/main">
  <p:tag name="DVSHAPEID" val="VnpEN0UMUJE7D2uy8poR6E"/>
</p:tagLst>
</file>

<file path=ppt/tags/tag597.xml><?xml version="1.0" encoding="utf-8"?>
<p:tagLst xmlns:a="http://schemas.openxmlformats.org/drawingml/2006/main" xmlns:r="http://schemas.openxmlformats.org/officeDocument/2006/relationships" xmlns:p="http://schemas.openxmlformats.org/presentationml/2006/main">
  <p:tag name="DVSHAPEID" val="VnpEN0UMUJE7D2uy8poR6E"/>
</p:tagLst>
</file>

<file path=ppt/tags/tag598.xml><?xml version="1.0" encoding="utf-8"?>
<p:tagLst xmlns:a="http://schemas.openxmlformats.org/drawingml/2006/main" xmlns:r="http://schemas.openxmlformats.org/officeDocument/2006/relationships" xmlns:p="http://schemas.openxmlformats.org/presentationml/2006/main">
  <p:tag name="DVSHAPEID" val="VnpEN0UMUJE7D2uy8poR6E"/>
</p:tagLst>
</file>

<file path=ppt/tags/tag599.xml><?xml version="1.0" encoding="utf-8"?>
<p:tagLst xmlns:a="http://schemas.openxmlformats.org/drawingml/2006/main" xmlns:r="http://schemas.openxmlformats.org/officeDocument/2006/relationships" xmlns:p="http://schemas.openxmlformats.org/presentationml/2006/main">
  <p:tag name="DVSHAPEID" val="VnpEN0UMUJE7D2uy8poR6E"/>
</p:tagLst>
</file>

<file path=ppt/tags/tag6.xml><?xml version="1.0" encoding="utf-8"?>
<p:tagLst xmlns:a="http://schemas.openxmlformats.org/drawingml/2006/main" xmlns:r="http://schemas.openxmlformats.org/officeDocument/2006/relationships" xmlns:p="http://schemas.openxmlformats.org/presentationml/2006/main">
  <p:tag name="DVSHAPEID" val="DRPP4okA2f4wRkwbAjafw4"/>
</p:tagLst>
</file>

<file path=ppt/tags/tag60.xml><?xml version="1.0" encoding="utf-8"?>
<p:tagLst xmlns:a="http://schemas.openxmlformats.org/drawingml/2006/main" xmlns:r="http://schemas.openxmlformats.org/officeDocument/2006/relationships" xmlns:p="http://schemas.openxmlformats.org/presentationml/2006/main">
  <p:tag name="DVSHAPEID" val="TIQgaZyq7LWfgUGbXLAPXt"/>
</p:tagLst>
</file>

<file path=ppt/tags/tag600.xml><?xml version="1.0" encoding="utf-8"?>
<p:tagLst xmlns:a="http://schemas.openxmlformats.org/drawingml/2006/main" xmlns:r="http://schemas.openxmlformats.org/officeDocument/2006/relationships" xmlns:p="http://schemas.openxmlformats.org/presentationml/2006/main">
  <p:tag name="DVSHAPEID" val="VnpEN0UMUJE7D2uy8poR6E"/>
</p:tagLst>
</file>

<file path=ppt/tags/tag601.xml><?xml version="1.0" encoding="utf-8"?>
<p:tagLst xmlns:a="http://schemas.openxmlformats.org/drawingml/2006/main" xmlns:r="http://schemas.openxmlformats.org/officeDocument/2006/relationships" xmlns:p="http://schemas.openxmlformats.org/presentationml/2006/main">
  <p:tag name="DVSHAPEID" val="VnpEN0UMUJE7D2uy8poR6E"/>
</p:tagLst>
</file>

<file path=ppt/tags/tag602.xml><?xml version="1.0" encoding="utf-8"?>
<p:tagLst xmlns:a="http://schemas.openxmlformats.org/drawingml/2006/main" xmlns:r="http://schemas.openxmlformats.org/officeDocument/2006/relationships" xmlns:p="http://schemas.openxmlformats.org/presentationml/2006/main">
  <p:tag name="DVSHAPEID" val="VnpEN0UMUJE7D2uy8poR6E"/>
</p:tagLst>
</file>

<file path=ppt/tags/tag603.xml><?xml version="1.0" encoding="utf-8"?>
<p:tagLst xmlns:a="http://schemas.openxmlformats.org/drawingml/2006/main" xmlns:r="http://schemas.openxmlformats.org/officeDocument/2006/relationships" xmlns:p="http://schemas.openxmlformats.org/presentationml/2006/main">
  <p:tag name="DVSHAPEID" val="VnpEN0UMUJE7D2uy8poR6E"/>
</p:tagLst>
</file>

<file path=ppt/tags/tag604.xml><?xml version="1.0" encoding="utf-8"?>
<p:tagLst xmlns:a="http://schemas.openxmlformats.org/drawingml/2006/main" xmlns:r="http://schemas.openxmlformats.org/officeDocument/2006/relationships" xmlns:p="http://schemas.openxmlformats.org/presentationml/2006/main">
  <p:tag name="DVSECTIONID" val="SgzsqDiPwSphNZ9OLi4Zko"/>
</p:tagLst>
</file>

<file path=ppt/tags/tag605.xml><?xml version="1.0" encoding="utf-8"?>
<p:tagLst xmlns:a="http://schemas.openxmlformats.org/drawingml/2006/main" xmlns:r="http://schemas.openxmlformats.org/officeDocument/2006/relationships" xmlns:p="http://schemas.openxmlformats.org/presentationml/2006/main">
  <p:tag name="DVSHAPEID" val="IbYCKrpMLT6N399jmFGqlX"/>
</p:tagLst>
</file>

<file path=ppt/tags/tag606.xml><?xml version="1.0" encoding="utf-8"?>
<p:tagLst xmlns:a="http://schemas.openxmlformats.org/drawingml/2006/main" xmlns:r="http://schemas.openxmlformats.org/officeDocument/2006/relationships" xmlns:p="http://schemas.openxmlformats.org/presentationml/2006/main">
  <p:tag name="DVSHAPEID" val="n88c8eMLbMD2iWwNM3dgQS"/>
</p:tagLst>
</file>

<file path=ppt/tags/tag607.xml><?xml version="1.0" encoding="utf-8"?>
<p:tagLst xmlns:a="http://schemas.openxmlformats.org/drawingml/2006/main" xmlns:r="http://schemas.openxmlformats.org/officeDocument/2006/relationships" xmlns:p="http://schemas.openxmlformats.org/presentationml/2006/main">
  <p:tag name="DVSHAPEID" val="lfFvDIPP4igLNQuxiaZ0Ij"/>
</p:tagLst>
</file>

<file path=ppt/tags/tag608.xml><?xml version="1.0" encoding="utf-8"?>
<p:tagLst xmlns:a="http://schemas.openxmlformats.org/drawingml/2006/main" xmlns:r="http://schemas.openxmlformats.org/officeDocument/2006/relationships" xmlns:p="http://schemas.openxmlformats.org/presentationml/2006/main">
  <p:tag name="DVSHAPEID" val="90RdNzTDd56uNTxCB3VlIk"/>
</p:tagLst>
</file>

<file path=ppt/tags/tag609.xml><?xml version="1.0" encoding="utf-8"?>
<p:tagLst xmlns:a="http://schemas.openxmlformats.org/drawingml/2006/main" xmlns:r="http://schemas.openxmlformats.org/officeDocument/2006/relationships" xmlns:p="http://schemas.openxmlformats.org/presentationml/2006/main">
  <p:tag name="DVSHAPEID" val="Mw9GieL2gQa15EEqVgWq5b"/>
</p:tagLst>
</file>

<file path=ppt/tags/tag61.xml><?xml version="1.0" encoding="utf-8"?>
<p:tagLst xmlns:a="http://schemas.openxmlformats.org/drawingml/2006/main" xmlns:r="http://schemas.openxmlformats.org/officeDocument/2006/relationships" xmlns:p="http://schemas.openxmlformats.org/presentationml/2006/main">
  <p:tag name="DVSHAPEID" val="2X6ktLtRaQmj6uvbHHSL8O"/>
</p:tagLst>
</file>

<file path=ppt/tags/tag610.xml><?xml version="1.0" encoding="utf-8"?>
<p:tagLst xmlns:a="http://schemas.openxmlformats.org/drawingml/2006/main" xmlns:r="http://schemas.openxmlformats.org/officeDocument/2006/relationships" xmlns:p="http://schemas.openxmlformats.org/presentationml/2006/main">
  <p:tag name="DVSHAPEID" val="Fi2B0FyW4mBOek37gFSaOf"/>
</p:tagLst>
</file>

<file path=ppt/tags/tag611.xml><?xml version="1.0" encoding="utf-8"?>
<p:tagLst xmlns:a="http://schemas.openxmlformats.org/drawingml/2006/main" xmlns:r="http://schemas.openxmlformats.org/officeDocument/2006/relationships" xmlns:p="http://schemas.openxmlformats.org/presentationml/2006/main">
  <p:tag name="DVSHAPEID" val="kLNSYb8FphfARQDHd5tkMN"/>
</p:tagLst>
</file>

<file path=ppt/tags/tag612.xml><?xml version="1.0" encoding="utf-8"?>
<p:tagLst xmlns:a="http://schemas.openxmlformats.org/drawingml/2006/main" xmlns:r="http://schemas.openxmlformats.org/officeDocument/2006/relationships" xmlns:p="http://schemas.openxmlformats.org/presentationml/2006/main">
  <p:tag name="DVSHAPEID" val="qgqkmN0hyUnpYhN8GnOpXj"/>
</p:tagLst>
</file>

<file path=ppt/tags/tag613.xml><?xml version="1.0" encoding="utf-8"?>
<p:tagLst xmlns:a="http://schemas.openxmlformats.org/drawingml/2006/main" xmlns:r="http://schemas.openxmlformats.org/officeDocument/2006/relationships" xmlns:p="http://schemas.openxmlformats.org/presentationml/2006/main">
  <p:tag name="DVSHAPEID" val="zDsduyrMGttxlxsEOkF7Jk"/>
</p:tagLst>
</file>

<file path=ppt/tags/tag614.xml><?xml version="1.0" encoding="utf-8"?>
<p:tagLst xmlns:a="http://schemas.openxmlformats.org/drawingml/2006/main" xmlns:r="http://schemas.openxmlformats.org/officeDocument/2006/relationships" xmlns:p="http://schemas.openxmlformats.org/presentationml/2006/main">
  <p:tag name="DVSHAPEID" val="dsSmU5o6wmP6HMR8jrPLeT"/>
</p:tagLst>
</file>

<file path=ppt/tags/tag615.xml><?xml version="1.0" encoding="utf-8"?>
<p:tagLst xmlns:a="http://schemas.openxmlformats.org/drawingml/2006/main" xmlns:r="http://schemas.openxmlformats.org/officeDocument/2006/relationships" xmlns:p="http://schemas.openxmlformats.org/presentationml/2006/main">
  <p:tag name="DVSHAPEID" val="VqVgG2ytKPzep0k8ElnAX7"/>
</p:tagLst>
</file>

<file path=ppt/tags/tag616.xml><?xml version="1.0" encoding="utf-8"?>
<p:tagLst xmlns:a="http://schemas.openxmlformats.org/drawingml/2006/main" xmlns:r="http://schemas.openxmlformats.org/officeDocument/2006/relationships" xmlns:p="http://schemas.openxmlformats.org/presentationml/2006/main">
  <p:tag name="DVSHAPEID" val="HeQFNG1dhY6kwrqDpmx2CZ"/>
</p:tagLst>
</file>

<file path=ppt/tags/tag617.xml><?xml version="1.0" encoding="utf-8"?>
<p:tagLst xmlns:a="http://schemas.openxmlformats.org/drawingml/2006/main" xmlns:r="http://schemas.openxmlformats.org/officeDocument/2006/relationships" xmlns:p="http://schemas.openxmlformats.org/presentationml/2006/main">
  <p:tag name="DVSHAPEID" val="xsnROaMtnEWOJGp1fSswyB"/>
</p:tagLst>
</file>

<file path=ppt/tags/tag618.xml><?xml version="1.0" encoding="utf-8"?>
<p:tagLst xmlns:a="http://schemas.openxmlformats.org/drawingml/2006/main" xmlns:r="http://schemas.openxmlformats.org/officeDocument/2006/relationships" xmlns:p="http://schemas.openxmlformats.org/presentationml/2006/main">
  <p:tag name="DVSHAPEID" val="85tTH0W12VuIHoiVRQqOAr"/>
</p:tagLst>
</file>

<file path=ppt/tags/tag619.xml><?xml version="1.0" encoding="utf-8"?>
<p:tagLst xmlns:a="http://schemas.openxmlformats.org/drawingml/2006/main" xmlns:r="http://schemas.openxmlformats.org/officeDocument/2006/relationships" xmlns:p="http://schemas.openxmlformats.org/presentationml/2006/main">
  <p:tag name="DVSHAPEID" val="nIIKeo7EA5rVjhnUtLxmB1"/>
</p:tagLst>
</file>

<file path=ppt/tags/tag62.xml><?xml version="1.0" encoding="utf-8"?>
<p:tagLst xmlns:a="http://schemas.openxmlformats.org/drawingml/2006/main" xmlns:r="http://schemas.openxmlformats.org/officeDocument/2006/relationships" xmlns:p="http://schemas.openxmlformats.org/presentationml/2006/main">
  <p:tag name="DVSHAPEID" val="oAQlthqfdDLqGSaQvMXgA5"/>
</p:tagLst>
</file>

<file path=ppt/tags/tag620.xml><?xml version="1.0" encoding="utf-8"?>
<p:tagLst xmlns:a="http://schemas.openxmlformats.org/drawingml/2006/main" xmlns:r="http://schemas.openxmlformats.org/officeDocument/2006/relationships" xmlns:p="http://schemas.openxmlformats.org/presentationml/2006/main">
  <p:tag name="DVSHAPEID" val="j1Y1Ij0B5K0GHLaXMyUoko"/>
</p:tagLst>
</file>

<file path=ppt/tags/tag621.xml><?xml version="1.0" encoding="utf-8"?>
<p:tagLst xmlns:a="http://schemas.openxmlformats.org/drawingml/2006/main" xmlns:r="http://schemas.openxmlformats.org/officeDocument/2006/relationships" xmlns:p="http://schemas.openxmlformats.org/presentationml/2006/main">
  <p:tag name="DVSHAPEID" val="gL40yWnFgeQmoHLcFNDZ0H"/>
</p:tagLst>
</file>

<file path=ppt/tags/tag622.xml><?xml version="1.0" encoding="utf-8"?>
<p:tagLst xmlns:a="http://schemas.openxmlformats.org/drawingml/2006/main" xmlns:r="http://schemas.openxmlformats.org/officeDocument/2006/relationships" xmlns:p="http://schemas.openxmlformats.org/presentationml/2006/main">
  <p:tag name="DVSHAPEID" val="VCzCKvZYrdGUKdXIL3dqtL"/>
</p:tagLst>
</file>

<file path=ppt/tags/tag623.xml><?xml version="1.0" encoding="utf-8"?>
<p:tagLst xmlns:a="http://schemas.openxmlformats.org/drawingml/2006/main" xmlns:r="http://schemas.openxmlformats.org/officeDocument/2006/relationships" xmlns:p="http://schemas.openxmlformats.org/presentationml/2006/main">
  <p:tag name="DVSHAPEID" val="QkmtbAT6KlozQsrVcRFiND"/>
</p:tagLst>
</file>

<file path=ppt/tags/tag624.xml><?xml version="1.0" encoding="utf-8"?>
<p:tagLst xmlns:a="http://schemas.openxmlformats.org/drawingml/2006/main" xmlns:r="http://schemas.openxmlformats.org/officeDocument/2006/relationships" xmlns:p="http://schemas.openxmlformats.org/presentationml/2006/main">
  <p:tag name="DVSHAPEID" val="hNaR1eBpMKWwLS16G6THFe"/>
</p:tagLst>
</file>

<file path=ppt/tags/tag625.xml><?xml version="1.0" encoding="utf-8"?>
<p:tagLst xmlns:a="http://schemas.openxmlformats.org/drawingml/2006/main" xmlns:r="http://schemas.openxmlformats.org/officeDocument/2006/relationships" xmlns:p="http://schemas.openxmlformats.org/presentationml/2006/main">
  <p:tag name="DVSHAPEID" val="kYnLyYanP1ZO9BDL3n45Y5"/>
</p:tagLst>
</file>

<file path=ppt/tags/tag626.xml><?xml version="1.0" encoding="utf-8"?>
<p:tagLst xmlns:a="http://schemas.openxmlformats.org/drawingml/2006/main" xmlns:r="http://schemas.openxmlformats.org/officeDocument/2006/relationships" xmlns:p="http://schemas.openxmlformats.org/presentationml/2006/main">
  <p:tag name="DVSHAPEID" val="kYnLyYanP1ZO9BDL3n45Y5"/>
</p:tagLst>
</file>

<file path=ppt/tags/tag627.xml><?xml version="1.0" encoding="utf-8"?>
<p:tagLst xmlns:a="http://schemas.openxmlformats.org/drawingml/2006/main" xmlns:r="http://schemas.openxmlformats.org/officeDocument/2006/relationships" xmlns:p="http://schemas.openxmlformats.org/presentationml/2006/main">
  <p:tag name="DVSHAPEID" val="kYnLyYanP1ZO9BDL3n45Y5"/>
</p:tagLst>
</file>

<file path=ppt/tags/tag628.xml><?xml version="1.0" encoding="utf-8"?>
<p:tagLst xmlns:a="http://schemas.openxmlformats.org/drawingml/2006/main" xmlns:r="http://schemas.openxmlformats.org/officeDocument/2006/relationships" xmlns:p="http://schemas.openxmlformats.org/presentationml/2006/main">
  <p:tag name="DVSHAPEID" val="kYnLyYanP1ZO9BDL3n45Y5"/>
</p:tagLst>
</file>

<file path=ppt/tags/tag629.xml><?xml version="1.0" encoding="utf-8"?>
<p:tagLst xmlns:a="http://schemas.openxmlformats.org/drawingml/2006/main" xmlns:r="http://schemas.openxmlformats.org/officeDocument/2006/relationships" xmlns:p="http://schemas.openxmlformats.org/presentationml/2006/main">
  <p:tag name="DVSHAPEID" val="kYnLyYanP1ZO9BDL3n45Y5"/>
</p:tagLst>
</file>

<file path=ppt/tags/tag63.xml><?xml version="1.0" encoding="utf-8"?>
<p:tagLst xmlns:a="http://schemas.openxmlformats.org/drawingml/2006/main" xmlns:r="http://schemas.openxmlformats.org/officeDocument/2006/relationships" xmlns:p="http://schemas.openxmlformats.org/presentationml/2006/main">
  <p:tag name="DVSHAPEID" val="TWObGL4TWckezvu8ibqUDI"/>
</p:tagLst>
</file>

<file path=ppt/tags/tag630.xml><?xml version="1.0" encoding="utf-8"?>
<p:tagLst xmlns:a="http://schemas.openxmlformats.org/drawingml/2006/main" xmlns:r="http://schemas.openxmlformats.org/officeDocument/2006/relationships" xmlns:p="http://schemas.openxmlformats.org/presentationml/2006/main">
  <p:tag name="DVSHAPEID" val="kYnLyYanP1ZO9BDL3n45Y5"/>
</p:tagLst>
</file>

<file path=ppt/tags/tag631.xml><?xml version="1.0" encoding="utf-8"?>
<p:tagLst xmlns:a="http://schemas.openxmlformats.org/drawingml/2006/main" xmlns:r="http://schemas.openxmlformats.org/officeDocument/2006/relationships" xmlns:p="http://schemas.openxmlformats.org/presentationml/2006/main">
  <p:tag name="DVSHAPEID" val="kYnLyYanP1ZO9BDL3n45Y5"/>
</p:tagLst>
</file>

<file path=ppt/tags/tag632.xml><?xml version="1.0" encoding="utf-8"?>
<p:tagLst xmlns:a="http://schemas.openxmlformats.org/drawingml/2006/main" xmlns:r="http://schemas.openxmlformats.org/officeDocument/2006/relationships" xmlns:p="http://schemas.openxmlformats.org/presentationml/2006/main">
  <p:tag name="DVSHAPEID" val="kYnLyYanP1ZO9BDL3n45Y5"/>
</p:tagLst>
</file>

<file path=ppt/tags/tag633.xml><?xml version="1.0" encoding="utf-8"?>
<p:tagLst xmlns:a="http://schemas.openxmlformats.org/drawingml/2006/main" xmlns:r="http://schemas.openxmlformats.org/officeDocument/2006/relationships" xmlns:p="http://schemas.openxmlformats.org/presentationml/2006/main">
  <p:tag name="DVSHAPEID" val="kYnLyYanP1ZO9BDL3n45Y5"/>
</p:tagLst>
</file>

<file path=ppt/tags/tag634.xml><?xml version="1.0" encoding="utf-8"?>
<p:tagLst xmlns:a="http://schemas.openxmlformats.org/drawingml/2006/main" xmlns:r="http://schemas.openxmlformats.org/officeDocument/2006/relationships" xmlns:p="http://schemas.openxmlformats.org/presentationml/2006/main">
  <p:tag name="DVSHAPEID" val="kYnLyYanP1ZO9BDL3n45Y5"/>
</p:tagLst>
</file>

<file path=ppt/tags/tag635.xml><?xml version="1.0" encoding="utf-8"?>
<p:tagLst xmlns:a="http://schemas.openxmlformats.org/drawingml/2006/main" xmlns:r="http://schemas.openxmlformats.org/officeDocument/2006/relationships" xmlns:p="http://schemas.openxmlformats.org/presentationml/2006/main">
  <p:tag name="DVSHAPEID" val="kYnLyYanP1ZO9BDL3n45Y5"/>
</p:tagLst>
</file>

<file path=ppt/tags/tag636.xml><?xml version="1.0" encoding="utf-8"?>
<p:tagLst xmlns:a="http://schemas.openxmlformats.org/drawingml/2006/main" xmlns:r="http://schemas.openxmlformats.org/officeDocument/2006/relationships" xmlns:p="http://schemas.openxmlformats.org/presentationml/2006/main">
  <p:tag name="DVSHAPEID" val="kYnLyYanP1ZO9BDL3n45Y5"/>
</p:tagLst>
</file>

<file path=ppt/tags/tag637.xml><?xml version="1.0" encoding="utf-8"?>
<p:tagLst xmlns:a="http://schemas.openxmlformats.org/drawingml/2006/main" xmlns:r="http://schemas.openxmlformats.org/officeDocument/2006/relationships" xmlns:p="http://schemas.openxmlformats.org/presentationml/2006/main">
  <p:tag name="DVSHAPEID" val="kYnLyYanP1ZO9BDL3n45Y5"/>
</p:tagLst>
</file>

<file path=ppt/tags/tag638.xml><?xml version="1.0" encoding="utf-8"?>
<p:tagLst xmlns:a="http://schemas.openxmlformats.org/drawingml/2006/main" xmlns:r="http://schemas.openxmlformats.org/officeDocument/2006/relationships" xmlns:p="http://schemas.openxmlformats.org/presentationml/2006/main">
  <p:tag name="DVSHAPEID" val="kYnLyYanP1ZO9BDL3n45Y5"/>
</p:tagLst>
</file>

<file path=ppt/tags/tag639.xml><?xml version="1.0" encoding="utf-8"?>
<p:tagLst xmlns:a="http://schemas.openxmlformats.org/drawingml/2006/main" xmlns:r="http://schemas.openxmlformats.org/officeDocument/2006/relationships" xmlns:p="http://schemas.openxmlformats.org/presentationml/2006/main">
  <p:tag name="DVSHAPEID" val="kYnLyYanP1ZO9BDL3n45Y5"/>
</p:tagLst>
</file>

<file path=ppt/tags/tag64.xml><?xml version="1.0" encoding="utf-8"?>
<p:tagLst xmlns:a="http://schemas.openxmlformats.org/drawingml/2006/main" xmlns:r="http://schemas.openxmlformats.org/officeDocument/2006/relationships" xmlns:p="http://schemas.openxmlformats.org/presentationml/2006/main">
  <p:tag name="DVSECTIONID" val="5jWUBCFSJZO4ccizo6rXGt"/>
</p:tagLst>
</file>

<file path=ppt/tags/tag640.xml><?xml version="1.0" encoding="utf-8"?>
<p:tagLst xmlns:a="http://schemas.openxmlformats.org/drawingml/2006/main" xmlns:r="http://schemas.openxmlformats.org/officeDocument/2006/relationships" xmlns:p="http://schemas.openxmlformats.org/presentationml/2006/main">
  <p:tag name="DVSHAPEID" val="kYnLyYanP1ZO9BDL3n45Y5"/>
</p:tagLst>
</file>

<file path=ppt/tags/tag641.xml><?xml version="1.0" encoding="utf-8"?>
<p:tagLst xmlns:a="http://schemas.openxmlformats.org/drawingml/2006/main" xmlns:r="http://schemas.openxmlformats.org/officeDocument/2006/relationships" xmlns:p="http://schemas.openxmlformats.org/presentationml/2006/main">
  <p:tag name="DVSHAPEID" val="kYnLyYanP1ZO9BDL3n45Y5"/>
</p:tagLst>
</file>

<file path=ppt/tags/tag642.xml><?xml version="1.0" encoding="utf-8"?>
<p:tagLst xmlns:a="http://schemas.openxmlformats.org/drawingml/2006/main" xmlns:r="http://schemas.openxmlformats.org/officeDocument/2006/relationships" xmlns:p="http://schemas.openxmlformats.org/presentationml/2006/main">
  <p:tag name="DVSHAPEID" val="kYnLyYanP1ZO9BDL3n45Y5"/>
</p:tagLst>
</file>

<file path=ppt/tags/tag643.xml><?xml version="1.0" encoding="utf-8"?>
<p:tagLst xmlns:a="http://schemas.openxmlformats.org/drawingml/2006/main" xmlns:r="http://schemas.openxmlformats.org/officeDocument/2006/relationships" xmlns:p="http://schemas.openxmlformats.org/presentationml/2006/main">
  <p:tag name="DVSHAPEID" val="kYnLyYanP1ZO9BDL3n45Y5"/>
</p:tagLst>
</file>

<file path=ppt/tags/tag644.xml><?xml version="1.0" encoding="utf-8"?>
<p:tagLst xmlns:a="http://schemas.openxmlformats.org/drawingml/2006/main" xmlns:r="http://schemas.openxmlformats.org/officeDocument/2006/relationships" xmlns:p="http://schemas.openxmlformats.org/presentationml/2006/main">
  <p:tag name="DVSHAPEID" val="kYnLyYanP1ZO9BDL3n45Y5"/>
</p:tagLst>
</file>

<file path=ppt/tags/tag645.xml><?xml version="1.0" encoding="utf-8"?>
<p:tagLst xmlns:a="http://schemas.openxmlformats.org/drawingml/2006/main" xmlns:r="http://schemas.openxmlformats.org/officeDocument/2006/relationships" xmlns:p="http://schemas.openxmlformats.org/presentationml/2006/main">
  <p:tag name="DVSHAPEID" val="VnpEN0UMUJE7D2uy8poR6E"/>
</p:tagLst>
</file>

<file path=ppt/tags/tag646.xml><?xml version="1.0" encoding="utf-8"?>
<p:tagLst xmlns:a="http://schemas.openxmlformats.org/drawingml/2006/main" xmlns:r="http://schemas.openxmlformats.org/officeDocument/2006/relationships" xmlns:p="http://schemas.openxmlformats.org/presentationml/2006/main">
  <p:tag name="DVSHAPEID" val="VnpEN0UMUJE7D2uy8poR6E"/>
</p:tagLst>
</file>

<file path=ppt/tags/tag647.xml><?xml version="1.0" encoding="utf-8"?>
<p:tagLst xmlns:a="http://schemas.openxmlformats.org/drawingml/2006/main" xmlns:r="http://schemas.openxmlformats.org/officeDocument/2006/relationships" xmlns:p="http://schemas.openxmlformats.org/presentationml/2006/main">
  <p:tag name="DVSHAPEID" val="VnpEN0UMUJE7D2uy8poR6E"/>
</p:tagLst>
</file>

<file path=ppt/tags/tag648.xml><?xml version="1.0" encoding="utf-8"?>
<p:tagLst xmlns:a="http://schemas.openxmlformats.org/drawingml/2006/main" xmlns:r="http://schemas.openxmlformats.org/officeDocument/2006/relationships" xmlns:p="http://schemas.openxmlformats.org/presentationml/2006/main">
  <p:tag name="DVSHAPEID" val="VnpEN0UMUJE7D2uy8poR6E"/>
</p:tagLst>
</file>

<file path=ppt/tags/tag649.xml><?xml version="1.0" encoding="utf-8"?>
<p:tagLst xmlns:a="http://schemas.openxmlformats.org/drawingml/2006/main" xmlns:r="http://schemas.openxmlformats.org/officeDocument/2006/relationships" xmlns:p="http://schemas.openxmlformats.org/presentationml/2006/main">
  <p:tag name="DVSHAPEID" val="VnpEN0UMUJE7D2uy8poR6E"/>
</p:tagLst>
</file>

<file path=ppt/tags/tag65.xml><?xml version="1.0" encoding="utf-8"?>
<p:tagLst xmlns:a="http://schemas.openxmlformats.org/drawingml/2006/main" xmlns:r="http://schemas.openxmlformats.org/officeDocument/2006/relationships" xmlns:p="http://schemas.openxmlformats.org/presentationml/2006/main">
  <p:tag name="DVSHAPEID" val="LAyGSMH5jiBRj5XNLhEhmS"/>
</p:tagLst>
</file>

<file path=ppt/tags/tag650.xml><?xml version="1.0" encoding="utf-8"?>
<p:tagLst xmlns:a="http://schemas.openxmlformats.org/drawingml/2006/main" xmlns:r="http://schemas.openxmlformats.org/officeDocument/2006/relationships" xmlns:p="http://schemas.openxmlformats.org/presentationml/2006/main">
  <p:tag name="DVSHAPEID" val="VnpEN0UMUJE7D2uy8poR6E"/>
</p:tagLst>
</file>

<file path=ppt/tags/tag651.xml><?xml version="1.0" encoding="utf-8"?>
<p:tagLst xmlns:a="http://schemas.openxmlformats.org/drawingml/2006/main" xmlns:r="http://schemas.openxmlformats.org/officeDocument/2006/relationships" xmlns:p="http://schemas.openxmlformats.org/presentationml/2006/main">
  <p:tag name="DVSHAPEID" val="VnpEN0UMUJE7D2uy8poR6E"/>
</p:tagLst>
</file>

<file path=ppt/tags/tag652.xml><?xml version="1.0" encoding="utf-8"?>
<p:tagLst xmlns:a="http://schemas.openxmlformats.org/drawingml/2006/main" xmlns:r="http://schemas.openxmlformats.org/officeDocument/2006/relationships" xmlns:p="http://schemas.openxmlformats.org/presentationml/2006/main">
  <p:tag name="DVSHAPEID" val="VnpEN0UMUJE7D2uy8poR6E"/>
</p:tagLst>
</file>

<file path=ppt/tags/tag653.xml><?xml version="1.0" encoding="utf-8"?>
<p:tagLst xmlns:a="http://schemas.openxmlformats.org/drawingml/2006/main" xmlns:r="http://schemas.openxmlformats.org/officeDocument/2006/relationships" xmlns:p="http://schemas.openxmlformats.org/presentationml/2006/main">
  <p:tag name="DVSHAPEID" val="VnpEN0UMUJE7D2uy8poR6E"/>
</p:tagLst>
</file>

<file path=ppt/tags/tag654.xml><?xml version="1.0" encoding="utf-8"?>
<p:tagLst xmlns:a="http://schemas.openxmlformats.org/drawingml/2006/main" xmlns:r="http://schemas.openxmlformats.org/officeDocument/2006/relationships" xmlns:p="http://schemas.openxmlformats.org/presentationml/2006/main">
  <p:tag name="DVSHAPEID" val="VnpEN0UMUJE7D2uy8poR6E"/>
</p:tagLst>
</file>

<file path=ppt/tags/tag655.xml><?xml version="1.0" encoding="utf-8"?>
<p:tagLst xmlns:a="http://schemas.openxmlformats.org/drawingml/2006/main" xmlns:r="http://schemas.openxmlformats.org/officeDocument/2006/relationships" xmlns:p="http://schemas.openxmlformats.org/presentationml/2006/main">
  <p:tag name="DVSHAPEID" val="VnpEN0UMUJE7D2uy8poR6E"/>
</p:tagLst>
</file>

<file path=ppt/tags/tag656.xml><?xml version="1.0" encoding="utf-8"?>
<p:tagLst xmlns:a="http://schemas.openxmlformats.org/drawingml/2006/main" xmlns:r="http://schemas.openxmlformats.org/officeDocument/2006/relationships" xmlns:p="http://schemas.openxmlformats.org/presentationml/2006/main">
  <p:tag name="DVSHAPEID" val="VnpEN0UMUJE7D2uy8poR6E"/>
</p:tagLst>
</file>

<file path=ppt/tags/tag657.xml><?xml version="1.0" encoding="utf-8"?>
<p:tagLst xmlns:a="http://schemas.openxmlformats.org/drawingml/2006/main" xmlns:r="http://schemas.openxmlformats.org/officeDocument/2006/relationships" xmlns:p="http://schemas.openxmlformats.org/presentationml/2006/main">
  <p:tag name="DVSHAPEID" val="VnpEN0UMUJE7D2uy8poR6E"/>
</p:tagLst>
</file>

<file path=ppt/tags/tag658.xml><?xml version="1.0" encoding="utf-8"?>
<p:tagLst xmlns:a="http://schemas.openxmlformats.org/drawingml/2006/main" xmlns:r="http://schemas.openxmlformats.org/officeDocument/2006/relationships" xmlns:p="http://schemas.openxmlformats.org/presentationml/2006/main">
  <p:tag name="DVSHAPEID" val="VnpEN0UMUJE7D2uy8poR6E"/>
</p:tagLst>
</file>

<file path=ppt/tags/tag659.xml><?xml version="1.0" encoding="utf-8"?>
<p:tagLst xmlns:a="http://schemas.openxmlformats.org/drawingml/2006/main" xmlns:r="http://schemas.openxmlformats.org/officeDocument/2006/relationships" xmlns:p="http://schemas.openxmlformats.org/presentationml/2006/main">
  <p:tag name="DVSHAPEID" val="VnpEN0UMUJE7D2uy8poR6E"/>
</p:tagLst>
</file>

<file path=ppt/tags/tag66.xml><?xml version="1.0" encoding="utf-8"?>
<p:tagLst xmlns:a="http://schemas.openxmlformats.org/drawingml/2006/main" xmlns:r="http://schemas.openxmlformats.org/officeDocument/2006/relationships" xmlns:p="http://schemas.openxmlformats.org/presentationml/2006/main">
  <p:tag name="DVSHAPEID" val="GwxKT4Fw75IXEIB1UevxIv"/>
</p:tagLst>
</file>

<file path=ppt/tags/tag660.xml><?xml version="1.0" encoding="utf-8"?>
<p:tagLst xmlns:a="http://schemas.openxmlformats.org/drawingml/2006/main" xmlns:r="http://schemas.openxmlformats.org/officeDocument/2006/relationships" xmlns:p="http://schemas.openxmlformats.org/presentationml/2006/main">
  <p:tag name="DVSHAPEID" val="VnpEN0UMUJE7D2uy8poR6E"/>
</p:tagLst>
</file>

<file path=ppt/tags/tag661.xml><?xml version="1.0" encoding="utf-8"?>
<p:tagLst xmlns:a="http://schemas.openxmlformats.org/drawingml/2006/main" xmlns:r="http://schemas.openxmlformats.org/officeDocument/2006/relationships" xmlns:p="http://schemas.openxmlformats.org/presentationml/2006/main">
  <p:tag name="DVSHAPEID" val="VnpEN0UMUJE7D2uy8poR6E"/>
</p:tagLst>
</file>

<file path=ppt/tags/tag662.xml><?xml version="1.0" encoding="utf-8"?>
<p:tagLst xmlns:a="http://schemas.openxmlformats.org/drawingml/2006/main" xmlns:r="http://schemas.openxmlformats.org/officeDocument/2006/relationships" xmlns:p="http://schemas.openxmlformats.org/presentationml/2006/main">
  <p:tag name="DVSHAPEID" val="VnpEN0UMUJE7D2uy8poR6E"/>
</p:tagLst>
</file>

<file path=ppt/tags/tag663.xml><?xml version="1.0" encoding="utf-8"?>
<p:tagLst xmlns:a="http://schemas.openxmlformats.org/drawingml/2006/main" xmlns:r="http://schemas.openxmlformats.org/officeDocument/2006/relationships" xmlns:p="http://schemas.openxmlformats.org/presentationml/2006/main">
  <p:tag name="DVSHAPEID" val="VnpEN0UMUJE7D2uy8poR6E"/>
</p:tagLst>
</file>

<file path=ppt/tags/tag664.xml><?xml version="1.0" encoding="utf-8"?>
<p:tagLst xmlns:a="http://schemas.openxmlformats.org/drawingml/2006/main" xmlns:r="http://schemas.openxmlformats.org/officeDocument/2006/relationships" xmlns:p="http://schemas.openxmlformats.org/presentationml/2006/main">
  <p:tag name="DVSHAPEID" val="VnpEN0UMUJE7D2uy8poR6E"/>
</p:tagLst>
</file>

<file path=ppt/tags/tag665.xml><?xml version="1.0" encoding="utf-8"?>
<p:tagLst xmlns:a="http://schemas.openxmlformats.org/drawingml/2006/main" xmlns:r="http://schemas.openxmlformats.org/officeDocument/2006/relationships" xmlns:p="http://schemas.openxmlformats.org/presentationml/2006/main">
  <p:tag name="DVSHAPEID" val="VnpEN0UMUJE7D2uy8poR6E"/>
</p:tagLst>
</file>

<file path=ppt/tags/tag666.xml><?xml version="1.0" encoding="utf-8"?>
<p:tagLst xmlns:a="http://schemas.openxmlformats.org/drawingml/2006/main" xmlns:r="http://schemas.openxmlformats.org/officeDocument/2006/relationships" xmlns:p="http://schemas.openxmlformats.org/presentationml/2006/main">
  <p:tag name="DVSHAPEID" val="VnpEN0UMUJE7D2uy8poR6E"/>
</p:tagLst>
</file>

<file path=ppt/tags/tag667.xml><?xml version="1.0" encoding="utf-8"?>
<p:tagLst xmlns:a="http://schemas.openxmlformats.org/drawingml/2006/main" xmlns:r="http://schemas.openxmlformats.org/officeDocument/2006/relationships" xmlns:p="http://schemas.openxmlformats.org/presentationml/2006/main">
  <p:tag name="DVSHAPEID" val="VnpEN0UMUJE7D2uy8poR6E"/>
</p:tagLst>
</file>

<file path=ppt/tags/tag668.xml><?xml version="1.0" encoding="utf-8"?>
<p:tagLst xmlns:a="http://schemas.openxmlformats.org/drawingml/2006/main" xmlns:r="http://schemas.openxmlformats.org/officeDocument/2006/relationships" xmlns:p="http://schemas.openxmlformats.org/presentationml/2006/main">
  <p:tag name="DVSHAPEID" val="VnpEN0UMUJE7D2uy8poR6E"/>
</p:tagLst>
</file>

<file path=ppt/tags/tag669.xml><?xml version="1.0" encoding="utf-8"?>
<p:tagLst xmlns:a="http://schemas.openxmlformats.org/drawingml/2006/main" xmlns:r="http://schemas.openxmlformats.org/officeDocument/2006/relationships" xmlns:p="http://schemas.openxmlformats.org/presentationml/2006/main">
  <p:tag name="DVSHAPEID" val="VnpEN0UMUJE7D2uy8poR6E"/>
</p:tagLst>
</file>

<file path=ppt/tags/tag67.xml><?xml version="1.0" encoding="utf-8"?>
<p:tagLst xmlns:a="http://schemas.openxmlformats.org/drawingml/2006/main" xmlns:r="http://schemas.openxmlformats.org/officeDocument/2006/relationships" xmlns:p="http://schemas.openxmlformats.org/presentationml/2006/main">
  <p:tag name="DVSECTIONID" val="2Ndv04yhFrzmYCQt4EPgQK"/>
</p:tagLst>
</file>

<file path=ppt/tags/tag670.xml><?xml version="1.0" encoding="utf-8"?>
<p:tagLst xmlns:a="http://schemas.openxmlformats.org/drawingml/2006/main" xmlns:r="http://schemas.openxmlformats.org/officeDocument/2006/relationships" xmlns:p="http://schemas.openxmlformats.org/presentationml/2006/main">
  <p:tag name="DVSHAPEID" val="VnpEN0UMUJE7D2uy8poR6E"/>
</p:tagLst>
</file>

<file path=ppt/tags/tag671.xml><?xml version="1.0" encoding="utf-8"?>
<p:tagLst xmlns:a="http://schemas.openxmlformats.org/drawingml/2006/main" xmlns:r="http://schemas.openxmlformats.org/officeDocument/2006/relationships" xmlns:p="http://schemas.openxmlformats.org/presentationml/2006/main">
  <p:tag name="DVSHAPEID" val="VnpEN0UMUJE7D2uy8poR6E"/>
</p:tagLst>
</file>

<file path=ppt/tags/tag672.xml><?xml version="1.0" encoding="utf-8"?>
<p:tagLst xmlns:a="http://schemas.openxmlformats.org/drawingml/2006/main" xmlns:r="http://schemas.openxmlformats.org/officeDocument/2006/relationships" xmlns:p="http://schemas.openxmlformats.org/presentationml/2006/main">
  <p:tag name="DVSHAPEID" val="VnpEN0UMUJE7D2uy8poR6E"/>
</p:tagLst>
</file>

<file path=ppt/tags/tag673.xml><?xml version="1.0" encoding="utf-8"?>
<p:tagLst xmlns:a="http://schemas.openxmlformats.org/drawingml/2006/main" xmlns:r="http://schemas.openxmlformats.org/officeDocument/2006/relationships" xmlns:p="http://schemas.openxmlformats.org/presentationml/2006/main">
  <p:tag name="DVSHAPEID" val="VnpEN0UMUJE7D2uy8poR6E"/>
</p:tagLst>
</file>

<file path=ppt/tags/tag674.xml><?xml version="1.0" encoding="utf-8"?>
<p:tagLst xmlns:a="http://schemas.openxmlformats.org/drawingml/2006/main" xmlns:r="http://schemas.openxmlformats.org/officeDocument/2006/relationships" xmlns:p="http://schemas.openxmlformats.org/presentationml/2006/main">
  <p:tag name="DVSHAPEID" val="VnpEN0UMUJE7D2uy8poR6E"/>
</p:tagLst>
</file>

<file path=ppt/tags/tag675.xml><?xml version="1.0" encoding="utf-8"?>
<p:tagLst xmlns:a="http://schemas.openxmlformats.org/drawingml/2006/main" xmlns:r="http://schemas.openxmlformats.org/officeDocument/2006/relationships" xmlns:p="http://schemas.openxmlformats.org/presentationml/2006/main">
  <p:tag name="DVSHAPEID" val="VnpEN0UMUJE7D2uy8poR6E"/>
</p:tagLst>
</file>

<file path=ppt/tags/tag676.xml><?xml version="1.0" encoding="utf-8"?>
<p:tagLst xmlns:a="http://schemas.openxmlformats.org/drawingml/2006/main" xmlns:r="http://schemas.openxmlformats.org/officeDocument/2006/relationships" xmlns:p="http://schemas.openxmlformats.org/presentationml/2006/main">
  <p:tag name="DVSHAPEID" val="VnpEN0UMUJE7D2uy8poR6E"/>
</p:tagLst>
</file>

<file path=ppt/tags/tag677.xml><?xml version="1.0" encoding="utf-8"?>
<p:tagLst xmlns:a="http://schemas.openxmlformats.org/drawingml/2006/main" xmlns:r="http://schemas.openxmlformats.org/officeDocument/2006/relationships" xmlns:p="http://schemas.openxmlformats.org/presentationml/2006/main">
  <p:tag name="DVSHAPEID" val="VnpEN0UMUJE7D2uy8poR6E"/>
</p:tagLst>
</file>

<file path=ppt/tags/tag678.xml><?xml version="1.0" encoding="utf-8"?>
<p:tagLst xmlns:a="http://schemas.openxmlformats.org/drawingml/2006/main" xmlns:r="http://schemas.openxmlformats.org/officeDocument/2006/relationships" xmlns:p="http://schemas.openxmlformats.org/presentationml/2006/main">
  <p:tag name="DVSHAPEID" val="VnpEN0UMUJE7D2uy8poR6E"/>
</p:tagLst>
</file>

<file path=ppt/tags/tag679.xml><?xml version="1.0" encoding="utf-8"?>
<p:tagLst xmlns:a="http://schemas.openxmlformats.org/drawingml/2006/main" xmlns:r="http://schemas.openxmlformats.org/officeDocument/2006/relationships" xmlns:p="http://schemas.openxmlformats.org/presentationml/2006/main">
  <p:tag name="DVSHAPEID" val="VnpEN0UMUJE7D2uy8poR6E"/>
</p:tagLst>
</file>

<file path=ppt/tags/tag68.xml><?xml version="1.0" encoding="utf-8"?>
<p:tagLst xmlns:a="http://schemas.openxmlformats.org/drawingml/2006/main" xmlns:r="http://schemas.openxmlformats.org/officeDocument/2006/relationships" xmlns:p="http://schemas.openxmlformats.org/presentationml/2006/main">
  <p:tag name="DVSHAPEID" val="Z7zrmcr6RbOSU188TCpNaw"/>
</p:tagLst>
</file>

<file path=ppt/tags/tag680.xml><?xml version="1.0" encoding="utf-8"?>
<p:tagLst xmlns:a="http://schemas.openxmlformats.org/drawingml/2006/main" xmlns:r="http://schemas.openxmlformats.org/officeDocument/2006/relationships" xmlns:p="http://schemas.openxmlformats.org/presentationml/2006/main">
  <p:tag name="DVSHAPEID" val="VnpEN0UMUJE7D2uy8poR6E"/>
</p:tagLst>
</file>

<file path=ppt/tags/tag681.xml><?xml version="1.0" encoding="utf-8"?>
<p:tagLst xmlns:a="http://schemas.openxmlformats.org/drawingml/2006/main" xmlns:r="http://schemas.openxmlformats.org/officeDocument/2006/relationships" xmlns:p="http://schemas.openxmlformats.org/presentationml/2006/main">
  <p:tag name="DVSHAPEID" val="VnpEN0UMUJE7D2uy8poR6E"/>
</p:tagLst>
</file>

<file path=ppt/tags/tag682.xml><?xml version="1.0" encoding="utf-8"?>
<p:tagLst xmlns:a="http://schemas.openxmlformats.org/drawingml/2006/main" xmlns:r="http://schemas.openxmlformats.org/officeDocument/2006/relationships" xmlns:p="http://schemas.openxmlformats.org/presentationml/2006/main">
  <p:tag name="DVSHAPEID" val="VnpEN0UMUJE7D2uy8poR6E"/>
</p:tagLst>
</file>

<file path=ppt/tags/tag683.xml><?xml version="1.0" encoding="utf-8"?>
<p:tagLst xmlns:a="http://schemas.openxmlformats.org/drawingml/2006/main" xmlns:r="http://schemas.openxmlformats.org/officeDocument/2006/relationships" xmlns:p="http://schemas.openxmlformats.org/presentationml/2006/main">
  <p:tag name="DVSHAPEID" val="VnpEN0UMUJE7D2uy8poR6E"/>
</p:tagLst>
</file>

<file path=ppt/tags/tag684.xml><?xml version="1.0" encoding="utf-8"?>
<p:tagLst xmlns:a="http://schemas.openxmlformats.org/drawingml/2006/main" xmlns:r="http://schemas.openxmlformats.org/officeDocument/2006/relationships" xmlns:p="http://schemas.openxmlformats.org/presentationml/2006/main">
  <p:tag name="DVSHAPEID" val="VnpEN0UMUJE7D2uy8poR6E"/>
</p:tagLst>
</file>

<file path=ppt/tags/tag685.xml><?xml version="1.0" encoding="utf-8"?>
<p:tagLst xmlns:a="http://schemas.openxmlformats.org/drawingml/2006/main" xmlns:r="http://schemas.openxmlformats.org/officeDocument/2006/relationships" xmlns:p="http://schemas.openxmlformats.org/presentationml/2006/main">
  <p:tag name="DVSHAPEID" val="VnpEN0UMUJE7D2uy8poR6E"/>
</p:tagLst>
</file>

<file path=ppt/tags/tag686.xml><?xml version="1.0" encoding="utf-8"?>
<p:tagLst xmlns:a="http://schemas.openxmlformats.org/drawingml/2006/main" xmlns:r="http://schemas.openxmlformats.org/officeDocument/2006/relationships" xmlns:p="http://schemas.openxmlformats.org/presentationml/2006/main">
  <p:tag name="DVSHAPEID" val="VnpEN0UMUJE7D2uy8poR6E"/>
</p:tagLst>
</file>

<file path=ppt/tags/tag687.xml><?xml version="1.0" encoding="utf-8"?>
<p:tagLst xmlns:a="http://schemas.openxmlformats.org/drawingml/2006/main" xmlns:r="http://schemas.openxmlformats.org/officeDocument/2006/relationships" xmlns:p="http://schemas.openxmlformats.org/presentationml/2006/main">
  <p:tag name="DVSHAPEID" val="VnpEN0UMUJE7D2uy8poR6E"/>
</p:tagLst>
</file>

<file path=ppt/tags/tag688.xml><?xml version="1.0" encoding="utf-8"?>
<p:tagLst xmlns:a="http://schemas.openxmlformats.org/drawingml/2006/main" xmlns:r="http://schemas.openxmlformats.org/officeDocument/2006/relationships" xmlns:p="http://schemas.openxmlformats.org/presentationml/2006/main">
  <p:tag name="DVSHAPEID" val="VnpEN0UMUJE7D2uy8poR6E"/>
</p:tagLst>
</file>

<file path=ppt/tags/tag689.xml><?xml version="1.0" encoding="utf-8"?>
<p:tagLst xmlns:a="http://schemas.openxmlformats.org/drawingml/2006/main" xmlns:r="http://schemas.openxmlformats.org/officeDocument/2006/relationships" xmlns:p="http://schemas.openxmlformats.org/presentationml/2006/main">
  <p:tag name="DVSHAPEID" val="VnpEN0UMUJE7D2uy8poR6E"/>
</p:tagLst>
</file>

<file path=ppt/tags/tag69.xml><?xml version="1.0" encoding="utf-8"?>
<p:tagLst xmlns:a="http://schemas.openxmlformats.org/drawingml/2006/main" xmlns:r="http://schemas.openxmlformats.org/officeDocument/2006/relationships" xmlns:p="http://schemas.openxmlformats.org/presentationml/2006/main">
  <p:tag name="DVSHAPEID" val="8lqfbJmqMOaawqbrHt51ex"/>
</p:tagLst>
</file>

<file path=ppt/tags/tag690.xml><?xml version="1.0" encoding="utf-8"?>
<p:tagLst xmlns:a="http://schemas.openxmlformats.org/drawingml/2006/main" xmlns:r="http://schemas.openxmlformats.org/officeDocument/2006/relationships" xmlns:p="http://schemas.openxmlformats.org/presentationml/2006/main">
  <p:tag name="DVSHAPEID" val="VnpEN0UMUJE7D2uy8poR6E"/>
</p:tagLst>
</file>

<file path=ppt/tags/tag691.xml><?xml version="1.0" encoding="utf-8"?>
<p:tagLst xmlns:a="http://schemas.openxmlformats.org/drawingml/2006/main" xmlns:r="http://schemas.openxmlformats.org/officeDocument/2006/relationships" xmlns:p="http://schemas.openxmlformats.org/presentationml/2006/main">
  <p:tag name="DVSHAPEID" val="VnpEN0UMUJE7D2uy8poR6E"/>
</p:tagLst>
</file>

<file path=ppt/tags/tag692.xml><?xml version="1.0" encoding="utf-8"?>
<p:tagLst xmlns:a="http://schemas.openxmlformats.org/drawingml/2006/main" xmlns:r="http://schemas.openxmlformats.org/officeDocument/2006/relationships" xmlns:p="http://schemas.openxmlformats.org/presentationml/2006/main">
  <p:tag name="DVSHAPEID" val="VnpEN0UMUJE7D2uy8poR6E"/>
</p:tagLst>
</file>

<file path=ppt/tags/tag693.xml><?xml version="1.0" encoding="utf-8"?>
<p:tagLst xmlns:a="http://schemas.openxmlformats.org/drawingml/2006/main" xmlns:r="http://schemas.openxmlformats.org/officeDocument/2006/relationships" xmlns:p="http://schemas.openxmlformats.org/presentationml/2006/main">
  <p:tag name="DVSHAPEID" val="VnpEN0UMUJE7D2uy8poR6E"/>
</p:tagLst>
</file>

<file path=ppt/tags/tag694.xml><?xml version="1.0" encoding="utf-8"?>
<p:tagLst xmlns:a="http://schemas.openxmlformats.org/drawingml/2006/main" xmlns:r="http://schemas.openxmlformats.org/officeDocument/2006/relationships" xmlns:p="http://schemas.openxmlformats.org/presentationml/2006/main">
  <p:tag name="DVSHAPEID" val="VnpEN0UMUJE7D2uy8poR6E"/>
</p:tagLst>
</file>

<file path=ppt/tags/tag695.xml><?xml version="1.0" encoding="utf-8"?>
<p:tagLst xmlns:a="http://schemas.openxmlformats.org/drawingml/2006/main" xmlns:r="http://schemas.openxmlformats.org/officeDocument/2006/relationships" xmlns:p="http://schemas.openxmlformats.org/presentationml/2006/main">
  <p:tag name="DVSHAPEID" val="VnpEN0UMUJE7D2uy8poR6E"/>
</p:tagLst>
</file>

<file path=ppt/tags/tag696.xml><?xml version="1.0" encoding="utf-8"?>
<p:tagLst xmlns:a="http://schemas.openxmlformats.org/drawingml/2006/main" xmlns:r="http://schemas.openxmlformats.org/officeDocument/2006/relationships" xmlns:p="http://schemas.openxmlformats.org/presentationml/2006/main">
  <p:tag name="DVSHAPEID" val="VnpEN0UMUJE7D2uy8poR6E"/>
</p:tagLst>
</file>

<file path=ppt/tags/tag697.xml><?xml version="1.0" encoding="utf-8"?>
<p:tagLst xmlns:a="http://schemas.openxmlformats.org/drawingml/2006/main" xmlns:r="http://schemas.openxmlformats.org/officeDocument/2006/relationships" xmlns:p="http://schemas.openxmlformats.org/presentationml/2006/main">
  <p:tag name="DVSHAPEID" val="VnpEN0UMUJE7D2uy8poR6E"/>
</p:tagLst>
</file>

<file path=ppt/tags/tag698.xml><?xml version="1.0" encoding="utf-8"?>
<p:tagLst xmlns:a="http://schemas.openxmlformats.org/drawingml/2006/main" xmlns:r="http://schemas.openxmlformats.org/officeDocument/2006/relationships" xmlns:p="http://schemas.openxmlformats.org/presentationml/2006/main">
  <p:tag name="DVSHAPEID" val="VnpEN0UMUJE7D2uy8poR6E"/>
</p:tagLst>
</file>

<file path=ppt/tags/tag699.xml><?xml version="1.0" encoding="utf-8"?>
<p:tagLst xmlns:a="http://schemas.openxmlformats.org/drawingml/2006/main" xmlns:r="http://schemas.openxmlformats.org/officeDocument/2006/relationships" xmlns:p="http://schemas.openxmlformats.org/presentationml/2006/main">
  <p:tag name="DVSHAPEID" val="VnpEN0UMUJE7D2uy8poR6E"/>
</p:tagLst>
</file>

<file path=ppt/tags/tag7.xml><?xml version="1.0" encoding="utf-8"?>
<p:tagLst xmlns:a="http://schemas.openxmlformats.org/drawingml/2006/main" xmlns:r="http://schemas.openxmlformats.org/officeDocument/2006/relationships" xmlns:p="http://schemas.openxmlformats.org/presentationml/2006/main">
  <p:tag name="DVSHAPEID" val="nLICcayeHTuOBDC8eLViR4"/>
</p:tagLst>
</file>

<file path=ppt/tags/tag70.xml><?xml version="1.0" encoding="utf-8"?>
<p:tagLst xmlns:a="http://schemas.openxmlformats.org/drawingml/2006/main" xmlns:r="http://schemas.openxmlformats.org/officeDocument/2006/relationships" xmlns:p="http://schemas.openxmlformats.org/presentationml/2006/main">
  <p:tag name="DVSHAPEID" val="9LNATMlS7UltYe070HJro0"/>
</p:tagLst>
</file>

<file path=ppt/tags/tag700.xml><?xml version="1.0" encoding="utf-8"?>
<p:tagLst xmlns:a="http://schemas.openxmlformats.org/drawingml/2006/main" xmlns:r="http://schemas.openxmlformats.org/officeDocument/2006/relationships" xmlns:p="http://schemas.openxmlformats.org/presentationml/2006/main">
  <p:tag name="DVSHAPEID" val="VnpEN0UMUJE7D2uy8poR6E"/>
</p:tagLst>
</file>

<file path=ppt/tags/tag701.xml><?xml version="1.0" encoding="utf-8"?>
<p:tagLst xmlns:a="http://schemas.openxmlformats.org/drawingml/2006/main" xmlns:r="http://schemas.openxmlformats.org/officeDocument/2006/relationships" xmlns:p="http://schemas.openxmlformats.org/presentationml/2006/main">
  <p:tag name="DVSHAPEID" val="VnpEN0UMUJE7D2uy8poR6E"/>
</p:tagLst>
</file>

<file path=ppt/tags/tag702.xml><?xml version="1.0" encoding="utf-8"?>
<p:tagLst xmlns:a="http://schemas.openxmlformats.org/drawingml/2006/main" xmlns:r="http://schemas.openxmlformats.org/officeDocument/2006/relationships" xmlns:p="http://schemas.openxmlformats.org/presentationml/2006/main">
  <p:tag name="DVSHAPEID" val="VnpEN0UMUJE7D2uy8poR6E"/>
</p:tagLst>
</file>

<file path=ppt/tags/tag703.xml><?xml version="1.0" encoding="utf-8"?>
<p:tagLst xmlns:a="http://schemas.openxmlformats.org/drawingml/2006/main" xmlns:r="http://schemas.openxmlformats.org/officeDocument/2006/relationships" xmlns:p="http://schemas.openxmlformats.org/presentationml/2006/main">
  <p:tag name="DVSHAPEID" val="VnpEN0UMUJE7D2uy8poR6E"/>
</p:tagLst>
</file>

<file path=ppt/tags/tag704.xml><?xml version="1.0" encoding="utf-8"?>
<p:tagLst xmlns:a="http://schemas.openxmlformats.org/drawingml/2006/main" xmlns:r="http://schemas.openxmlformats.org/officeDocument/2006/relationships" xmlns:p="http://schemas.openxmlformats.org/presentationml/2006/main">
  <p:tag name="DVSHAPEID" val="VnpEN0UMUJE7D2uy8poR6E"/>
</p:tagLst>
</file>

<file path=ppt/tags/tag705.xml><?xml version="1.0" encoding="utf-8"?>
<p:tagLst xmlns:a="http://schemas.openxmlformats.org/drawingml/2006/main" xmlns:r="http://schemas.openxmlformats.org/officeDocument/2006/relationships" xmlns:p="http://schemas.openxmlformats.org/presentationml/2006/main">
  <p:tag name="DVSHAPEID" val="VnpEN0UMUJE7D2uy8poR6E"/>
</p:tagLst>
</file>

<file path=ppt/tags/tag706.xml><?xml version="1.0" encoding="utf-8"?>
<p:tagLst xmlns:a="http://schemas.openxmlformats.org/drawingml/2006/main" xmlns:r="http://schemas.openxmlformats.org/officeDocument/2006/relationships" xmlns:p="http://schemas.openxmlformats.org/presentationml/2006/main">
  <p:tag name="DVSHAPEID" val="VnpEN0UMUJE7D2uy8poR6E"/>
</p:tagLst>
</file>

<file path=ppt/tags/tag707.xml><?xml version="1.0" encoding="utf-8"?>
<p:tagLst xmlns:a="http://schemas.openxmlformats.org/drawingml/2006/main" xmlns:r="http://schemas.openxmlformats.org/officeDocument/2006/relationships" xmlns:p="http://schemas.openxmlformats.org/presentationml/2006/main">
  <p:tag name="DVSHAPEID" val="VnpEN0UMUJE7D2uy8poR6E"/>
</p:tagLst>
</file>

<file path=ppt/tags/tag708.xml><?xml version="1.0" encoding="utf-8"?>
<p:tagLst xmlns:a="http://schemas.openxmlformats.org/drawingml/2006/main" xmlns:r="http://schemas.openxmlformats.org/officeDocument/2006/relationships" xmlns:p="http://schemas.openxmlformats.org/presentationml/2006/main">
  <p:tag name="DVSHAPEID" val="VnpEN0UMUJE7D2uy8poR6E"/>
</p:tagLst>
</file>

<file path=ppt/tags/tag709.xml><?xml version="1.0" encoding="utf-8"?>
<p:tagLst xmlns:a="http://schemas.openxmlformats.org/drawingml/2006/main" xmlns:r="http://schemas.openxmlformats.org/officeDocument/2006/relationships" xmlns:p="http://schemas.openxmlformats.org/presentationml/2006/main">
  <p:tag name="DVSHAPEID" val="VnpEN0UMUJE7D2uy8poR6E"/>
</p:tagLst>
</file>

<file path=ppt/tags/tag71.xml><?xml version="1.0" encoding="utf-8"?>
<p:tagLst xmlns:a="http://schemas.openxmlformats.org/drawingml/2006/main" xmlns:r="http://schemas.openxmlformats.org/officeDocument/2006/relationships" xmlns:p="http://schemas.openxmlformats.org/presentationml/2006/main">
  <p:tag name="DVSECTIONID" val="UN6t51ZIzvLQZ2FdRUuHdR"/>
</p:tagLst>
</file>

<file path=ppt/tags/tag710.xml><?xml version="1.0" encoding="utf-8"?>
<p:tagLst xmlns:a="http://schemas.openxmlformats.org/drawingml/2006/main" xmlns:r="http://schemas.openxmlformats.org/officeDocument/2006/relationships" xmlns:p="http://schemas.openxmlformats.org/presentationml/2006/main">
  <p:tag name="DVSHAPEID" val="VnpEN0UMUJE7D2uy8poR6E"/>
</p:tagLst>
</file>

<file path=ppt/tags/tag711.xml><?xml version="1.0" encoding="utf-8"?>
<p:tagLst xmlns:a="http://schemas.openxmlformats.org/drawingml/2006/main" xmlns:r="http://schemas.openxmlformats.org/officeDocument/2006/relationships" xmlns:p="http://schemas.openxmlformats.org/presentationml/2006/main">
  <p:tag name="DVSHAPEID" val="VnpEN0UMUJE7D2uy8poR6E"/>
</p:tagLst>
</file>

<file path=ppt/tags/tag712.xml><?xml version="1.0" encoding="utf-8"?>
<p:tagLst xmlns:a="http://schemas.openxmlformats.org/drawingml/2006/main" xmlns:r="http://schemas.openxmlformats.org/officeDocument/2006/relationships" xmlns:p="http://schemas.openxmlformats.org/presentationml/2006/main">
  <p:tag name="DVSHAPEID" val="VnpEN0UMUJE7D2uy8poR6E"/>
</p:tagLst>
</file>

<file path=ppt/tags/tag713.xml><?xml version="1.0" encoding="utf-8"?>
<p:tagLst xmlns:a="http://schemas.openxmlformats.org/drawingml/2006/main" xmlns:r="http://schemas.openxmlformats.org/officeDocument/2006/relationships" xmlns:p="http://schemas.openxmlformats.org/presentationml/2006/main">
  <p:tag name="DVSHAPEID" val="VnpEN0UMUJE7D2uy8poR6E"/>
</p:tagLst>
</file>

<file path=ppt/tags/tag714.xml><?xml version="1.0" encoding="utf-8"?>
<p:tagLst xmlns:a="http://schemas.openxmlformats.org/drawingml/2006/main" xmlns:r="http://schemas.openxmlformats.org/officeDocument/2006/relationships" xmlns:p="http://schemas.openxmlformats.org/presentationml/2006/main">
  <p:tag name="DVSHAPEID" val="VnpEN0UMUJE7D2uy8poR6E"/>
</p:tagLst>
</file>

<file path=ppt/tags/tag715.xml><?xml version="1.0" encoding="utf-8"?>
<p:tagLst xmlns:a="http://schemas.openxmlformats.org/drawingml/2006/main" xmlns:r="http://schemas.openxmlformats.org/officeDocument/2006/relationships" xmlns:p="http://schemas.openxmlformats.org/presentationml/2006/main">
  <p:tag name="DVSHAPEID" val="VnpEN0UMUJE7D2uy8poR6E"/>
</p:tagLst>
</file>

<file path=ppt/tags/tag716.xml><?xml version="1.0" encoding="utf-8"?>
<p:tagLst xmlns:a="http://schemas.openxmlformats.org/drawingml/2006/main" xmlns:r="http://schemas.openxmlformats.org/officeDocument/2006/relationships" xmlns:p="http://schemas.openxmlformats.org/presentationml/2006/main">
  <p:tag name="DVSHAPEID" val="VnpEN0UMUJE7D2uy8poR6E"/>
</p:tagLst>
</file>

<file path=ppt/tags/tag717.xml><?xml version="1.0" encoding="utf-8"?>
<p:tagLst xmlns:a="http://schemas.openxmlformats.org/drawingml/2006/main" xmlns:r="http://schemas.openxmlformats.org/officeDocument/2006/relationships" xmlns:p="http://schemas.openxmlformats.org/presentationml/2006/main">
  <p:tag name="DVSHAPEID" val="VnpEN0UMUJE7D2uy8poR6E"/>
</p:tagLst>
</file>

<file path=ppt/tags/tag718.xml><?xml version="1.0" encoding="utf-8"?>
<p:tagLst xmlns:a="http://schemas.openxmlformats.org/drawingml/2006/main" xmlns:r="http://schemas.openxmlformats.org/officeDocument/2006/relationships" xmlns:p="http://schemas.openxmlformats.org/presentationml/2006/main">
  <p:tag name="DVSHAPEID" val="VnpEN0UMUJE7D2uy8poR6E"/>
</p:tagLst>
</file>

<file path=ppt/tags/tag719.xml><?xml version="1.0" encoding="utf-8"?>
<p:tagLst xmlns:a="http://schemas.openxmlformats.org/drawingml/2006/main" xmlns:r="http://schemas.openxmlformats.org/officeDocument/2006/relationships" xmlns:p="http://schemas.openxmlformats.org/presentationml/2006/main">
  <p:tag name="DVSHAPEID" val="VnpEN0UMUJE7D2uy8poR6E"/>
</p:tagLst>
</file>

<file path=ppt/tags/tag72.xml><?xml version="1.0" encoding="utf-8"?>
<p:tagLst xmlns:a="http://schemas.openxmlformats.org/drawingml/2006/main" xmlns:r="http://schemas.openxmlformats.org/officeDocument/2006/relationships" xmlns:p="http://schemas.openxmlformats.org/presentationml/2006/main">
  <p:tag name="DVSHAPEID" val="BJxGZCdXR4R17u8nIa3yjB"/>
</p:tagLst>
</file>

<file path=ppt/tags/tag720.xml><?xml version="1.0" encoding="utf-8"?>
<p:tagLst xmlns:a="http://schemas.openxmlformats.org/drawingml/2006/main" xmlns:r="http://schemas.openxmlformats.org/officeDocument/2006/relationships" xmlns:p="http://schemas.openxmlformats.org/presentationml/2006/main">
  <p:tag name="DVSHAPEID" val="VnpEN0UMUJE7D2uy8poR6E"/>
</p:tagLst>
</file>

<file path=ppt/tags/tag721.xml><?xml version="1.0" encoding="utf-8"?>
<p:tagLst xmlns:a="http://schemas.openxmlformats.org/drawingml/2006/main" xmlns:r="http://schemas.openxmlformats.org/officeDocument/2006/relationships" xmlns:p="http://schemas.openxmlformats.org/presentationml/2006/main">
  <p:tag name="DVSHAPEID" val="VnpEN0UMUJE7D2uy8poR6E"/>
</p:tagLst>
</file>

<file path=ppt/tags/tag722.xml><?xml version="1.0" encoding="utf-8"?>
<p:tagLst xmlns:a="http://schemas.openxmlformats.org/drawingml/2006/main" xmlns:r="http://schemas.openxmlformats.org/officeDocument/2006/relationships" xmlns:p="http://schemas.openxmlformats.org/presentationml/2006/main">
  <p:tag name="DVSHAPEID" val="VnpEN0UMUJE7D2uy8poR6E"/>
</p:tagLst>
</file>

<file path=ppt/tags/tag723.xml><?xml version="1.0" encoding="utf-8"?>
<p:tagLst xmlns:a="http://schemas.openxmlformats.org/drawingml/2006/main" xmlns:r="http://schemas.openxmlformats.org/officeDocument/2006/relationships" xmlns:p="http://schemas.openxmlformats.org/presentationml/2006/main">
  <p:tag name="DVSHAPEID" val="VnpEN0UMUJE7D2uy8poR6E"/>
</p:tagLst>
</file>

<file path=ppt/tags/tag724.xml><?xml version="1.0" encoding="utf-8"?>
<p:tagLst xmlns:a="http://schemas.openxmlformats.org/drawingml/2006/main" xmlns:r="http://schemas.openxmlformats.org/officeDocument/2006/relationships" xmlns:p="http://schemas.openxmlformats.org/presentationml/2006/main">
  <p:tag name="DVSHAPEID" val="VnpEN0UMUJE7D2uy8poR6E"/>
</p:tagLst>
</file>

<file path=ppt/tags/tag725.xml><?xml version="1.0" encoding="utf-8"?>
<p:tagLst xmlns:a="http://schemas.openxmlformats.org/drawingml/2006/main" xmlns:r="http://schemas.openxmlformats.org/officeDocument/2006/relationships" xmlns:p="http://schemas.openxmlformats.org/presentationml/2006/main">
  <p:tag name="DVSHAPEID" val="VnpEN0UMUJE7D2uy8poR6E"/>
</p:tagLst>
</file>

<file path=ppt/tags/tag726.xml><?xml version="1.0" encoding="utf-8"?>
<p:tagLst xmlns:a="http://schemas.openxmlformats.org/drawingml/2006/main" xmlns:r="http://schemas.openxmlformats.org/officeDocument/2006/relationships" xmlns:p="http://schemas.openxmlformats.org/presentationml/2006/main">
  <p:tag name="DVSHAPEID" val="VnpEN0UMUJE7D2uy8poR6E"/>
</p:tagLst>
</file>

<file path=ppt/tags/tag727.xml><?xml version="1.0" encoding="utf-8"?>
<p:tagLst xmlns:a="http://schemas.openxmlformats.org/drawingml/2006/main" xmlns:r="http://schemas.openxmlformats.org/officeDocument/2006/relationships" xmlns:p="http://schemas.openxmlformats.org/presentationml/2006/main">
  <p:tag name="DVSHAPEID" val="VnpEN0UMUJE7D2uy8poR6E"/>
</p:tagLst>
</file>

<file path=ppt/tags/tag728.xml><?xml version="1.0" encoding="utf-8"?>
<p:tagLst xmlns:a="http://schemas.openxmlformats.org/drawingml/2006/main" xmlns:r="http://schemas.openxmlformats.org/officeDocument/2006/relationships" xmlns:p="http://schemas.openxmlformats.org/presentationml/2006/main">
  <p:tag name="DVSHAPEID" val="VnpEN0UMUJE7D2uy8poR6E"/>
</p:tagLst>
</file>

<file path=ppt/tags/tag729.xml><?xml version="1.0" encoding="utf-8"?>
<p:tagLst xmlns:a="http://schemas.openxmlformats.org/drawingml/2006/main" xmlns:r="http://schemas.openxmlformats.org/officeDocument/2006/relationships" xmlns:p="http://schemas.openxmlformats.org/presentationml/2006/main">
  <p:tag name="DVSHAPEID" val="VnpEN0UMUJE7D2uy8poR6E"/>
</p:tagLst>
</file>

<file path=ppt/tags/tag73.xml><?xml version="1.0" encoding="utf-8"?>
<p:tagLst xmlns:a="http://schemas.openxmlformats.org/drawingml/2006/main" xmlns:r="http://schemas.openxmlformats.org/officeDocument/2006/relationships" xmlns:p="http://schemas.openxmlformats.org/presentationml/2006/main">
  <p:tag name="DVSHAPEID" val="ttqoyqnd3T2TqNNyxQlrQd"/>
</p:tagLst>
</file>

<file path=ppt/tags/tag730.xml><?xml version="1.0" encoding="utf-8"?>
<p:tagLst xmlns:a="http://schemas.openxmlformats.org/drawingml/2006/main" xmlns:r="http://schemas.openxmlformats.org/officeDocument/2006/relationships" xmlns:p="http://schemas.openxmlformats.org/presentationml/2006/main">
  <p:tag name="DVSHAPEID" val="VnpEN0UMUJE7D2uy8poR6E"/>
</p:tagLst>
</file>

<file path=ppt/tags/tag731.xml><?xml version="1.0" encoding="utf-8"?>
<p:tagLst xmlns:a="http://schemas.openxmlformats.org/drawingml/2006/main" xmlns:r="http://schemas.openxmlformats.org/officeDocument/2006/relationships" xmlns:p="http://schemas.openxmlformats.org/presentationml/2006/main">
  <p:tag name="DVSHAPEID" val="VnpEN0UMUJE7D2uy8poR6E"/>
</p:tagLst>
</file>

<file path=ppt/tags/tag732.xml><?xml version="1.0" encoding="utf-8"?>
<p:tagLst xmlns:a="http://schemas.openxmlformats.org/drawingml/2006/main" xmlns:r="http://schemas.openxmlformats.org/officeDocument/2006/relationships" xmlns:p="http://schemas.openxmlformats.org/presentationml/2006/main">
  <p:tag name="DVSHAPEID" val="VnpEN0UMUJE7D2uy8poR6E"/>
</p:tagLst>
</file>

<file path=ppt/tags/tag733.xml><?xml version="1.0" encoding="utf-8"?>
<p:tagLst xmlns:a="http://schemas.openxmlformats.org/drawingml/2006/main" xmlns:r="http://schemas.openxmlformats.org/officeDocument/2006/relationships" xmlns:p="http://schemas.openxmlformats.org/presentationml/2006/main">
  <p:tag name="DVSHAPEID" val="VnpEN0UMUJE7D2uy8poR6E"/>
</p:tagLst>
</file>

<file path=ppt/tags/tag734.xml><?xml version="1.0" encoding="utf-8"?>
<p:tagLst xmlns:a="http://schemas.openxmlformats.org/drawingml/2006/main" xmlns:r="http://schemas.openxmlformats.org/officeDocument/2006/relationships" xmlns:p="http://schemas.openxmlformats.org/presentationml/2006/main">
  <p:tag name="DVSHAPEID" val="VnpEN0UMUJE7D2uy8poR6E"/>
</p:tagLst>
</file>

<file path=ppt/tags/tag735.xml><?xml version="1.0" encoding="utf-8"?>
<p:tagLst xmlns:a="http://schemas.openxmlformats.org/drawingml/2006/main" xmlns:r="http://schemas.openxmlformats.org/officeDocument/2006/relationships" xmlns:p="http://schemas.openxmlformats.org/presentationml/2006/main">
  <p:tag name="DVSHAPEID" val="VnpEN0UMUJE7D2uy8poR6E"/>
</p:tagLst>
</file>

<file path=ppt/tags/tag736.xml><?xml version="1.0" encoding="utf-8"?>
<p:tagLst xmlns:a="http://schemas.openxmlformats.org/drawingml/2006/main" xmlns:r="http://schemas.openxmlformats.org/officeDocument/2006/relationships" xmlns:p="http://schemas.openxmlformats.org/presentationml/2006/main">
  <p:tag name="DVSHAPEID" val="VnpEN0UMUJE7D2uy8poR6E"/>
</p:tagLst>
</file>

<file path=ppt/tags/tag737.xml><?xml version="1.0" encoding="utf-8"?>
<p:tagLst xmlns:a="http://schemas.openxmlformats.org/drawingml/2006/main" xmlns:r="http://schemas.openxmlformats.org/officeDocument/2006/relationships" xmlns:p="http://schemas.openxmlformats.org/presentationml/2006/main">
  <p:tag name="DVSHAPEID" val="VnpEN0UMUJE7D2uy8poR6E"/>
</p:tagLst>
</file>

<file path=ppt/tags/tag738.xml><?xml version="1.0" encoding="utf-8"?>
<p:tagLst xmlns:a="http://schemas.openxmlformats.org/drawingml/2006/main" xmlns:r="http://schemas.openxmlformats.org/officeDocument/2006/relationships" xmlns:p="http://schemas.openxmlformats.org/presentationml/2006/main">
  <p:tag name="DVSHAPEID" val="VnpEN0UMUJE7D2uy8poR6E"/>
</p:tagLst>
</file>

<file path=ppt/tags/tag739.xml><?xml version="1.0" encoding="utf-8"?>
<p:tagLst xmlns:a="http://schemas.openxmlformats.org/drawingml/2006/main" xmlns:r="http://schemas.openxmlformats.org/officeDocument/2006/relationships" xmlns:p="http://schemas.openxmlformats.org/presentationml/2006/main">
  <p:tag name="DVSHAPEID" val="VnpEN0UMUJE7D2uy8poR6E"/>
</p:tagLst>
</file>

<file path=ppt/tags/tag74.xml><?xml version="1.0" encoding="utf-8"?>
<p:tagLst xmlns:a="http://schemas.openxmlformats.org/drawingml/2006/main" xmlns:r="http://schemas.openxmlformats.org/officeDocument/2006/relationships" xmlns:p="http://schemas.openxmlformats.org/presentationml/2006/main">
  <p:tag name="DVSHAPEID" val="qUqG6PLh3g50f4fB4NAD1Y"/>
</p:tagLst>
</file>

<file path=ppt/tags/tag740.xml><?xml version="1.0" encoding="utf-8"?>
<p:tagLst xmlns:a="http://schemas.openxmlformats.org/drawingml/2006/main" xmlns:r="http://schemas.openxmlformats.org/officeDocument/2006/relationships" xmlns:p="http://schemas.openxmlformats.org/presentationml/2006/main">
  <p:tag name="DVSHAPEID" val="VnpEN0UMUJE7D2uy8poR6E"/>
</p:tagLst>
</file>

<file path=ppt/tags/tag741.xml><?xml version="1.0" encoding="utf-8"?>
<p:tagLst xmlns:a="http://schemas.openxmlformats.org/drawingml/2006/main" xmlns:r="http://schemas.openxmlformats.org/officeDocument/2006/relationships" xmlns:p="http://schemas.openxmlformats.org/presentationml/2006/main">
  <p:tag name="DVSHAPEID" val="VnpEN0UMUJE7D2uy8poR6E"/>
</p:tagLst>
</file>

<file path=ppt/tags/tag742.xml><?xml version="1.0" encoding="utf-8"?>
<p:tagLst xmlns:a="http://schemas.openxmlformats.org/drawingml/2006/main" xmlns:r="http://schemas.openxmlformats.org/officeDocument/2006/relationships" xmlns:p="http://schemas.openxmlformats.org/presentationml/2006/main">
  <p:tag name="DVSHAPEID" val="VnpEN0UMUJE7D2uy8poR6E"/>
</p:tagLst>
</file>

<file path=ppt/tags/tag743.xml><?xml version="1.0" encoding="utf-8"?>
<p:tagLst xmlns:a="http://schemas.openxmlformats.org/drawingml/2006/main" xmlns:r="http://schemas.openxmlformats.org/officeDocument/2006/relationships" xmlns:p="http://schemas.openxmlformats.org/presentationml/2006/main">
  <p:tag name="DVSHAPEID" val="VnpEN0UMUJE7D2uy8poR6E"/>
</p:tagLst>
</file>

<file path=ppt/tags/tag744.xml><?xml version="1.0" encoding="utf-8"?>
<p:tagLst xmlns:a="http://schemas.openxmlformats.org/drawingml/2006/main" xmlns:r="http://schemas.openxmlformats.org/officeDocument/2006/relationships" xmlns:p="http://schemas.openxmlformats.org/presentationml/2006/main">
  <p:tag name="DVSHAPEID" val="VnpEN0UMUJE7D2uy8poR6E"/>
</p:tagLst>
</file>

<file path=ppt/tags/tag745.xml><?xml version="1.0" encoding="utf-8"?>
<p:tagLst xmlns:a="http://schemas.openxmlformats.org/drawingml/2006/main" xmlns:r="http://schemas.openxmlformats.org/officeDocument/2006/relationships" xmlns:p="http://schemas.openxmlformats.org/presentationml/2006/main">
  <p:tag name="DVSHAPEID" val="VnpEN0UMUJE7D2uy8poR6E"/>
</p:tagLst>
</file>

<file path=ppt/tags/tag746.xml><?xml version="1.0" encoding="utf-8"?>
<p:tagLst xmlns:a="http://schemas.openxmlformats.org/drawingml/2006/main" xmlns:r="http://schemas.openxmlformats.org/officeDocument/2006/relationships" xmlns:p="http://schemas.openxmlformats.org/presentationml/2006/main">
  <p:tag name="DVSHAPEID" val="VnpEN0UMUJE7D2uy8poR6E"/>
</p:tagLst>
</file>

<file path=ppt/tags/tag747.xml><?xml version="1.0" encoding="utf-8"?>
<p:tagLst xmlns:a="http://schemas.openxmlformats.org/drawingml/2006/main" xmlns:r="http://schemas.openxmlformats.org/officeDocument/2006/relationships" xmlns:p="http://schemas.openxmlformats.org/presentationml/2006/main">
  <p:tag name="DVSHAPEID" val="VnpEN0UMUJE7D2uy8poR6E"/>
</p:tagLst>
</file>

<file path=ppt/tags/tag748.xml><?xml version="1.0" encoding="utf-8"?>
<p:tagLst xmlns:a="http://schemas.openxmlformats.org/drawingml/2006/main" xmlns:r="http://schemas.openxmlformats.org/officeDocument/2006/relationships" xmlns:p="http://schemas.openxmlformats.org/presentationml/2006/main">
  <p:tag name="DVSHAPEID" val="VnpEN0UMUJE7D2uy8poR6E"/>
</p:tagLst>
</file>

<file path=ppt/tags/tag749.xml><?xml version="1.0" encoding="utf-8"?>
<p:tagLst xmlns:a="http://schemas.openxmlformats.org/drawingml/2006/main" xmlns:r="http://schemas.openxmlformats.org/officeDocument/2006/relationships" xmlns:p="http://schemas.openxmlformats.org/presentationml/2006/main">
  <p:tag name="DVSHAPEID" val="VnpEN0UMUJE7D2uy8poR6E"/>
</p:tagLst>
</file>

<file path=ppt/tags/tag75.xml><?xml version="1.0" encoding="utf-8"?>
<p:tagLst xmlns:a="http://schemas.openxmlformats.org/drawingml/2006/main" xmlns:r="http://schemas.openxmlformats.org/officeDocument/2006/relationships" xmlns:p="http://schemas.openxmlformats.org/presentationml/2006/main">
  <p:tag name="DVSECTIONID" val="9iJGfbVEs7LrPFu61ZnqBC"/>
</p:tagLst>
</file>

<file path=ppt/tags/tag750.xml><?xml version="1.0" encoding="utf-8"?>
<p:tagLst xmlns:a="http://schemas.openxmlformats.org/drawingml/2006/main" xmlns:r="http://schemas.openxmlformats.org/officeDocument/2006/relationships" xmlns:p="http://schemas.openxmlformats.org/presentationml/2006/main">
  <p:tag name="DVSHAPEID" val="VnpEN0UMUJE7D2uy8poR6E"/>
</p:tagLst>
</file>

<file path=ppt/tags/tag751.xml><?xml version="1.0" encoding="utf-8"?>
<p:tagLst xmlns:a="http://schemas.openxmlformats.org/drawingml/2006/main" xmlns:r="http://schemas.openxmlformats.org/officeDocument/2006/relationships" xmlns:p="http://schemas.openxmlformats.org/presentationml/2006/main">
  <p:tag name="DVSHAPEID" val="VnpEN0UMUJE7D2uy8poR6E"/>
</p:tagLst>
</file>

<file path=ppt/tags/tag752.xml><?xml version="1.0" encoding="utf-8"?>
<p:tagLst xmlns:a="http://schemas.openxmlformats.org/drawingml/2006/main" xmlns:r="http://schemas.openxmlformats.org/officeDocument/2006/relationships" xmlns:p="http://schemas.openxmlformats.org/presentationml/2006/main">
  <p:tag name="DVSHAPEID" val="VnpEN0UMUJE7D2uy8poR6E"/>
</p:tagLst>
</file>

<file path=ppt/tags/tag753.xml><?xml version="1.0" encoding="utf-8"?>
<p:tagLst xmlns:a="http://schemas.openxmlformats.org/drawingml/2006/main" xmlns:r="http://schemas.openxmlformats.org/officeDocument/2006/relationships" xmlns:p="http://schemas.openxmlformats.org/presentationml/2006/main">
  <p:tag name="DVSHAPEID" val="VnpEN0UMUJE7D2uy8poR6E"/>
</p:tagLst>
</file>

<file path=ppt/tags/tag754.xml><?xml version="1.0" encoding="utf-8"?>
<p:tagLst xmlns:a="http://schemas.openxmlformats.org/drawingml/2006/main" xmlns:r="http://schemas.openxmlformats.org/officeDocument/2006/relationships" xmlns:p="http://schemas.openxmlformats.org/presentationml/2006/main">
  <p:tag name="DVSHAPEID" val="VnpEN0UMUJE7D2uy8poR6E"/>
</p:tagLst>
</file>

<file path=ppt/tags/tag755.xml><?xml version="1.0" encoding="utf-8"?>
<p:tagLst xmlns:a="http://schemas.openxmlformats.org/drawingml/2006/main" xmlns:r="http://schemas.openxmlformats.org/officeDocument/2006/relationships" xmlns:p="http://schemas.openxmlformats.org/presentationml/2006/main">
  <p:tag name="DVSHAPEID" val="VnpEN0UMUJE7D2uy8poR6E"/>
</p:tagLst>
</file>

<file path=ppt/tags/tag756.xml><?xml version="1.0" encoding="utf-8"?>
<p:tagLst xmlns:a="http://schemas.openxmlformats.org/drawingml/2006/main" xmlns:r="http://schemas.openxmlformats.org/officeDocument/2006/relationships" xmlns:p="http://schemas.openxmlformats.org/presentationml/2006/main">
  <p:tag name="DVSHAPEID" val="VnpEN0UMUJE7D2uy8poR6E"/>
</p:tagLst>
</file>

<file path=ppt/tags/tag757.xml><?xml version="1.0" encoding="utf-8"?>
<p:tagLst xmlns:a="http://schemas.openxmlformats.org/drawingml/2006/main" xmlns:r="http://schemas.openxmlformats.org/officeDocument/2006/relationships" xmlns:p="http://schemas.openxmlformats.org/presentationml/2006/main">
  <p:tag name="DVSHAPEID" val="VnpEN0UMUJE7D2uy8poR6E"/>
</p:tagLst>
</file>

<file path=ppt/tags/tag758.xml><?xml version="1.0" encoding="utf-8"?>
<p:tagLst xmlns:a="http://schemas.openxmlformats.org/drawingml/2006/main" xmlns:r="http://schemas.openxmlformats.org/officeDocument/2006/relationships" xmlns:p="http://schemas.openxmlformats.org/presentationml/2006/main">
  <p:tag name="DVSHAPEID" val="VnpEN0UMUJE7D2uy8poR6E"/>
</p:tagLst>
</file>

<file path=ppt/tags/tag759.xml><?xml version="1.0" encoding="utf-8"?>
<p:tagLst xmlns:a="http://schemas.openxmlformats.org/drawingml/2006/main" xmlns:r="http://schemas.openxmlformats.org/officeDocument/2006/relationships" xmlns:p="http://schemas.openxmlformats.org/presentationml/2006/main">
  <p:tag name="DVSHAPEID" val="VnpEN0UMUJE7D2uy8poR6E"/>
</p:tagLst>
</file>

<file path=ppt/tags/tag76.xml><?xml version="1.0" encoding="utf-8"?>
<p:tagLst xmlns:a="http://schemas.openxmlformats.org/drawingml/2006/main" xmlns:r="http://schemas.openxmlformats.org/officeDocument/2006/relationships" xmlns:p="http://schemas.openxmlformats.org/presentationml/2006/main">
  <p:tag name="DVSHAPEID" val="wRBmLhYrbgje6p6MnwDCiy"/>
</p:tagLst>
</file>

<file path=ppt/tags/tag760.xml><?xml version="1.0" encoding="utf-8"?>
<p:tagLst xmlns:a="http://schemas.openxmlformats.org/drawingml/2006/main" xmlns:r="http://schemas.openxmlformats.org/officeDocument/2006/relationships" xmlns:p="http://schemas.openxmlformats.org/presentationml/2006/main">
  <p:tag name="DVSHAPEID" val="VnpEN0UMUJE7D2uy8poR6E"/>
</p:tagLst>
</file>

<file path=ppt/tags/tag761.xml><?xml version="1.0" encoding="utf-8"?>
<p:tagLst xmlns:a="http://schemas.openxmlformats.org/drawingml/2006/main" xmlns:r="http://schemas.openxmlformats.org/officeDocument/2006/relationships" xmlns:p="http://schemas.openxmlformats.org/presentationml/2006/main">
  <p:tag name="DVSHAPEID" val="VnpEN0UMUJE7D2uy8poR6E"/>
</p:tagLst>
</file>

<file path=ppt/tags/tag762.xml><?xml version="1.0" encoding="utf-8"?>
<p:tagLst xmlns:a="http://schemas.openxmlformats.org/drawingml/2006/main" xmlns:r="http://schemas.openxmlformats.org/officeDocument/2006/relationships" xmlns:p="http://schemas.openxmlformats.org/presentationml/2006/main">
  <p:tag name="DVSHAPEID" val="VnpEN0UMUJE7D2uy8poR6E"/>
</p:tagLst>
</file>

<file path=ppt/tags/tag763.xml><?xml version="1.0" encoding="utf-8"?>
<p:tagLst xmlns:a="http://schemas.openxmlformats.org/drawingml/2006/main" xmlns:r="http://schemas.openxmlformats.org/officeDocument/2006/relationships" xmlns:p="http://schemas.openxmlformats.org/presentationml/2006/main">
  <p:tag name="DVSHAPEID" val="VnpEN0UMUJE7D2uy8poR6E"/>
</p:tagLst>
</file>

<file path=ppt/tags/tag764.xml><?xml version="1.0" encoding="utf-8"?>
<p:tagLst xmlns:a="http://schemas.openxmlformats.org/drawingml/2006/main" xmlns:r="http://schemas.openxmlformats.org/officeDocument/2006/relationships" xmlns:p="http://schemas.openxmlformats.org/presentationml/2006/main">
  <p:tag name="DVSHAPEID" val="VnpEN0UMUJE7D2uy8poR6E"/>
</p:tagLst>
</file>

<file path=ppt/tags/tag765.xml><?xml version="1.0" encoding="utf-8"?>
<p:tagLst xmlns:a="http://schemas.openxmlformats.org/drawingml/2006/main" xmlns:r="http://schemas.openxmlformats.org/officeDocument/2006/relationships" xmlns:p="http://schemas.openxmlformats.org/presentationml/2006/main">
  <p:tag name="DVSECTIONID" val="Kg5Zrpxqm5yVIZX8pS5cO2"/>
</p:tagLst>
</file>

<file path=ppt/tags/tag766.xml><?xml version="1.0" encoding="utf-8"?>
<p:tagLst xmlns:a="http://schemas.openxmlformats.org/drawingml/2006/main" xmlns:r="http://schemas.openxmlformats.org/officeDocument/2006/relationships" xmlns:p="http://schemas.openxmlformats.org/presentationml/2006/main">
  <p:tag name="DVSHAPEID" val="wbmvgPRlKbYdESvDlV3azP"/>
</p:tagLst>
</file>

<file path=ppt/tags/tag767.xml><?xml version="1.0" encoding="utf-8"?>
<p:tagLst xmlns:a="http://schemas.openxmlformats.org/drawingml/2006/main" xmlns:r="http://schemas.openxmlformats.org/officeDocument/2006/relationships" xmlns:p="http://schemas.openxmlformats.org/presentationml/2006/main">
  <p:tag name="DVSHAPEID" val="kGGdFVxhcralXLbJGcIpO3"/>
</p:tagLst>
</file>

<file path=ppt/tags/tag768.xml><?xml version="1.0" encoding="utf-8"?>
<p:tagLst xmlns:a="http://schemas.openxmlformats.org/drawingml/2006/main" xmlns:r="http://schemas.openxmlformats.org/officeDocument/2006/relationships" xmlns:p="http://schemas.openxmlformats.org/presentationml/2006/main">
  <p:tag name="DVSHAPEID" val="ayznLG39hjLGQGO2aWNtYx"/>
</p:tagLst>
</file>

<file path=ppt/tags/tag769.xml><?xml version="1.0" encoding="utf-8"?>
<p:tagLst xmlns:a="http://schemas.openxmlformats.org/drawingml/2006/main" xmlns:r="http://schemas.openxmlformats.org/officeDocument/2006/relationships" xmlns:p="http://schemas.openxmlformats.org/presentationml/2006/main">
  <p:tag name="DVSHAPEID" val="3iVKrBeRr90hv7Di9Re39R"/>
</p:tagLst>
</file>

<file path=ppt/tags/tag77.xml><?xml version="1.0" encoding="utf-8"?>
<p:tagLst xmlns:a="http://schemas.openxmlformats.org/drawingml/2006/main" xmlns:r="http://schemas.openxmlformats.org/officeDocument/2006/relationships" xmlns:p="http://schemas.openxmlformats.org/presentationml/2006/main">
  <p:tag name="DVSHAPEID" val="qrjxhgEdXel4DpxHznQFwb"/>
</p:tagLst>
</file>

<file path=ppt/tags/tag770.xml><?xml version="1.0" encoding="utf-8"?>
<p:tagLst xmlns:a="http://schemas.openxmlformats.org/drawingml/2006/main" xmlns:r="http://schemas.openxmlformats.org/officeDocument/2006/relationships" xmlns:p="http://schemas.openxmlformats.org/presentationml/2006/main">
  <p:tag name="DVSHAPEID" val="AgUvVE2MBl4Dvhr1erUqRB"/>
</p:tagLst>
</file>

<file path=ppt/tags/tag771.xml><?xml version="1.0" encoding="utf-8"?>
<p:tagLst xmlns:a="http://schemas.openxmlformats.org/drawingml/2006/main" xmlns:r="http://schemas.openxmlformats.org/officeDocument/2006/relationships" xmlns:p="http://schemas.openxmlformats.org/presentationml/2006/main">
  <p:tag name="DVSHAPEID" val="GzaHpSMWfVncIEPWGAOFxE"/>
</p:tagLst>
</file>

<file path=ppt/tags/tag772.xml><?xml version="1.0" encoding="utf-8"?>
<p:tagLst xmlns:a="http://schemas.openxmlformats.org/drawingml/2006/main" xmlns:r="http://schemas.openxmlformats.org/officeDocument/2006/relationships" xmlns:p="http://schemas.openxmlformats.org/presentationml/2006/main">
  <p:tag name="DVSHAPEID" val="cRBmQ8CM8JZZAllde9ZF69"/>
</p:tagLst>
</file>

<file path=ppt/tags/tag773.xml><?xml version="1.0" encoding="utf-8"?>
<p:tagLst xmlns:a="http://schemas.openxmlformats.org/drawingml/2006/main" xmlns:r="http://schemas.openxmlformats.org/officeDocument/2006/relationships" xmlns:p="http://schemas.openxmlformats.org/presentationml/2006/main">
  <p:tag name="DVSHAPEID" val="gjzNbiLjBc31mi532EksMD"/>
</p:tagLst>
</file>

<file path=ppt/tags/tag774.xml><?xml version="1.0" encoding="utf-8"?>
<p:tagLst xmlns:a="http://schemas.openxmlformats.org/drawingml/2006/main" xmlns:r="http://schemas.openxmlformats.org/officeDocument/2006/relationships" xmlns:p="http://schemas.openxmlformats.org/presentationml/2006/main">
  <p:tag name="DVSHAPEID" val="cI4uBtmEFSy2BiM2Wk1P7N"/>
</p:tagLst>
</file>

<file path=ppt/tags/tag775.xml><?xml version="1.0" encoding="utf-8"?>
<p:tagLst xmlns:a="http://schemas.openxmlformats.org/drawingml/2006/main" xmlns:r="http://schemas.openxmlformats.org/officeDocument/2006/relationships" xmlns:p="http://schemas.openxmlformats.org/presentationml/2006/main">
  <p:tag name="DVSHAPEID" val="VyY27b7lkEnD6QJHHhXWwa"/>
</p:tagLst>
</file>

<file path=ppt/tags/tag776.xml><?xml version="1.0" encoding="utf-8"?>
<p:tagLst xmlns:a="http://schemas.openxmlformats.org/drawingml/2006/main" xmlns:r="http://schemas.openxmlformats.org/officeDocument/2006/relationships" xmlns:p="http://schemas.openxmlformats.org/presentationml/2006/main">
  <p:tag name="DVSECTIONID" val="2cEhwXUlwF1uvjmqbSi5wk"/>
</p:tagLst>
</file>

<file path=ppt/tags/tag777.xml><?xml version="1.0" encoding="utf-8"?>
<p:tagLst xmlns:a="http://schemas.openxmlformats.org/drawingml/2006/main" xmlns:r="http://schemas.openxmlformats.org/officeDocument/2006/relationships" xmlns:p="http://schemas.openxmlformats.org/presentationml/2006/main">
  <p:tag name="DVSHAPEID" val="tjHNgZH0qXvpMvvylaxkyU"/>
</p:tagLst>
</file>

<file path=ppt/tags/tag778.xml><?xml version="1.0" encoding="utf-8"?>
<p:tagLst xmlns:a="http://schemas.openxmlformats.org/drawingml/2006/main" xmlns:r="http://schemas.openxmlformats.org/officeDocument/2006/relationships" xmlns:p="http://schemas.openxmlformats.org/presentationml/2006/main">
  <p:tag name="DVSHAPEID" val="FYbWjfCJRbgL5EljV8Dkdp"/>
</p:tagLst>
</file>

<file path=ppt/tags/tag779.xml><?xml version="1.0" encoding="utf-8"?>
<p:tagLst xmlns:a="http://schemas.openxmlformats.org/drawingml/2006/main" xmlns:r="http://schemas.openxmlformats.org/officeDocument/2006/relationships" xmlns:p="http://schemas.openxmlformats.org/presentationml/2006/main">
  <p:tag name="DVSHAPEID" val="7H3db9VNpbCzEJCjGrnG5k"/>
</p:tagLst>
</file>

<file path=ppt/tags/tag78.xml><?xml version="1.0" encoding="utf-8"?>
<p:tagLst xmlns:a="http://schemas.openxmlformats.org/drawingml/2006/main" xmlns:r="http://schemas.openxmlformats.org/officeDocument/2006/relationships" xmlns:p="http://schemas.openxmlformats.org/presentationml/2006/main">
  <p:tag name="DVSHAPEID" val="oXnmJnu8eqIRWfLiYyO2WQ"/>
</p:tagLst>
</file>

<file path=ppt/tags/tag780.xml><?xml version="1.0" encoding="utf-8"?>
<p:tagLst xmlns:a="http://schemas.openxmlformats.org/drawingml/2006/main" xmlns:r="http://schemas.openxmlformats.org/officeDocument/2006/relationships" xmlns:p="http://schemas.openxmlformats.org/presentationml/2006/main">
  <p:tag name="DVSHAPEID" val="91qQc2eoHdGfQuS53tN4L4"/>
</p:tagLst>
</file>

<file path=ppt/tags/tag781.xml><?xml version="1.0" encoding="utf-8"?>
<p:tagLst xmlns:a="http://schemas.openxmlformats.org/drawingml/2006/main" xmlns:r="http://schemas.openxmlformats.org/officeDocument/2006/relationships" xmlns:p="http://schemas.openxmlformats.org/presentationml/2006/main">
  <p:tag name="DVSHAPEID" val="8w0CHBrbWwjMx2NkWTy0uo"/>
</p:tagLst>
</file>

<file path=ppt/tags/tag782.xml><?xml version="1.0" encoding="utf-8"?>
<p:tagLst xmlns:a="http://schemas.openxmlformats.org/drawingml/2006/main" xmlns:r="http://schemas.openxmlformats.org/officeDocument/2006/relationships" xmlns:p="http://schemas.openxmlformats.org/presentationml/2006/main">
  <p:tag name="DVSHAPEID" val="SoS7rBoUT1y4STQAkDWvha"/>
</p:tagLst>
</file>

<file path=ppt/tags/tag783.xml><?xml version="1.0" encoding="utf-8"?>
<p:tagLst xmlns:a="http://schemas.openxmlformats.org/drawingml/2006/main" xmlns:r="http://schemas.openxmlformats.org/officeDocument/2006/relationships" xmlns:p="http://schemas.openxmlformats.org/presentationml/2006/main">
  <p:tag name="DVSHAPEID" val="W3WQhJxUvKzKECJzaQN2Di"/>
</p:tagLst>
</file>

<file path=ppt/tags/tag784.xml><?xml version="1.0" encoding="utf-8"?>
<p:tagLst xmlns:a="http://schemas.openxmlformats.org/drawingml/2006/main" xmlns:r="http://schemas.openxmlformats.org/officeDocument/2006/relationships" xmlns:p="http://schemas.openxmlformats.org/presentationml/2006/main">
  <p:tag name="DVSECTIONID" val="UN6t51ZIzvLQZ2FdRUuHdR"/>
</p:tagLst>
</file>

<file path=ppt/tags/tag785.xml><?xml version="1.0" encoding="utf-8"?>
<p:tagLst xmlns:a="http://schemas.openxmlformats.org/drawingml/2006/main" xmlns:r="http://schemas.openxmlformats.org/officeDocument/2006/relationships" xmlns:p="http://schemas.openxmlformats.org/presentationml/2006/main">
  <p:tag name="DVSHAPEID" val="BJxGZCdXR4R17u8nIa3yjB"/>
</p:tagLst>
</file>

<file path=ppt/tags/tag786.xml><?xml version="1.0" encoding="utf-8"?>
<p:tagLst xmlns:a="http://schemas.openxmlformats.org/drawingml/2006/main" xmlns:r="http://schemas.openxmlformats.org/officeDocument/2006/relationships" xmlns:p="http://schemas.openxmlformats.org/presentationml/2006/main">
  <p:tag name="DVSHAPEID" val="ttqoyqnd3T2TqNNyxQlrQd"/>
</p:tagLst>
</file>

<file path=ppt/tags/tag787.xml><?xml version="1.0" encoding="utf-8"?>
<p:tagLst xmlns:a="http://schemas.openxmlformats.org/drawingml/2006/main" xmlns:r="http://schemas.openxmlformats.org/officeDocument/2006/relationships" xmlns:p="http://schemas.openxmlformats.org/presentationml/2006/main">
  <p:tag name="DVSHAPEID" val="qUqG6PLh3g50f4fB4NAD1Y"/>
</p:tagLst>
</file>

<file path=ppt/tags/tag788.xml><?xml version="1.0" encoding="utf-8"?>
<p:tagLst xmlns:a="http://schemas.openxmlformats.org/drawingml/2006/main" xmlns:r="http://schemas.openxmlformats.org/officeDocument/2006/relationships" xmlns:p="http://schemas.openxmlformats.org/presentationml/2006/main">
  <p:tag name="DVSECTIONID" val="zsSgzTFa3ufKZ9IElqAzMk"/>
</p:tagLst>
</file>

<file path=ppt/tags/tag789.xml><?xml version="1.0" encoding="utf-8"?>
<p:tagLst xmlns:a="http://schemas.openxmlformats.org/drawingml/2006/main" xmlns:r="http://schemas.openxmlformats.org/officeDocument/2006/relationships" xmlns:p="http://schemas.openxmlformats.org/presentationml/2006/main">
  <p:tag name="DVSHAPEID" val="VGuD9GNvDTYZks39pOnUeS"/>
</p:tagLst>
</file>

<file path=ppt/tags/tag79.xml><?xml version="1.0" encoding="utf-8"?>
<p:tagLst xmlns:a="http://schemas.openxmlformats.org/drawingml/2006/main" xmlns:r="http://schemas.openxmlformats.org/officeDocument/2006/relationships" xmlns:p="http://schemas.openxmlformats.org/presentationml/2006/main">
  <p:tag name="DVSHAPEID" val="m3V2eWEpqD5VfaDzwa0xOl"/>
</p:tagLst>
</file>

<file path=ppt/tags/tag790.xml><?xml version="1.0" encoding="utf-8"?>
<p:tagLst xmlns:a="http://schemas.openxmlformats.org/drawingml/2006/main" xmlns:r="http://schemas.openxmlformats.org/officeDocument/2006/relationships" xmlns:p="http://schemas.openxmlformats.org/presentationml/2006/main">
  <p:tag name="DVSHAPEID" val="fiN9gBN0cBlewbMVJZnyQl"/>
</p:tagLst>
</file>

<file path=ppt/tags/tag791.xml><?xml version="1.0" encoding="utf-8"?>
<p:tagLst xmlns:a="http://schemas.openxmlformats.org/drawingml/2006/main" xmlns:r="http://schemas.openxmlformats.org/officeDocument/2006/relationships" xmlns:p="http://schemas.openxmlformats.org/presentationml/2006/main">
  <p:tag name="DVSHAPEID" val="MZOfBc1LbR63qbP0pbIDHm"/>
</p:tagLst>
</file>

<file path=ppt/tags/tag792.xml><?xml version="1.0" encoding="utf-8"?>
<p:tagLst xmlns:a="http://schemas.openxmlformats.org/drawingml/2006/main" xmlns:r="http://schemas.openxmlformats.org/officeDocument/2006/relationships" xmlns:p="http://schemas.openxmlformats.org/presentationml/2006/main">
  <p:tag name="DVSECTIONID" val="DlgWQKJIzy0puu6SKNP4FJ"/>
</p:tagLst>
</file>

<file path=ppt/tags/tag793.xml><?xml version="1.0" encoding="utf-8"?>
<p:tagLst xmlns:a="http://schemas.openxmlformats.org/drawingml/2006/main" xmlns:r="http://schemas.openxmlformats.org/officeDocument/2006/relationships" xmlns:p="http://schemas.openxmlformats.org/presentationml/2006/main">
  <p:tag name="DVSHAPEID" val="b3BwMzVw5XDlOPSMev08TB"/>
</p:tagLst>
</file>

<file path=ppt/tags/tag794.xml><?xml version="1.0" encoding="utf-8"?>
<p:tagLst xmlns:a="http://schemas.openxmlformats.org/drawingml/2006/main" xmlns:r="http://schemas.openxmlformats.org/officeDocument/2006/relationships" xmlns:p="http://schemas.openxmlformats.org/presentationml/2006/main">
  <p:tag name="DVSHAPEID" val="2CQ9KnYHpZNZTkY6Ljue9H"/>
</p:tagLst>
</file>

<file path=ppt/tags/tag795.xml><?xml version="1.0" encoding="utf-8"?>
<p:tagLst xmlns:a="http://schemas.openxmlformats.org/drawingml/2006/main" xmlns:r="http://schemas.openxmlformats.org/officeDocument/2006/relationships" xmlns:p="http://schemas.openxmlformats.org/presentationml/2006/main">
  <p:tag name="DVSHAPEID" val="uaKJEW4aXlIisvxAmDAqRJ"/>
</p:tagLst>
</file>

<file path=ppt/tags/tag796.xml><?xml version="1.0" encoding="utf-8"?>
<p:tagLst xmlns:a="http://schemas.openxmlformats.org/drawingml/2006/main" xmlns:r="http://schemas.openxmlformats.org/officeDocument/2006/relationships" xmlns:p="http://schemas.openxmlformats.org/presentationml/2006/main">
  <p:tag name="DVSHAPEID" val="sC50c6n5afcXIxJ7Ir21yX"/>
</p:tagLst>
</file>

<file path=ppt/tags/tag797.xml><?xml version="1.0" encoding="utf-8"?>
<p:tagLst xmlns:a="http://schemas.openxmlformats.org/drawingml/2006/main" xmlns:r="http://schemas.openxmlformats.org/officeDocument/2006/relationships" xmlns:p="http://schemas.openxmlformats.org/presentationml/2006/main">
  <p:tag name="DVSHAPEID" val="ybn5uAnM2xIKH7DDKXMSat"/>
</p:tagLst>
</file>

<file path=ppt/tags/tag798.xml><?xml version="1.0" encoding="utf-8"?>
<p:tagLst xmlns:a="http://schemas.openxmlformats.org/drawingml/2006/main" xmlns:r="http://schemas.openxmlformats.org/officeDocument/2006/relationships" xmlns:p="http://schemas.openxmlformats.org/presentationml/2006/main">
  <p:tag name="DVSHAPEID" val="6uN0QfV8nQau4UD7CNHocF"/>
</p:tagLst>
</file>

<file path=ppt/tags/tag799.xml><?xml version="1.0" encoding="utf-8"?>
<p:tagLst xmlns:a="http://schemas.openxmlformats.org/drawingml/2006/main" xmlns:r="http://schemas.openxmlformats.org/officeDocument/2006/relationships" xmlns:p="http://schemas.openxmlformats.org/presentationml/2006/main">
  <p:tag name="DVSHAPEID" val="eXPBt4H5eFM54ShuJ8QU9S"/>
</p:tagLst>
</file>

<file path=ppt/tags/tag8.xml><?xml version="1.0" encoding="utf-8"?>
<p:tagLst xmlns:a="http://schemas.openxmlformats.org/drawingml/2006/main" xmlns:r="http://schemas.openxmlformats.org/officeDocument/2006/relationships" xmlns:p="http://schemas.openxmlformats.org/presentationml/2006/main">
  <p:tag name="DVSHAPEID" val="s571Z83Gmfoyu47rc91Oxa"/>
</p:tagLst>
</file>

<file path=ppt/tags/tag80.xml><?xml version="1.0" encoding="utf-8"?>
<p:tagLst xmlns:a="http://schemas.openxmlformats.org/drawingml/2006/main" xmlns:r="http://schemas.openxmlformats.org/officeDocument/2006/relationships" xmlns:p="http://schemas.openxmlformats.org/presentationml/2006/main">
  <p:tag name="DVSHAPEID" val="ZZpOHltdBML06x5IhAQBo0"/>
</p:tagLst>
</file>

<file path=ppt/tags/tag800.xml><?xml version="1.0" encoding="utf-8"?>
<p:tagLst xmlns:a="http://schemas.openxmlformats.org/drawingml/2006/main" xmlns:r="http://schemas.openxmlformats.org/officeDocument/2006/relationships" xmlns:p="http://schemas.openxmlformats.org/presentationml/2006/main">
  <p:tag name="DVSHAPEID" val="zc3IZClYbMgrfQaeLRriBv"/>
</p:tagLst>
</file>

<file path=ppt/tags/tag801.xml><?xml version="1.0" encoding="utf-8"?>
<p:tagLst xmlns:a="http://schemas.openxmlformats.org/drawingml/2006/main" xmlns:r="http://schemas.openxmlformats.org/officeDocument/2006/relationships" xmlns:p="http://schemas.openxmlformats.org/presentationml/2006/main">
  <p:tag name="DVSHAPEID" val="OCCrjunZtQh4v4SeNdUCeY"/>
</p:tagLst>
</file>

<file path=ppt/tags/tag802.xml><?xml version="1.0" encoding="utf-8"?>
<p:tagLst xmlns:a="http://schemas.openxmlformats.org/drawingml/2006/main" xmlns:r="http://schemas.openxmlformats.org/officeDocument/2006/relationships" xmlns:p="http://schemas.openxmlformats.org/presentationml/2006/main">
  <p:tag name="DVSHAPEID" val="VTsyG0Mmzk0Had9nNzbxPF"/>
</p:tagLst>
</file>

<file path=ppt/tags/tag803.xml><?xml version="1.0" encoding="utf-8"?>
<p:tagLst xmlns:a="http://schemas.openxmlformats.org/drawingml/2006/main" xmlns:r="http://schemas.openxmlformats.org/officeDocument/2006/relationships" xmlns:p="http://schemas.openxmlformats.org/presentationml/2006/main">
  <p:tag name="DVSHAPEID" val="3NTE5ppkqH9fO9rb7V53Y8"/>
</p:tagLst>
</file>

<file path=ppt/tags/tag804.xml><?xml version="1.0" encoding="utf-8"?>
<p:tagLst xmlns:a="http://schemas.openxmlformats.org/drawingml/2006/main" xmlns:r="http://schemas.openxmlformats.org/officeDocument/2006/relationships" xmlns:p="http://schemas.openxmlformats.org/presentationml/2006/main">
  <p:tag name="DVSHAPEID" val="Vlwqo2LPjIo8ejBdLR51r4"/>
</p:tagLst>
</file>

<file path=ppt/tags/tag805.xml><?xml version="1.0" encoding="utf-8"?>
<p:tagLst xmlns:a="http://schemas.openxmlformats.org/drawingml/2006/main" xmlns:r="http://schemas.openxmlformats.org/officeDocument/2006/relationships" xmlns:p="http://schemas.openxmlformats.org/presentationml/2006/main">
  <p:tag name="DVSHAPEID" val="GrUPkCei1dXVSy8E1nzBnq"/>
</p:tagLst>
</file>

<file path=ppt/tags/tag806.xml><?xml version="1.0" encoding="utf-8"?>
<p:tagLst xmlns:a="http://schemas.openxmlformats.org/drawingml/2006/main" xmlns:r="http://schemas.openxmlformats.org/officeDocument/2006/relationships" xmlns:p="http://schemas.openxmlformats.org/presentationml/2006/main">
  <p:tag name="DVSHAPEID" val="RGV7AUaeXXGRE4wzH8A1Ha"/>
</p:tagLst>
</file>

<file path=ppt/tags/tag807.xml><?xml version="1.0" encoding="utf-8"?>
<p:tagLst xmlns:a="http://schemas.openxmlformats.org/drawingml/2006/main" xmlns:r="http://schemas.openxmlformats.org/officeDocument/2006/relationships" xmlns:p="http://schemas.openxmlformats.org/presentationml/2006/main">
  <p:tag name="DVSHAPEID" val="ajr346QIsQHfAdUd2k8NgZ"/>
</p:tagLst>
</file>

<file path=ppt/tags/tag808.xml><?xml version="1.0" encoding="utf-8"?>
<p:tagLst xmlns:a="http://schemas.openxmlformats.org/drawingml/2006/main" xmlns:r="http://schemas.openxmlformats.org/officeDocument/2006/relationships" xmlns:p="http://schemas.openxmlformats.org/presentationml/2006/main">
  <p:tag name="DVSHAPEID" val="e0T48rGq0lJGvBGwP3nfvQ"/>
</p:tagLst>
</file>

<file path=ppt/tags/tag809.xml><?xml version="1.0" encoding="utf-8"?>
<p:tagLst xmlns:a="http://schemas.openxmlformats.org/drawingml/2006/main" xmlns:r="http://schemas.openxmlformats.org/officeDocument/2006/relationships" xmlns:p="http://schemas.openxmlformats.org/presentationml/2006/main">
  <p:tag name="DVSHAPEID" val="apuiFu6gTTUb4q90Yo11Ql"/>
</p:tagLst>
</file>

<file path=ppt/tags/tag81.xml><?xml version="1.0" encoding="utf-8"?>
<p:tagLst xmlns:a="http://schemas.openxmlformats.org/drawingml/2006/main" xmlns:r="http://schemas.openxmlformats.org/officeDocument/2006/relationships" xmlns:p="http://schemas.openxmlformats.org/presentationml/2006/main">
  <p:tag name="DVSHAPEID" val="NvoL7NoBJEi14WDqfiVc1j"/>
</p:tagLst>
</file>

<file path=ppt/tags/tag810.xml><?xml version="1.0" encoding="utf-8"?>
<p:tagLst xmlns:a="http://schemas.openxmlformats.org/drawingml/2006/main" xmlns:r="http://schemas.openxmlformats.org/officeDocument/2006/relationships" xmlns:p="http://schemas.openxmlformats.org/presentationml/2006/main">
  <p:tag name="DVSHAPEID" val="vTIixvv4p1uoQuzPLbkKrQ"/>
</p:tagLst>
</file>

<file path=ppt/tags/tag811.xml><?xml version="1.0" encoding="utf-8"?>
<p:tagLst xmlns:a="http://schemas.openxmlformats.org/drawingml/2006/main" xmlns:r="http://schemas.openxmlformats.org/officeDocument/2006/relationships" xmlns:p="http://schemas.openxmlformats.org/presentationml/2006/main">
  <p:tag name="DVSHAPEID" val="GGAFr9DQH5UF8oLh8G0qO0"/>
</p:tagLst>
</file>

<file path=ppt/tags/tag812.xml><?xml version="1.0" encoding="utf-8"?>
<p:tagLst xmlns:a="http://schemas.openxmlformats.org/drawingml/2006/main" xmlns:r="http://schemas.openxmlformats.org/officeDocument/2006/relationships" xmlns:p="http://schemas.openxmlformats.org/presentationml/2006/main">
  <p:tag name="DVSHAPEID" val="jfKUCrj54reu7lw3MyhUOi"/>
</p:tagLst>
</file>

<file path=ppt/tags/tag813.xml><?xml version="1.0" encoding="utf-8"?>
<p:tagLst xmlns:a="http://schemas.openxmlformats.org/drawingml/2006/main" xmlns:r="http://schemas.openxmlformats.org/officeDocument/2006/relationships" xmlns:p="http://schemas.openxmlformats.org/presentationml/2006/main">
  <p:tag name="DVSHAPEID" val="OTa9ZFFhfjWlFyIZ7B8LQS"/>
</p:tagLst>
</file>

<file path=ppt/tags/tag814.xml><?xml version="1.0" encoding="utf-8"?>
<p:tagLst xmlns:a="http://schemas.openxmlformats.org/drawingml/2006/main" xmlns:r="http://schemas.openxmlformats.org/officeDocument/2006/relationships" xmlns:p="http://schemas.openxmlformats.org/presentationml/2006/main">
  <p:tag name="DVSHAPEID" val="Vlwqo2LPjIo8ejBdLR51r4"/>
</p:tagLst>
</file>

<file path=ppt/tags/tag815.xml><?xml version="1.0" encoding="utf-8"?>
<p:tagLst xmlns:a="http://schemas.openxmlformats.org/drawingml/2006/main" xmlns:r="http://schemas.openxmlformats.org/officeDocument/2006/relationships" xmlns:p="http://schemas.openxmlformats.org/presentationml/2006/main">
  <p:tag name="DVSHAPEID" val="RGV7AUaeXXGRE4wzH8A1Ha"/>
</p:tagLst>
</file>

<file path=ppt/tags/tag816.xml><?xml version="1.0" encoding="utf-8"?>
<p:tagLst xmlns:a="http://schemas.openxmlformats.org/drawingml/2006/main" xmlns:r="http://schemas.openxmlformats.org/officeDocument/2006/relationships" xmlns:p="http://schemas.openxmlformats.org/presentationml/2006/main">
  <p:tag name="DVSHAPEID" val="e0T48rGq0lJGvBGwP3nfvQ"/>
</p:tagLst>
</file>

<file path=ppt/tags/tag817.xml><?xml version="1.0" encoding="utf-8"?>
<p:tagLst xmlns:a="http://schemas.openxmlformats.org/drawingml/2006/main" xmlns:r="http://schemas.openxmlformats.org/officeDocument/2006/relationships" xmlns:p="http://schemas.openxmlformats.org/presentationml/2006/main">
  <p:tag name="DVSHAPEID" val="vTIixvv4p1uoQuzPLbkKrQ"/>
</p:tagLst>
</file>

<file path=ppt/tags/tag818.xml><?xml version="1.0" encoding="utf-8"?>
<p:tagLst xmlns:a="http://schemas.openxmlformats.org/drawingml/2006/main" xmlns:r="http://schemas.openxmlformats.org/officeDocument/2006/relationships" xmlns:p="http://schemas.openxmlformats.org/presentationml/2006/main">
  <p:tag name="DVSHAPEID" val="RGV7AUaeXXGRE4wzH8A1Ha"/>
</p:tagLst>
</file>

<file path=ppt/tags/tag819.xml><?xml version="1.0" encoding="utf-8"?>
<p:tagLst xmlns:a="http://schemas.openxmlformats.org/drawingml/2006/main" xmlns:r="http://schemas.openxmlformats.org/officeDocument/2006/relationships" xmlns:p="http://schemas.openxmlformats.org/presentationml/2006/main">
  <p:tag name="DVSHAPEID" val="PS6hOckTYMdpI2RPKCxXfT"/>
</p:tagLst>
</file>

<file path=ppt/tags/tag82.xml><?xml version="1.0" encoding="utf-8"?>
<p:tagLst xmlns:a="http://schemas.openxmlformats.org/drawingml/2006/main" xmlns:r="http://schemas.openxmlformats.org/officeDocument/2006/relationships" xmlns:p="http://schemas.openxmlformats.org/presentationml/2006/main">
  <p:tag name="DVSHAPEID" val="ae46uNSpHdXYcTpVeFO027"/>
</p:tagLst>
</file>

<file path=ppt/tags/tag820.xml><?xml version="1.0" encoding="utf-8"?>
<p:tagLst xmlns:a="http://schemas.openxmlformats.org/drawingml/2006/main" xmlns:r="http://schemas.openxmlformats.org/officeDocument/2006/relationships" xmlns:p="http://schemas.openxmlformats.org/presentationml/2006/main">
  <p:tag name="DVSHAPEID" val="Gl0SL1QGj7TyYs6Bn3aoIR"/>
</p:tagLst>
</file>

<file path=ppt/tags/tag821.xml><?xml version="1.0" encoding="utf-8"?>
<p:tagLst xmlns:a="http://schemas.openxmlformats.org/drawingml/2006/main" xmlns:r="http://schemas.openxmlformats.org/officeDocument/2006/relationships" xmlns:p="http://schemas.openxmlformats.org/presentationml/2006/main">
  <p:tag name="DVSHAPEID" val="sXtadA3x8vgWcLhWri3it5"/>
</p:tagLst>
</file>

<file path=ppt/tags/tag822.xml><?xml version="1.0" encoding="utf-8"?>
<p:tagLst xmlns:a="http://schemas.openxmlformats.org/drawingml/2006/main" xmlns:r="http://schemas.openxmlformats.org/officeDocument/2006/relationships" xmlns:p="http://schemas.openxmlformats.org/presentationml/2006/main">
  <p:tag name="DVSHAPEID" val="v93oI8ftNRaOT2oANfDLZo"/>
</p:tagLst>
</file>

<file path=ppt/tags/tag823.xml><?xml version="1.0" encoding="utf-8"?>
<p:tagLst xmlns:a="http://schemas.openxmlformats.org/drawingml/2006/main" xmlns:r="http://schemas.openxmlformats.org/officeDocument/2006/relationships" xmlns:p="http://schemas.openxmlformats.org/presentationml/2006/main">
  <p:tag name="DVSHAPEID" val="UescBFr4O34Fhy5sTeBX6h"/>
</p:tagLst>
</file>

<file path=ppt/tags/tag824.xml><?xml version="1.0" encoding="utf-8"?>
<p:tagLst xmlns:a="http://schemas.openxmlformats.org/drawingml/2006/main" xmlns:r="http://schemas.openxmlformats.org/officeDocument/2006/relationships" xmlns:p="http://schemas.openxmlformats.org/presentationml/2006/main">
  <p:tag name="DVSHAPEID" val="RGV7AUaeXXGRE4wzH8A1Ha"/>
</p:tagLst>
</file>

<file path=ppt/tags/tag825.xml><?xml version="1.0" encoding="utf-8"?>
<p:tagLst xmlns:a="http://schemas.openxmlformats.org/drawingml/2006/main" xmlns:r="http://schemas.openxmlformats.org/officeDocument/2006/relationships" xmlns:p="http://schemas.openxmlformats.org/presentationml/2006/main">
  <p:tag name="DVSHAPEID" val="Gl0SL1QGj7TyYs6Bn3aoIR"/>
</p:tagLst>
</file>

<file path=ppt/tags/tag826.xml><?xml version="1.0" encoding="utf-8"?>
<p:tagLst xmlns:a="http://schemas.openxmlformats.org/drawingml/2006/main" xmlns:r="http://schemas.openxmlformats.org/officeDocument/2006/relationships" xmlns:p="http://schemas.openxmlformats.org/presentationml/2006/main">
  <p:tag name="DVSHAPEID" val="j3XSnLOEOquHB1ZZ8aK3M3"/>
</p:tagLst>
</file>

<file path=ppt/tags/tag827.xml><?xml version="1.0" encoding="utf-8"?>
<p:tagLst xmlns:a="http://schemas.openxmlformats.org/drawingml/2006/main" xmlns:r="http://schemas.openxmlformats.org/officeDocument/2006/relationships" xmlns:p="http://schemas.openxmlformats.org/presentationml/2006/main">
  <p:tag name="DVSHAPEID" val="MIAtLToHMENL6f9CFLO3j0"/>
</p:tagLst>
</file>

<file path=ppt/tags/tag828.xml><?xml version="1.0" encoding="utf-8"?>
<p:tagLst xmlns:a="http://schemas.openxmlformats.org/drawingml/2006/main" xmlns:r="http://schemas.openxmlformats.org/officeDocument/2006/relationships" xmlns:p="http://schemas.openxmlformats.org/presentationml/2006/main">
  <p:tag name="DVSHAPEID" val="S39P6oLLuowJUFcf1QzUQY"/>
</p:tagLst>
</file>

<file path=ppt/tags/tag829.xml><?xml version="1.0" encoding="utf-8"?>
<p:tagLst xmlns:a="http://schemas.openxmlformats.org/drawingml/2006/main" xmlns:r="http://schemas.openxmlformats.org/officeDocument/2006/relationships" xmlns:p="http://schemas.openxmlformats.org/presentationml/2006/main">
  <p:tag name="DVSHAPEID" val="giJplG1nxhLUcQyeckDYH9"/>
</p:tagLst>
</file>

<file path=ppt/tags/tag83.xml><?xml version="1.0" encoding="utf-8"?>
<p:tagLst xmlns:a="http://schemas.openxmlformats.org/drawingml/2006/main" xmlns:r="http://schemas.openxmlformats.org/officeDocument/2006/relationships" xmlns:p="http://schemas.openxmlformats.org/presentationml/2006/main">
  <p:tag name="DVSHAPEID" val="I4t95RkxFcZtlaH0jBIjX5"/>
</p:tagLst>
</file>

<file path=ppt/tags/tag830.xml><?xml version="1.0" encoding="utf-8"?>
<p:tagLst xmlns:a="http://schemas.openxmlformats.org/drawingml/2006/main" xmlns:r="http://schemas.openxmlformats.org/officeDocument/2006/relationships" xmlns:p="http://schemas.openxmlformats.org/presentationml/2006/main">
  <p:tag name="DVSHAPEID" val="KbdVYOjrFsOtop2iKNo7v8"/>
</p:tagLst>
</file>

<file path=ppt/tags/tag831.xml><?xml version="1.0" encoding="utf-8"?>
<p:tagLst xmlns:a="http://schemas.openxmlformats.org/drawingml/2006/main" xmlns:r="http://schemas.openxmlformats.org/officeDocument/2006/relationships" xmlns:p="http://schemas.openxmlformats.org/presentationml/2006/main">
  <p:tag name="DVSECTIONID" val="37f5swvJvbgVvQFhi1NZcU"/>
</p:tagLst>
</file>

<file path=ppt/tags/tag832.xml><?xml version="1.0" encoding="utf-8"?>
<p:tagLst xmlns:a="http://schemas.openxmlformats.org/drawingml/2006/main" xmlns:r="http://schemas.openxmlformats.org/officeDocument/2006/relationships" xmlns:p="http://schemas.openxmlformats.org/presentationml/2006/main">
  <p:tag name="DVSHAPEID" val="aUeqsY5oRbEelICcM7KWAN"/>
</p:tagLst>
</file>

<file path=ppt/tags/tag833.xml><?xml version="1.0" encoding="utf-8"?>
<p:tagLst xmlns:a="http://schemas.openxmlformats.org/drawingml/2006/main" xmlns:r="http://schemas.openxmlformats.org/officeDocument/2006/relationships" xmlns:p="http://schemas.openxmlformats.org/presentationml/2006/main">
  <p:tag name="DVSHAPEID" val="ZE6kcugSfS46RJHngErTFj"/>
</p:tagLst>
</file>

<file path=ppt/tags/tag834.xml><?xml version="1.0" encoding="utf-8"?>
<p:tagLst xmlns:a="http://schemas.openxmlformats.org/drawingml/2006/main" xmlns:r="http://schemas.openxmlformats.org/officeDocument/2006/relationships" xmlns:p="http://schemas.openxmlformats.org/presentationml/2006/main">
  <p:tag name="DVSHAPEID" val="VUahZWnjfpomVzj7LB7YWL"/>
</p:tagLst>
</file>

<file path=ppt/tags/tag835.xml><?xml version="1.0" encoding="utf-8"?>
<p:tagLst xmlns:a="http://schemas.openxmlformats.org/drawingml/2006/main" xmlns:r="http://schemas.openxmlformats.org/officeDocument/2006/relationships" xmlns:p="http://schemas.openxmlformats.org/presentationml/2006/main">
  <p:tag name="DVSECTIONID" val="37f5swvJvbgVvQFhi1NZcU"/>
</p:tagLst>
</file>

<file path=ppt/tags/tag836.xml><?xml version="1.0" encoding="utf-8"?>
<p:tagLst xmlns:a="http://schemas.openxmlformats.org/drawingml/2006/main" xmlns:r="http://schemas.openxmlformats.org/officeDocument/2006/relationships" xmlns:p="http://schemas.openxmlformats.org/presentationml/2006/main">
  <p:tag name="DVSHAPEID" val="aUeqsY5oRbEelICcM7KWAN"/>
</p:tagLst>
</file>

<file path=ppt/tags/tag837.xml><?xml version="1.0" encoding="utf-8"?>
<p:tagLst xmlns:a="http://schemas.openxmlformats.org/drawingml/2006/main" xmlns:r="http://schemas.openxmlformats.org/officeDocument/2006/relationships" xmlns:p="http://schemas.openxmlformats.org/presentationml/2006/main">
  <p:tag name="DVSHAPEID" val="ZE6kcugSfS46RJHngErTFj"/>
</p:tagLst>
</file>

<file path=ppt/tags/tag838.xml><?xml version="1.0" encoding="utf-8"?>
<p:tagLst xmlns:a="http://schemas.openxmlformats.org/drawingml/2006/main" xmlns:r="http://schemas.openxmlformats.org/officeDocument/2006/relationships" xmlns:p="http://schemas.openxmlformats.org/presentationml/2006/main">
  <p:tag name="DVSHAPEID" val="VUahZWnjfpomVzj7LB7YWL"/>
</p:tagLst>
</file>

<file path=ppt/tags/tag839.xml><?xml version="1.0" encoding="utf-8"?>
<p:tagLst xmlns:a="http://schemas.openxmlformats.org/drawingml/2006/main" xmlns:r="http://schemas.openxmlformats.org/officeDocument/2006/relationships" xmlns:p="http://schemas.openxmlformats.org/presentationml/2006/main">
  <p:tag name="DVSECTIONID" val="UN6t51ZIzvLQZ2FdRUuHdR"/>
</p:tagLst>
</file>

<file path=ppt/tags/tag84.xml><?xml version="1.0" encoding="utf-8"?>
<p:tagLst xmlns:a="http://schemas.openxmlformats.org/drawingml/2006/main" xmlns:r="http://schemas.openxmlformats.org/officeDocument/2006/relationships" xmlns:p="http://schemas.openxmlformats.org/presentationml/2006/main">
  <p:tag name="DVSHAPEID" val="45JJ0k4gn1g2wZDlI049xK"/>
</p:tagLst>
</file>

<file path=ppt/tags/tag840.xml><?xml version="1.0" encoding="utf-8"?>
<p:tagLst xmlns:a="http://schemas.openxmlformats.org/drawingml/2006/main" xmlns:r="http://schemas.openxmlformats.org/officeDocument/2006/relationships" xmlns:p="http://schemas.openxmlformats.org/presentationml/2006/main">
  <p:tag name="DVSHAPEID" val="BJxGZCdXR4R17u8nIa3yjB"/>
</p:tagLst>
</file>

<file path=ppt/tags/tag841.xml><?xml version="1.0" encoding="utf-8"?>
<p:tagLst xmlns:a="http://schemas.openxmlformats.org/drawingml/2006/main" xmlns:r="http://schemas.openxmlformats.org/officeDocument/2006/relationships" xmlns:p="http://schemas.openxmlformats.org/presentationml/2006/main">
  <p:tag name="DVSHAPEID" val="ttqoyqnd3T2TqNNyxQlrQd"/>
</p:tagLst>
</file>

<file path=ppt/tags/tag842.xml><?xml version="1.0" encoding="utf-8"?>
<p:tagLst xmlns:a="http://schemas.openxmlformats.org/drawingml/2006/main" xmlns:r="http://schemas.openxmlformats.org/officeDocument/2006/relationships" xmlns:p="http://schemas.openxmlformats.org/presentationml/2006/main">
  <p:tag name="DVSHAPEID" val="qUqG6PLh3g50f4fB4NAD1Y"/>
</p:tagLst>
</file>

<file path=ppt/tags/tag843.xml><?xml version="1.0" encoding="utf-8"?>
<p:tagLst xmlns:a="http://schemas.openxmlformats.org/drawingml/2006/main" xmlns:r="http://schemas.openxmlformats.org/officeDocument/2006/relationships" xmlns:p="http://schemas.openxmlformats.org/presentationml/2006/main">
  <p:tag name="DVSECTIONID" val="bXeADiHFPZm20ZYtcY0TQE"/>
</p:tagLst>
</file>

<file path=ppt/tags/tag844.xml><?xml version="1.0" encoding="utf-8"?>
<p:tagLst xmlns:a="http://schemas.openxmlformats.org/drawingml/2006/main" xmlns:r="http://schemas.openxmlformats.org/officeDocument/2006/relationships" xmlns:p="http://schemas.openxmlformats.org/presentationml/2006/main">
  <p:tag name="DVSHAPEID" val="f3oHjZP5z8PafSgMzxE31D"/>
</p:tagLst>
</file>

<file path=ppt/tags/tag845.xml><?xml version="1.0" encoding="utf-8"?>
<p:tagLst xmlns:a="http://schemas.openxmlformats.org/drawingml/2006/main" xmlns:r="http://schemas.openxmlformats.org/officeDocument/2006/relationships" xmlns:p="http://schemas.openxmlformats.org/presentationml/2006/main">
  <p:tag name="DVSHAPEID" val="UExMYCbVEU8xHabVYIPJqe"/>
</p:tagLst>
</file>

<file path=ppt/tags/tag846.xml><?xml version="1.0" encoding="utf-8"?>
<p:tagLst xmlns:a="http://schemas.openxmlformats.org/drawingml/2006/main" xmlns:r="http://schemas.openxmlformats.org/officeDocument/2006/relationships" xmlns:p="http://schemas.openxmlformats.org/presentationml/2006/main">
  <p:tag name="DVSHAPEID" val="cQK6dqpseMDC9K9x0dTDtU"/>
</p:tagLst>
</file>

<file path=ppt/tags/tag847.xml><?xml version="1.0" encoding="utf-8"?>
<p:tagLst xmlns:a="http://schemas.openxmlformats.org/drawingml/2006/main" xmlns:r="http://schemas.openxmlformats.org/officeDocument/2006/relationships" xmlns:p="http://schemas.openxmlformats.org/presentationml/2006/main">
  <p:tag name="DVSECTIONID" val="UN6t51ZIzvLQZ2FdRUuHdR"/>
</p:tagLst>
</file>

<file path=ppt/tags/tag848.xml><?xml version="1.0" encoding="utf-8"?>
<p:tagLst xmlns:a="http://schemas.openxmlformats.org/drawingml/2006/main" xmlns:r="http://schemas.openxmlformats.org/officeDocument/2006/relationships" xmlns:p="http://schemas.openxmlformats.org/presentationml/2006/main">
  <p:tag name="DVSHAPEID" val="BJxGZCdXR4R17u8nIa3yjB"/>
</p:tagLst>
</file>

<file path=ppt/tags/tag849.xml><?xml version="1.0" encoding="utf-8"?>
<p:tagLst xmlns:a="http://schemas.openxmlformats.org/drawingml/2006/main" xmlns:r="http://schemas.openxmlformats.org/officeDocument/2006/relationships" xmlns:p="http://schemas.openxmlformats.org/presentationml/2006/main">
  <p:tag name="DVSHAPEID" val="ttqoyqnd3T2TqNNyxQlrQd"/>
</p:tagLst>
</file>

<file path=ppt/tags/tag85.xml><?xml version="1.0" encoding="utf-8"?>
<p:tagLst xmlns:a="http://schemas.openxmlformats.org/drawingml/2006/main" xmlns:r="http://schemas.openxmlformats.org/officeDocument/2006/relationships" xmlns:p="http://schemas.openxmlformats.org/presentationml/2006/main">
  <p:tag name="DVSHAPEID" val="ZIxfedmdhI9D0nplQ0tpPX"/>
</p:tagLst>
</file>

<file path=ppt/tags/tag850.xml><?xml version="1.0" encoding="utf-8"?>
<p:tagLst xmlns:a="http://schemas.openxmlformats.org/drawingml/2006/main" xmlns:r="http://schemas.openxmlformats.org/officeDocument/2006/relationships" xmlns:p="http://schemas.openxmlformats.org/presentationml/2006/main">
  <p:tag name="DVSHAPEID" val="qUqG6PLh3g50f4fB4NAD1Y"/>
</p:tagLst>
</file>

<file path=ppt/tags/tag851.xml><?xml version="1.0" encoding="utf-8"?>
<p:tagLst xmlns:a="http://schemas.openxmlformats.org/drawingml/2006/main" xmlns:r="http://schemas.openxmlformats.org/officeDocument/2006/relationships" xmlns:p="http://schemas.openxmlformats.org/presentationml/2006/main">
  <p:tag name="DVSECTIONID" val="FdeBDwlVuHJIG9j8gWT1Kd"/>
</p:tagLst>
</file>

<file path=ppt/tags/tag852.xml><?xml version="1.0" encoding="utf-8"?>
<p:tagLst xmlns:a="http://schemas.openxmlformats.org/drawingml/2006/main" xmlns:r="http://schemas.openxmlformats.org/officeDocument/2006/relationships" xmlns:p="http://schemas.openxmlformats.org/presentationml/2006/main">
  <p:tag name="DVSHAPEID" val="ds9UulzV3Z7HrOaAjFmYwO"/>
</p:tagLst>
</file>

<file path=ppt/tags/tag853.xml><?xml version="1.0" encoding="utf-8"?>
<p:tagLst xmlns:a="http://schemas.openxmlformats.org/drawingml/2006/main" xmlns:r="http://schemas.openxmlformats.org/officeDocument/2006/relationships" xmlns:p="http://schemas.openxmlformats.org/presentationml/2006/main">
  <p:tag name="DVSHAPEID" val="v8fdRKs5HfwDQuGneclAGA"/>
</p:tagLst>
</file>

<file path=ppt/tags/tag854.xml><?xml version="1.0" encoding="utf-8"?>
<p:tagLst xmlns:a="http://schemas.openxmlformats.org/drawingml/2006/main" xmlns:r="http://schemas.openxmlformats.org/officeDocument/2006/relationships" xmlns:p="http://schemas.openxmlformats.org/presentationml/2006/main">
  <p:tag name="DVSHAPEID" val="DWaUpzx8FEMpX1EhtOsYhR"/>
</p:tagLst>
</file>

<file path=ppt/tags/tag855.xml><?xml version="1.0" encoding="utf-8"?>
<p:tagLst xmlns:a="http://schemas.openxmlformats.org/drawingml/2006/main" xmlns:r="http://schemas.openxmlformats.org/officeDocument/2006/relationships" xmlns:p="http://schemas.openxmlformats.org/presentationml/2006/main">
  <p:tag name="DVSECTIONID" val="TduDLYHcUIwItL0m6hslLT"/>
</p:tagLst>
</file>

<file path=ppt/tags/tag856.xml><?xml version="1.0" encoding="utf-8"?>
<p:tagLst xmlns:a="http://schemas.openxmlformats.org/drawingml/2006/main" xmlns:r="http://schemas.openxmlformats.org/officeDocument/2006/relationships" xmlns:p="http://schemas.openxmlformats.org/presentationml/2006/main">
  <p:tag name="DVSHAPEID" val="aOYGUWqaDV7Uuj2WlTyzzS"/>
</p:tagLst>
</file>

<file path=ppt/tags/tag857.xml><?xml version="1.0" encoding="utf-8"?>
<p:tagLst xmlns:a="http://schemas.openxmlformats.org/drawingml/2006/main" xmlns:r="http://schemas.openxmlformats.org/officeDocument/2006/relationships" xmlns:p="http://schemas.openxmlformats.org/presentationml/2006/main">
  <p:tag name="DVSHAPEID" val="RqwFIWIw7IjLLmWIFAHv0Q"/>
</p:tagLst>
</file>

<file path=ppt/tags/tag858.xml><?xml version="1.0" encoding="utf-8"?>
<p:tagLst xmlns:a="http://schemas.openxmlformats.org/drawingml/2006/main" xmlns:r="http://schemas.openxmlformats.org/officeDocument/2006/relationships" xmlns:p="http://schemas.openxmlformats.org/presentationml/2006/main">
  <p:tag name="DVSHAPEID" val="i2wlexszpHiiWyafdts7Oo"/>
</p:tagLst>
</file>

<file path=ppt/tags/tag859.xml><?xml version="1.0" encoding="utf-8"?>
<p:tagLst xmlns:a="http://schemas.openxmlformats.org/drawingml/2006/main" xmlns:r="http://schemas.openxmlformats.org/officeDocument/2006/relationships" xmlns:p="http://schemas.openxmlformats.org/presentationml/2006/main">
  <p:tag name="DVSECTIONID" val="TduDLYHcUIwItL0m6hslLT"/>
</p:tagLst>
</file>

<file path=ppt/tags/tag86.xml><?xml version="1.0" encoding="utf-8"?>
<p:tagLst xmlns:a="http://schemas.openxmlformats.org/drawingml/2006/main" xmlns:r="http://schemas.openxmlformats.org/officeDocument/2006/relationships" xmlns:p="http://schemas.openxmlformats.org/presentationml/2006/main">
  <p:tag name="DVSHAPEID" val="ciDHnXSHfNxj61cL5QT9Jy"/>
</p:tagLst>
</file>

<file path=ppt/tags/tag860.xml><?xml version="1.0" encoding="utf-8"?>
<p:tagLst xmlns:a="http://schemas.openxmlformats.org/drawingml/2006/main" xmlns:r="http://schemas.openxmlformats.org/officeDocument/2006/relationships" xmlns:p="http://schemas.openxmlformats.org/presentationml/2006/main">
  <p:tag name="DVSHAPEID" val="aOYGUWqaDV7Uuj2WlTyzzS"/>
</p:tagLst>
</file>

<file path=ppt/tags/tag861.xml><?xml version="1.0" encoding="utf-8"?>
<p:tagLst xmlns:a="http://schemas.openxmlformats.org/drawingml/2006/main" xmlns:r="http://schemas.openxmlformats.org/officeDocument/2006/relationships" xmlns:p="http://schemas.openxmlformats.org/presentationml/2006/main">
  <p:tag name="DVSHAPEID" val="RqwFIWIw7IjLLmWIFAHv0Q"/>
</p:tagLst>
</file>

<file path=ppt/tags/tag862.xml><?xml version="1.0" encoding="utf-8"?>
<p:tagLst xmlns:a="http://schemas.openxmlformats.org/drawingml/2006/main" xmlns:r="http://schemas.openxmlformats.org/officeDocument/2006/relationships" xmlns:p="http://schemas.openxmlformats.org/presentationml/2006/main">
  <p:tag name="DVSHAPEID" val="i2wlexszpHiiWyafdts7Oo"/>
</p:tagLst>
</file>

<file path=ppt/tags/tag863.xml><?xml version="1.0" encoding="utf-8"?>
<p:tagLst xmlns:a="http://schemas.openxmlformats.org/drawingml/2006/main" xmlns:r="http://schemas.openxmlformats.org/officeDocument/2006/relationships" xmlns:p="http://schemas.openxmlformats.org/presentationml/2006/main">
  <p:tag name="DVSECTIONID" val="2Ndv04yhFrzmYCQt4EPgQK"/>
</p:tagLst>
</file>

<file path=ppt/tags/tag864.xml><?xml version="1.0" encoding="utf-8"?>
<p:tagLst xmlns:a="http://schemas.openxmlformats.org/drawingml/2006/main" xmlns:r="http://schemas.openxmlformats.org/officeDocument/2006/relationships" xmlns:p="http://schemas.openxmlformats.org/presentationml/2006/main">
  <p:tag name="DVSHAPEID" val="Z7zrmcr6RbOSU188TCpNaw"/>
</p:tagLst>
</file>

<file path=ppt/tags/tag865.xml><?xml version="1.0" encoding="utf-8"?>
<p:tagLst xmlns:a="http://schemas.openxmlformats.org/drawingml/2006/main" xmlns:r="http://schemas.openxmlformats.org/officeDocument/2006/relationships" xmlns:p="http://schemas.openxmlformats.org/presentationml/2006/main">
  <p:tag name="DVSHAPEID" val="8lqfbJmqMOaawqbrHt51ex"/>
</p:tagLst>
</file>

<file path=ppt/tags/tag866.xml><?xml version="1.0" encoding="utf-8"?>
<p:tagLst xmlns:a="http://schemas.openxmlformats.org/drawingml/2006/main" xmlns:r="http://schemas.openxmlformats.org/officeDocument/2006/relationships" xmlns:p="http://schemas.openxmlformats.org/presentationml/2006/main">
  <p:tag name="DVSHAPEID" val="9LNATMlS7UltYe070HJro0"/>
</p:tagLst>
</file>

<file path=ppt/tags/tag867.xml><?xml version="1.0" encoding="utf-8"?>
<p:tagLst xmlns:a="http://schemas.openxmlformats.org/drawingml/2006/main" xmlns:r="http://schemas.openxmlformats.org/officeDocument/2006/relationships" xmlns:p="http://schemas.openxmlformats.org/presentationml/2006/main">
  <p:tag name="DVSECTIONID" val="jg5WdmNLWO2nTNdJcPx3zE"/>
</p:tagLst>
</file>

<file path=ppt/tags/tag868.xml><?xml version="1.0" encoding="utf-8"?>
<p:tagLst xmlns:a="http://schemas.openxmlformats.org/drawingml/2006/main" xmlns:r="http://schemas.openxmlformats.org/officeDocument/2006/relationships" xmlns:p="http://schemas.openxmlformats.org/presentationml/2006/main">
  <p:tag name="DVSHAPEID" val="u5hDuxIDKz0tAyT0O76Pw3"/>
</p:tagLst>
</file>

<file path=ppt/tags/tag869.xml><?xml version="1.0" encoding="utf-8"?>
<p:tagLst xmlns:a="http://schemas.openxmlformats.org/drawingml/2006/main" xmlns:r="http://schemas.openxmlformats.org/officeDocument/2006/relationships" xmlns:p="http://schemas.openxmlformats.org/presentationml/2006/main">
  <p:tag name="DVSHAPEID" val="zJ77iKLq8Yz527jDjqb5mD"/>
</p:tagLst>
</file>

<file path=ppt/tags/tag87.xml><?xml version="1.0" encoding="utf-8"?>
<p:tagLst xmlns:a="http://schemas.openxmlformats.org/drawingml/2006/main" xmlns:r="http://schemas.openxmlformats.org/officeDocument/2006/relationships" xmlns:p="http://schemas.openxmlformats.org/presentationml/2006/main">
  <p:tag name="DVSHAPEID" val="TTYgWna3F8V1weBwQolAtl"/>
</p:tagLst>
</file>

<file path=ppt/tags/tag870.xml><?xml version="1.0" encoding="utf-8"?>
<p:tagLst xmlns:a="http://schemas.openxmlformats.org/drawingml/2006/main" xmlns:r="http://schemas.openxmlformats.org/officeDocument/2006/relationships" xmlns:p="http://schemas.openxmlformats.org/presentationml/2006/main">
  <p:tag name="DVSHAPEID" val="QNvo79Mj5niqvxwnfXRjr2"/>
</p:tagLst>
</file>

<file path=ppt/tags/tag871.xml><?xml version="1.0" encoding="utf-8"?>
<p:tagLst xmlns:a="http://schemas.openxmlformats.org/drawingml/2006/main" xmlns:r="http://schemas.openxmlformats.org/officeDocument/2006/relationships" xmlns:p="http://schemas.openxmlformats.org/presentationml/2006/main">
  <p:tag name="DVSECTIONID" val="SFVLs8j9sYkCr6Cn1d9Msg"/>
</p:tagLst>
</file>

<file path=ppt/tags/tag872.xml><?xml version="1.0" encoding="utf-8"?>
<p:tagLst xmlns:a="http://schemas.openxmlformats.org/drawingml/2006/main" xmlns:r="http://schemas.openxmlformats.org/officeDocument/2006/relationships" xmlns:p="http://schemas.openxmlformats.org/presentationml/2006/main">
  <p:tag name="DVSHAPEID" val="4bbrTBYvzWZrfjMni2FPf8"/>
</p:tagLst>
</file>

<file path=ppt/tags/tag873.xml><?xml version="1.0" encoding="utf-8"?>
<p:tagLst xmlns:a="http://schemas.openxmlformats.org/drawingml/2006/main" xmlns:r="http://schemas.openxmlformats.org/officeDocument/2006/relationships" xmlns:p="http://schemas.openxmlformats.org/presentationml/2006/main">
  <p:tag name="DVSHAPEID" val="dv07j6Yvo8kXtkzYXo5KQs"/>
</p:tagLst>
</file>

<file path=ppt/tags/tag874.xml><?xml version="1.0" encoding="utf-8"?>
<p:tagLst xmlns:a="http://schemas.openxmlformats.org/drawingml/2006/main" xmlns:r="http://schemas.openxmlformats.org/officeDocument/2006/relationships" xmlns:p="http://schemas.openxmlformats.org/presentationml/2006/main">
  <p:tag name="DVSHAPEID" val="pMYH6qiW4QNVXGrLhRw3xQ"/>
</p:tagLst>
</file>

<file path=ppt/tags/tag875.xml><?xml version="1.0" encoding="utf-8"?>
<p:tagLst xmlns:a="http://schemas.openxmlformats.org/drawingml/2006/main" xmlns:r="http://schemas.openxmlformats.org/officeDocument/2006/relationships" xmlns:p="http://schemas.openxmlformats.org/presentationml/2006/main">
  <p:tag name="DVSECTIONID" val="2uZaPlnWoYJeWliw1coj3i"/>
</p:tagLst>
</file>

<file path=ppt/tags/tag876.xml><?xml version="1.0" encoding="utf-8"?>
<p:tagLst xmlns:a="http://schemas.openxmlformats.org/drawingml/2006/main" xmlns:r="http://schemas.openxmlformats.org/officeDocument/2006/relationships" xmlns:p="http://schemas.openxmlformats.org/presentationml/2006/main">
  <p:tag name="DVSHAPEID" val="7iQrNk4gJuiL6d9C0yds4t"/>
</p:tagLst>
</file>

<file path=ppt/tags/tag877.xml><?xml version="1.0" encoding="utf-8"?>
<p:tagLst xmlns:a="http://schemas.openxmlformats.org/drawingml/2006/main" xmlns:r="http://schemas.openxmlformats.org/officeDocument/2006/relationships" xmlns:p="http://schemas.openxmlformats.org/presentationml/2006/main">
  <p:tag name="DVSHAPEID" val="9xnTwb7edMUzEGRECYRN7j"/>
</p:tagLst>
</file>

<file path=ppt/tags/tag878.xml><?xml version="1.0" encoding="utf-8"?>
<p:tagLst xmlns:a="http://schemas.openxmlformats.org/drawingml/2006/main" xmlns:r="http://schemas.openxmlformats.org/officeDocument/2006/relationships" xmlns:p="http://schemas.openxmlformats.org/presentationml/2006/main">
  <p:tag name="DVSHAPEID" val="DbAdCFRYQ5LE8i4TNS9vgv"/>
</p:tagLst>
</file>

<file path=ppt/tags/tag879.xml><?xml version="1.0" encoding="utf-8"?>
<p:tagLst xmlns:a="http://schemas.openxmlformats.org/drawingml/2006/main" xmlns:r="http://schemas.openxmlformats.org/officeDocument/2006/relationships" xmlns:p="http://schemas.openxmlformats.org/presentationml/2006/main">
  <p:tag name="DVSECTIONID" val="8mMOLJriVI8tPoDhJdMrSs"/>
</p:tagLst>
</file>

<file path=ppt/tags/tag88.xml><?xml version="1.0" encoding="utf-8"?>
<p:tagLst xmlns:a="http://schemas.openxmlformats.org/drawingml/2006/main" xmlns:r="http://schemas.openxmlformats.org/officeDocument/2006/relationships" xmlns:p="http://schemas.openxmlformats.org/presentationml/2006/main">
  <p:tag name="DVSHAPEID" val="o4uX9z0uO94xNhYxe492Cg"/>
</p:tagLst>
</file>

<file path=ppt/tags/tag880.xml><?xml version="1.0" encoding="utf-8"?>
<p:tagLst xmlns:a="http://schemas.openxmlformats.org/drawingml/2006/main" xmlns:r="http://schemas.openxmlformats.org/officeDocument/2006/relationships" xmlns:p="http://schemas.openxmlformats.org/presentationml/2006/main">
  <p:tag name="DVSHAPEID" val="tlwYrrv2ulmnZhLlYoUVHn"/>
</p:tagLst>
</file>

<file path=ppt/tags/tag881.xml><?xml version="1.0" encoding="utf-8"?>
<p:tagLst xmlns:a="http://schemas.openxmlformats.org/drawingml/2006/main" xmlns:r="http://schemas.openxmlformats.org/officeDocument/2006/relationships" xmlns:p="http://schemas.openxmlformats.org/presentationml/2006/main">
  <p:tag name="DVSHAPEID" val="N8Kds5RbSHazDXWvqPCZNR"/>
</p:tagLst>
</file>

<file path=ppt/tags/tag882.xml><?xml version="1.0" encoding="utf-8"?>
<p:tagLst xmlns:a="http://schemas.openxmlformats.org/drawingml/2006/main" xmlns:r="http://schemas.openxmlformats.org/officeDocument/2006/relationships" xmlns:p="http://schemas.openxmlformats.org/presentationml/2006/main">
  <p:tag name="DVSHAPEID" val="w7KUmKVP3IG6xneeZqajtE"/>
</p:tagLst>
</file>

<file path=ppt/tags/tag883.xml><?xml version="1.0" encoding="utf-8"?>
<p:tagLst xmlns:a="http://schemas.openxmlformats.org/drawingml/2006/main" xmlns:r="http://schemas.openxmlformats.org/officeDocument/2006/relationships" xmlns:p="http://schemas.openxmlformats.org/presentationml/2006/main">
  <p:tag name="DVSHAPEID" val="dqEOosY5iHzWCDsyJ7f2Er"/>
</p:tagLst>
</file>

<file path=ppt/tags/tag884.xml><?xml version="1.0" encoding="utf-8"?>
<p:tagLst xmlns:a="http://schemas.openxmlformats.org/drawingml/2006/main" xmlns:r="http://schemas.openxmlformats.org/officeDocument/2006/relationships" xmlns:p="http://schemas.openxmlformats.org/presentationml/2006/main">
  <p:tag name="DVSHAPEID" val="SwpzhcPcPunRUkfxmsRXpZ"/>
</p:tagLst>
</file>

<file path=ppt/tags/tag885.xml><?xml version="1.0" encoding="utf-8"?>
<p:tagLst xmlns:a="http://schemas.openxmlformats.org/drawingml/2006/main" xmlns:r="http://schemas.openxmlformats.org/officeDocument/2006/relationships" xmlns:p="http://schemas.openxmlformats.org/presentationml/2006/main">
  <p:tag name="DVSHAPEID" val="wBLBLqG33q0Lx7pPbMf6R5"/>
</p:tagLst>
</file>

<file path=ppt/tags/tag886.xml><?xml version="1.0" encoding="utf-8"?>
<p:tagLst xmlns:a="http://schemas.openxmlformats.org/drawingml/2006/main" xmlns:r="http://schemas.openxmlformats.org/officeDocument/2006/relationships" xmlns:p="http://schemas.openxmlformats.org/presentationml/2006/main">
  <p:tag name="DVSHAPEID" val="yKJ8ibKMbG1S0OOGqpvMqW"/>
</p:tagLst>
</file>

<file path=ppt/tags/tag887.xml><?xml version="1.0" encoding="utf-8"?>
<p:tagLst xmlns:a="http://schemas.openxmlformats.org/drawingml/2006/main" xmlns:r="http://schemas.openxmlformats.org/officeDocument/2006/relationships" xmlns:p="http://schemas.openxmlformats.org/presentationml/2006/main">
  <p:tag name="DVSHAPEID" val="Q8M88xh5Hj8r20SC8vigfj"/>
</p:tagLst>
</file>

<file path=ppt/tags/tag888.xml><?xml version="1.0" encoding="utf-8"?>
<p:tagLst xmlns:a="http://schemas.openxmlformats.org/drawingml/2006/main" xmlns:r="http://schemas.openxmlformats.org/officeDocument/2006/relationships" xmlns:p="http://schemas.openxmlformats.org/presentationml/2006/main">
  <p:tag name="DVSHAPEID" val="JF7A0vlQA4ECTAla3dv5ZI"/>
</p:tagLst>
</file>

<file path=ppt/tags/tag889.xml><?xml version="1.0" encoding="utf-8"?>
<p:tagLst xmlns:a="http://schemas.openxmlformats.org/drawingml/2006/main" xmlns:r="http://schemas.openxmlformats.org/officeDocument/2006/relationships" xmlns:p="http://schemas.openxmlformats.org/presentationml/2006/main">
  <p:tag name="DVSHAPEID" val="KyLOONg0uaHxo70xwMJQI3"/>
</p:tagLst>
</file>

<file path=ppt/tags/tag89.xml><?xml version="1.0" encoding="utf-8"?>
<p:tagLst xmlns:a="http://schemas.openxmlformats.org/drawingml/2006/main" xmlns:r="http://schemas.openxmlformats.org/officeDocument/2006/relationships" xmlns:p="http://schemas.openxmlformats.org/presentationml/2006/main">
  <p:tag name="DVSHAPEID" val="MRPQNJnP2idHjcTbVlC1Q5"/>
</p:tagLst>
</file>

<file path=ppt/tags/tag890.xml><?xml version="1.0" encoding="utf-8"?>
<p:tagLst xmlns:a="http://schemas.openxmlformats.org/drawingml/2006/main" xmlns:r="http://schemas.openxmlformats.org/officeDocument/2006/relationships" xmlns:p="http://schemas.openxmlformats.org/presentationml/2006/main">
  <p:tag name="DVSHAPEID" val="Mq6hgYr4L9k1VzOcGxAAAu"/>
</p:tagLst>
</file>

<file path=ppt/tags/tag891.xml><?xml version="1.0" encoding="utf-8"?>
<p:tagLst xmlns:a="http://schemas.openxmlformats.org/drawingml/2006/main" xmlns:r="http://schemas.openxmlformats.org/officeDocument/2006/relationships" xmlns:p="http://schemas.openxmlformats.org/presentationml/2006/main">
  <p:tag name="DVSHAPEID" val="Umbe9wHJm8ZGLlHwwiypox"/>
</p:tagLst>
</file>

<file path=ppt/tags/tag892.xml><?xml version="1.0" encoding="utf-8"?>
<p:tagLst xmlns:a="http://schemas.openxmlformats.org/drawingml/2006/main" xmlns:r="http://schemas.openxmlformats.org/officeDocument/2006/relationships" xmlns:p="http://schemas.openxmlformats.org/presentationml/2006/main">
  <p:tag name="DVSHAPEID" val="cncrIj5bg8tivJ52OVn1Nb"/>
</p:tagLst>
</file>

<file path=ppt/tags/tag893.xml><?xml version="1.0" encoding="utf-8"?>
<p:tagLst xmlns:a="http://schemas.openxmlformats.org/drawingml/2006/main" xmlns:r="http://schemas.openxmlformats.org/officeDocument/2006/relationships" xmlns:p="http://schemas.openxmlformats.org/presentationml/2006/main">
  <p:tag name="DVSHAPEID" val="1eNtv90h1a5m9N2INoEaRR"/>
</p:tagLst>
</file>

<file path=ppt/tags/tag894.xml><?xml version="1.0" encoding="utf-8"?>
<p:tagLst xmlns:a="http://schemas.openxmlformats.org/drawingml/2006/main" xmlns:r="http://schemas.openxmlformats.org/officeDocument/2006/relationships" xmlns:p="http://schemas.openxmlformats.org/presentationml/2006/main">
  <p:tag name="DVSHAPEID" val="dtQXqutD2nK1mXEfNVaY6i"/>
</p:tagLst>
</file>

<file path=ppt/tags/tag895.xml><?xml version="1.0" encoding="utf-8"?>
<p:tagLst xmlns:a="http://schemas.openxmlformats.org/drawingml/2006/main" xmlns:r="http://schemas.openxmlformats.org/officeDocument/2006/relationships" xmlns:p="http://schemas.openxmlformats.org/presentationml/2006/main">
  <p:tag name="DVSHAPEID" val="c9AiZ67ZnCj90jDxJwOo8I"/>
</p:tagLst>
</file>

<file path=ppt/tags/tag896.xml><?xml version="1.0" encoding="utf-8"?>
<p:tagLst xmlns:a="http://schemas.openxmlformats.org/drawingml/2006/main" xmlns:r="http://schemas.openxmlformats.org/officeDocument/2006/relationships" xmlns:p="http://schemas.openxmlformats.org/presentationml/2006/main">
  <p:tag name="DVSHAPEID" val="B8r44yAIZSLUhGn8vnw3Z7"/>
</p:tagLst>
</file>

<file path=ppt/tags/tag897.xml><?xml version="1.0" encoding="utf-8"?>
<p:tagLst xmlns:a="http://schemas.openxmlformats.org/drawingml/2006/main" xmlns:r="http://schemas.openxmlformats.org/officeDocument/2006/relationships" xmlns:p="http://schemas.openxmlformats.org/presentationml/2006/main">
  <p:tag name="DVSHAPEID" val="HcXkBgcEaIauxrQU1ypEDr"/>
</p:tagLst>
</file>

<file path=ppt/tags/tag898.xml><?xml version="1.0" encoding="utf-8"?>
<p:tagLst xmlns:a="http://schemas.openxmlformats.org/drawingml/2006/main" xmlns:r="http://schemas.openxmlformats.org/officeDocument/2006/relationships" xmlns:p="http://schemas.openxmlformats.org/presentationml/2006/main">
  <p:tag name="DVSHAPEID" val="o52WaA0rS4Iure7JWkwkI3"/>
</p:tagLst>
</file>

<file path=ppt/tags/tag899.xml><?xml version="1.0" encoding="utf-8"?>
<p:tagLst xmlns:a="http://schemas.openxmlformats.org/drawingml/2006/main" xmlns:r="http://schemas.openxmlformats.org/officeDocument/2006/relationships" xmlns:p="http://schemas.openxmlformats.org/presentationml/2006/main">
  <p:tag name="DVSHAPEID" val="KM9WhAlXEkugORhF5BDJQ5"/>
</p:tagLst>
</file>

<file path=ppt/tags/tag9.xml><?xml version="1.0" encoding="utf-8"?>
<p:tagLst xmlns:a="http://schemas.openxmlformats.org/drawingml/2006/main" xmlns:r="http://schemas.openxmlformats.org/officeDocument/2006/relationships" xmlns:p="http://schemas.openxmlformats.org/presentationml/2006/main">
  <p:tag name="DVSHAPEID" val="23JTyr4ojedjjCubbqa1xf"/>
</p:tagLst>
</file>

<file path=ppt/tags/tag90.xml><?xml version="1.0" encoding="utf-8"?>
<p:tagLst xmlns:a="http://schemas.openxmlformats.org/drawingml/2006/main" xmlns:r="http://schemas.openxmlformats.org/officeDocument/2006/relationships" xmlns:p="http://schemas.openxmlformats.org/presentationml/2006/main">
  <p:tag name="DVSHAPEID" val="ASXr7ths25L7hD8iMh7Y6M"/>
</p:tagLst>
</file>

<file path=ppt/tags/tag900.xml><?xml version="1.0" encoding="utf-8"?>
<p:tagLst xmlns:a="http://schemas.openxmlformats.org/drawingml/2006/main" xmlns:r="http://schemas.openxmlformats.org/officeDocument/2006/relationships" xmlns:p="http://schemas.openxmlformats.org/presentationml/2006/main">
  <p:tag name="DVSHAPEID" val="L2ZCNhB48iIllfMeiq6Uqn"/>
</p:tagLst>
</file>

<file path=ppt/tags/tag901.xml><?xml version="1.0" encoding="utf-8"?>
<p:tagLst xmlns:a="http://schemas.openxmlformats.org/drawingml/2006/main" xmlns:r="http://schemas.openxmlformats.org/officeDocument/2006/relationships" xmlns:p="http://schemas.openxmlformats.org/presentationml/2006/main">
  <p:tag name="DVSHAPEID" val="ZbqgsheUHZcE07WFN3lzcb"/>
</p:tagLst>
</file>

<file path=ppt/tags/tag902.xml><?xml version="1.0" encoding="utf-8"?>
<p:tagLst xmlns:a="http://schemas.openxmlformats.org/drawingml/2006/main" xmlns:r="http://schemas.openxmlformats.org/officeDocument/2006/relationships" xmlns:p="http://schemas.openxmlformats.org/presentationml/2006/main">
  <p:tag name="DVSHAPEID" val="xsv1TRjdDVFo2ObwPkQeBJ"/>
</p:tagLst>
</file>

<file path=ppt/tags/tag903.xml><?xml version="1.0" encoding="utf-8"?>
<p:tagLst xmlns:a="http://schemas.openxmlformats.org/drawingml/2006/main" xmlns:r="http://schemas.openxmlformats.org/officeDocument/2006/relationships" xmlns:p="http://schemas.openxmlformats.org/presentationml/2006/main">
  <p:tag name="DVSHAPEID" val="8HfFiCC2yRbODXKqnmAtmh"/>
</p:tagLst>
</file>

<file path=ppt/tags/tag904.xml><?xml version="1.0" encoding="utf-8"?>
<p:tagLst xmlns:a="http://schemas.openxmlformats.org/drawingml/2006/main" xmlns:r="http://schemas.openxmlformats.org/officeDocument/2006/relationships" xmlns:p="http://schemas.openxmlformats.org/presentationml/2006/main">
  <p:tag name="DVSHAPEID" val="bLRe0SxSfqoWHTuzMBPmhz"/>
</p:tagLst>
</file>

<file path=ppt/tags/tag905.xml><?xml version="1.0" encoding="utf-8"?>
<p:tagLst xmlns:a="http://schemas.openxmlformats.org/drawingml/2006/main" xmlns:r="http://schemas.openxmlformats.org/officeDocument/2006/relationships" xmlns:p="http://schemas.openxmlformats.org/presentationml/2006/main">
  <p:tag name="DVSHAPEID" val="Hk9fxsD2TkKiyFbYHMbXuD"/>
</p:tagLst>
</file>

<file path=ppt/tags/tag906.xml><?xml version="1.0" encoding="utf-8"?>
<p:tagLst xmlns:a="http://schemas.openxmlformats.org/drawingml/2006/main" xmlns:r="http://schemas.openxmlformats.org/officeDocument/2006/relationships" xmlns:p="http://schemas.openxmlformats.org/presentationml/2006/main">
  <p:tag name="DVSHAPEID" val="vKyAFpUfewB4hWBuib19Ie"/>
</p:tagLst>
</file>

<file path=ppt/tags/tag907.xml><?xml version="1.0" encoding="utf-8"?>
<p:tagLst xmlns:a="http://schemas.openxmlformats.org/drawingml/2006/main" xmlns:r="http://schemas.openxmlformats.org/officeDocument/2006/relationships" xmlns:p="http://schemas.openxmlformats.org/presentationml/2006/main">
  <p:tag name="DVSHAPEID" val="yqlHQlcMEVi04jMwLf8BK1"/>
</p:tagLst>
</file>

<file path=ppt/tags/tag908.xml><?xml version="1.0" encoding="utf-8"?>
<p:tagLst xmlns:a="http://schemas.openxmlformats.org/drawingml/2006/main" xmlns:r="http://schemas.openxmlformats.org/officeDocument/2006/relationships" xmlns:p="http://schemas.openxmlformats.org/presentationml/2006/main">
  <p:tag name="DVSHAPEID" val="Hk9fxsD2TkKiyFbYHMbXuD"/>
</p:tagLst>
</file>

<file path=ppt/tags/tag909.xml><?xml version="1.0" encoding="utf-8"?>
<p:tagLst xmlns:a="http://schemas.openxmlformats.org/drawingml/2006/main" xmlns:r="http://schemas.openxmlformats.org/officeDocument/2006/relationships" xmlns:p="http://schemas.openxmlformats.org/presentationml/2006/main">
  <p:tag name="DVSHAPEID" val="vKyAFpUfewB4hWBuib19Ie"/>
</p:tagLst>
</file>

<file path=ppt/tags/tag91.xml><?xml version="1.0" encoding="utf-8"?>
<p:tagLst xmlns:a="http://schemas.openxmlformats.org/drawingml/2006/main" xmlns:r="http://schemas.openxmlformats.org/officeDocument/2006/relationships" xmlns:p="http://schemas.openxmlformats.org/presentationml/2006/main">
  <p:tag name="DVSHAPEID" val="j5YME29NqBpHhWTlBUyAg8"/>
</p:tagLst>
</file>

<file path=ppt/tags/tag910.xml><?xml version="1.0" encoding="utf-8"?>
<p:tagLst xmlns:a="http://schemas.openxmlformats.org/drawingml/2006/main" xmlns:r="http://schemas.openxmlformats.org/officeDocument/2006/relationships" xmlns:p="http://schemas.openxmlformats.org/presentationml/2006/main">
  <p:tag name="DVSHAPEID" val="yqlHQlcMEVi04jMwLf8BK1"/>
</p:tagLst>
</file>

<file path=ppt/tags/tag911.xml><?xml version="1.0" encoding="utf-8"?>
<p:tagLst xmlns:a="http://schemas.openxmlformats.org/drawingml/2006/main" xmlns:r="http://schemas.openxmlformats.org/officeDocument/2006/relationships" xmlns:p="http://schemas.openxmlformats.org/presentationml/2006/main">
  <p:tag name="DVSHAPEID" val="bLRe0SxSfqoWHTuzMBPmhz"/>
</p:tagLst>
</file>

<file path=ppt/tags/tag912.xml><?xml version="1.0" encoding="utf-8"?>
<p:tagLst xmlns:a="http://schemas.openxmlformats.org/drawingml/2006/main" xmlns:r="http://schemas.openxmlformats.org/officeDocument/2006/relationships" xmlns:p="http://schemas.openxmlformats.org/presentationml/2006/main">
  <p:tag name="DVSHAPEID" val="Hk9fxsD2TkKiyFbYHMbXuD"/>
</p:tagLst>
</file>

<file path=ppt/tags/tag913.xml><?xml version="1.0" encoding="utf-8"?>
<p:tagLst xmlns:a="http://schemas.openxmlformats.org/drawingml/2006/main" xmlns:r="http://schemas.openxmlformats.org/officeDocument/2006/relationships" xmlns:p="http://schemas.openxmlformats.org/presentationml/2006/main">
  <p:tag name="DVSHAPEID" val="vKyAFpUfewB4hWBuib19Ie"/>
</p:tagLst>
</file>

<file path=ppt/tags/tag914.xml><?xml version="1.0" encoding="utf-8"?>
<p:tagLst xmlns:a="http://schemas.openxmlformats.org/drawingml/2006/main" xmlns:r="http://schemas.openxmlformats.org/officeDocument/2006/relationships" xmlns:p="http://schemas.openxmlformats.org/presentationml/2006/main">
  <p:tag name="DVSHAPEID" val="bLRe0SxSfqoWHTuzMBPmhz"/>
</p:tagLst>
</file>

<file path=ppt/tags/tag915.xml><?xml version="1.0" encoding="utf-8"?>
<p:tagLst xmlns:a="http://schemas.openxmlformats.org/drawingml/2006/main" xmlns:r="http://schemas.openxmlformats.org/officeDocument/2006/relationships" xmlns:p="http://schemas.openxmlformats.org/presentationml/2006/main">
  <p:tag name="DVSHAPEID" val="yqlHQlcMEVi04jMwLf8BK1"/>
</p:tagLst>
</file>

<file path=ppt/tags/tag916.xml><?xml version="1.0" encoding="utf-8"?>
<p:tagLst xmlns:a="http://schemas.openxmlformats.org/drawingml/2006/main" xmlns:r="http://schemas.openxmlformats.org/officeDocument/2006/relationships" xmlns:p="http://schemas.openxmlformats.org/presentationml/2006/main">
  <p:tag name="DVSHAPEID" val="Hk9fxsD2TkKiyFbYHMbXuD"/>
</p:tagLst>
</file>

<file path=ppt/tags/tag917.xml><?xml version="1.0" encoding="utf-8"?>
<p:tagLst xmlns:a="http://schemas.openxmlformats.org/drawingml/2006/main" xmlns:r="http://schemas.openxmlformats.org/officeDocument/2006/relationships" xmlns:p="http://schemas.openxmlformats.org/presentationml/2006/main">
  <p:tag name="DVSHAPEID" val="vKyAFpUfewB4hWBuib19Ie"/>
</p:tagLst>
</file>

<file path=ppt/tags/tag918.xml><?xml version="1.0" encoding="utf-8"?>
<p:tagLst xmlns:a="http://schemas.openxmlformats.org/drawingml/2006/main" xmlns:r="http://schemas.openxmlformats.org/officeDocument/2006/relationships" xmlns:p="http://schemas.openxmlformats.org/presentationml/2006/main">
  <p:tag name="DVSHAPEID" val="bLRe0SxSfqoWHTuzMBPmhz"/>
</p:tagLst>
</file>

<file path=ppt/tags/tag919.xml><?xml version="1.0" encoding="utf-8"?>
<p:tagLst xmlns:a="http://schemas.openxmlformats.org/drawingml/2006/main" xmlns:r="http://schemas.openxmlformats.org/officeDocument/2006/relationships" xmlns:p="http://schemas.openxmlformats.org/presentationml/2006/main">
  <p:tag name="DVSHAPEID" val="yqlHQlcMEVi04jMwLf8BK1"/>
</p:tagLst>
</file>

<file path=ppt/tags/tag92.xml><?xml version="1.0" encoding="utf-8"?>
<p:tagLst xmlns:a="http://schemas.openxmlformats.org/drawingml/2006/main" xmlns:r="http://schemas.openxmlformats.org/officeDocument/2006/relationships" xmlns:p="http://schemas.openxmlformats.org/presentationml/2006/main">
  <p:tag name="DVSHAPEID" val="VbUg3CzkUSYOyRtlOejeEa"/>
</p:tagLst>
</file>

<file path=ppt/tags/tag920.xml><?xml version="1.0" encoding="utf-8"?>
<p:tagLst xmlns:a="http://schemas.openxmlformats.org/drawingml/2006/main" xmlns:r="http://schemas.openxmlformats.org/officeDocument/2006/relationships" xmlns:p="http://schemas.openxmlformats.org/presentationml/2006/main">
  <p:tag name="DVSECTIONID" val="HJYUYyIdiQwBCrMhiXMwAm"/>
</p:tagLst>
</file>

<file path=ppt/tags/tag921.xml><?xml version="1.0" encoding="utf-8"?>
<p:tagLst xmlns:a="http://schemas.openxmlformats.org/drawingml/2006/main" xmlns:r="http://schemas.openxmlformats.org/officeDocument/2006/relationships" xmlns:p="http://schemas.openxmlformats.org/presentationml/2006/main">
  <p:tag name="DVSHAPEID" val="RwzsLmVfAhmQUbjiysmfWO"/>
</p:tagLst>
</file>

<file path=ppt/tags/tag922.xml><?xml version="1.0" encoding="utf-8"?>
<p:tagLst xmlns:a="http://schemas.openxmlformats.org/drawingml/2006/main" xmlns:r="http://schemas.openxmlformats.org/officeDocument/2006/relationships" xmlns:p="http://schemas.openxmlformats.org/presentationml/2006/main">
  <p:tag name="DVSHAPEID" val="N0yyAJaZDB27k3EaTv3Buu"/>
</p:tagLst>
</file>

<file path=ppt/tags/tag923.xml><?xml version="1.0" encoding="utf-8"?>
<p:tagLst xmlns:a="http://schemas.openxmlformats.org/drawingml/2006/main" xmlns:r="http://schemas.openxmlformats.org/officeDocument/2006/relationships" xmlns:p="http://schemas.openxmlformats.org/presentationml/2006/main">
  <p:tag name="DVSHAPEID" val="hhoSzvjH81z2IyUcLc5BDK"/>
</p:tagLst>
</file>

<file path=ppt/tags/tag924.xml><?xml version="1.0" encoding="utf-8"?>
<p:tagLst xmlns:a="http://schemas.openxmlformats.org/drawingml/2006/main" xmlns:r="http://schemas.openxmlformats.org/officeDocument/2006/relationships" xmlns:p="http://schemas.openxmlformats.org/presentationml/2006/main">
  <p:tag name="DVSHAPEID" val="OMQgDoyRbkkjIgaH9EFWt0"/>
</p:tagLst>
</file>

<file path=ppt/tags/tag925.xml><?xml version="1.0" encoding="utf-8"?>
<p:tagLst xmlns:a="http://schemas.openxmlformats.org/drawingml/2006/main" xmlns:r="http://schemas.openxmlformats.org/officeDocument/2006/relationships" xmlns:p="http://schemas.openxmlformats.org/presentationml/2006/main">
  <p:tag name="DVSHAPEID" val="yhk5gHJRwTQwtC2jRV9gPe"/>
</p:tagLst>
</file>

<file path=ppt/tags/tag926.xml><?xml version="1.0" encoding="utf-8"?>
<p:tagLst xmlns:a="http://schemas.openxmlformats.org/drawingml/2006/main" xmlns:r="http://schemas.openxmlformats.org/officeDocument/2006/relationships" xmlns:p="http://schemas.openxmlformats.org/presentationml/2006/main">
  <p:tag name="DVSHAPEID" val="IpPD242qVHhNdzVy8Q8kOq"/>
</p:tagLst>
</file>

<file path=ppt/tags/tag927.xml><?xml version="1.0" encoding="utf-8"?>
<p:tagLst xmlns:a="http://schemas.openxmlformats.org/drawingml/2006/main" xmlns:r="http://schemas.openxmlformats.org/officeDocument/2006/relationships" xmlns:p="http://schemas.openxmlformats.org/presentationml/2006/main">
  <p:tag name="DVSHAPEID" val="scMyFPMKMcajzUfCEEO5X9"/>
</p:tagLst>
</file>

<file path=ppt/tags/tag928.xml><?xml version="1.0" encoding="utf-8"?>
<p:tagLst xmlns:a="http://schemas.openxmlformats.org/drawingml/2006/main" xmlns:r="http://schemas.openxmlformats.org/officeDocument/2006/relationships" xmlns:p="http://schemas.openxmlformats.org/presentationml/2006/main">
  <p:tag name="DVSHAPEID" val="eGosnjMi8vqhXDQupdDbV5"/>
</p:tagLst>
</file>

<file path=ppt/tags/tag929.xml><?xml version="1.0" encoding="utf-8"?>
<p:tagLst xmlns:a="http://schemas.openxmlformats.org/drawingml/2006/main" xmlns:r="http://schemas.openxmlformats.org/officeDocument/2006/relationships" xmlns:p="http://schemas.openxmlformats.org/presentationml/2006/main">
  <p:tag name="DVSHAPEID" val="CU01iwctwItiX69cstYu3F"/>
</p:tagLst>
</file>

<file path=ppt/tags/tag93.xml><?xml version="1.0" encoding="utf-8"?>
<p:tagLst xmlns:a="http://schemas.openxmlformats.org/drawingml/2006/main" xmlns:r="http://schemas.openxmlformats.org/officeDocument/2006/relationships" xmlns:p="http://schemas.openxmlformats.org/presentationml/2006/main">
  <p:tag name="DVSHAPEID" val="IAlbprGcpwvaaNRoYwe5Hx"/>
</p:tagLst>
</file>

<file path=ppt/tags/tag930.xml><?xml version="1.0" encoding="utf-8"?>
<p:tagLst xmlns:a="http://schemas.openxmlformats.org/drawingml/2006/main" xmlns:r="http://schemas.openxmlformats.org/officeDocument/2006/relationships" xmlns:p="http://schemas.openxmlformats.org/presentationml/2006/main">
  <p:tag name="DVSHAPEID" val="ThXCLaeBrMe94tsm0g6FZH"/>
</p:tagLst>
</file>

<file path=ppt/tags/tag931.xml><?xml version="1.0" encoding="utf-8"?>
<p:tagLst xmlns:a="http://schemas.openxmlformats.org/drawingml/2006/main" xmlns:r="http://schemas.openxmlformats.org/officeDocument/2006/relationships" xmlns:p="http://schemas.openxmlformats.org/presentationml/2006/main">
  <p:tag name="DVSHAPEID" val="OEFKkdKadq2X0I4GK1eVhH"/>
</p:tagLst>
</file>

<file path=ppt/tags/tag932.xml><?xml version="1.0" encoding="utf-8"?>
<p:tagLst xmlns:a="http://schemas.openxmlformats.org/drawingml/2006/main" xmlns:r="http://schemas.openxmlformats.org/officeDocument/2006/relationships" xmlns:p="http://schemas.openxmlformats.org/presentationml/2006/main">
  <p:tag name="DVSHAPEID" val="4O2FJ6sHooGctiW1P1QhyN"/>
</p:tagLst>
</file>

<file path=ppt/tags/tag933.xml><?xml version="1.0" encoding="utf-8"?>
<p:tagLst xmlns:a="http://schemas.openxmlformats.org/drawingml/2006/main" xmlns:r="http://schemas.openxmlformats.org/officeDocument/2006/relationships" xmlns:p="http://schemas.openxmlformats.org/presentationml/2006/main">
  <p:tag name="DVSHAPEID" val="67tJhkv4q4q7zRIEtEIv2E"/>
</p:tagLst>
</file>

<file path=ppt/tags/tag934.xml><?xml version="1.0" encoding="utf-8"?>
<p:tagLst xmlns:a="http://schemas.openxmlformats.org/drawingml/2006/main" xmlns:r="http://schemas.openxmlformats.org/officeDocument/2006/relationships" xmlns:p="http://schemas.openxmlformats.org/presentationml/2006/main">
  <p:tag name="DVSHAPEID" val="gOfMKJcc4Z8hHVcZO7bjXB"/>
</p:tagLst>
</file>

<file path=ppt/tags/tag935.xml><?xml version="1.0" encoding="utf-8"?>
<p:tagLst xmlns:a="http://schemas.openxmlformats.org/drawingml/2006/main" xmlns:r="http://schemas.openxmlformats.org/officeDocument/2006/relationships" xmlns:p="http://schemas.openxmlformats.org/presentationml/2006/main">
  <p:tag name="DVSHAPEID" val="MmI4ibycy3KsQFuvAMSdZq"/>
</p:tagLst>
</file>

<file path=ppt/tags/tag936.xml><?xml version="1.0" encoding="utf-8"?>
<p:tagLst xmlns:a="http://schemas.openxmlformats.org/drawingml/2006/main" xmlns:r="http://schemas.openxmlformats.org/officeDocument/2006/relationships" xmlns:p="http://schemas.openxmlformats.org/presentationml/2006/main">
  <p:tag name="DVSHAPEID" val="Yi9MstPBjJGF2T3Fq1ESr4"/>
</p:tagLst>
</file>

<file path=ppt/tags/tag937.xml><?xml version="1.0" encoding="utf-8"?>
<p:tagLst xmlns:a="http://schemas.openxmlformats.org/drawingml/2006/main" xmlns:r="http://schemas.openxmlformats.org/officeDocument/2006/relationships" xmlns:p="http://schemas.openxmlformats.org/presentationml/2006/main">
  <p:tag name="DVSHAPEID" val="we5xvjxprJClnpUvJ4mXJ1"/>
</p:tagLst>
</file>

<file path=ppt/tags/tag938.xml><?xml version="1.0" encoding="utf-8"?>
<p:tagLst xmlns:a="http://schemas.openxmlformats.org/drawingml/2006/main" xmlns:r="http://schemas.openxmlformats.org/officeDocument/2006/relationships" xmlns:p="http://schemas.openxmlformats.org/presentationml/2006/main">
  <p:tag name="DVSHAPEID" val="LbCAsUlRy7YTLVHUYw3UhX"/>
</p:tagLst>
</file>

<file path=ppt/tags/tag939.xml><?xml version="1.0" encoding="utf-8"?>
<p:tagLst xmlns:a="http://schemas.openxmlformats.org/drawingml/2006/main" xmlns:r="http://schemas.openxmlformats.org/officeDocument/2006/relationships" xmlns:p="http://schemas.openxmlformats.org/presentationml/2006/main">
  <p:tag name="DVSHAPEID" val="2GwDKUhAvulvsUUVQC3Aau"/>
</p:tagLst>
</file>

<file path=ppt/tags/tag94.xml><?xml version="1.0" encoding="utf-8"?>
<p:tagLst xmlns:a="http://schemas.openxmlformats.org/drawingml/2006/main" xmlns:r="http://schemas.openxmlformats.org/officeDocument/2006/relationships" xmlns:p="http://schemas.openxmlformats.org/presentationml/2006/main">
  <p:tag name="DVSHAPEID" val="Ito1Rf5kg1uLskUSd8EHss"/>
</p:tagLst>
</file>

<file path=ppt/tags/tag940.xml><?xml version="1.0" encoding="utf-8"?>
<p:tagLst xmlns:a="http://schemas.openxmlformats.org/drawingml/2006/main" xmlns:r="http://schemas.openxmlformats.org/officeDocument/2006/relationships" xmlns:p="http://schemas.openxmlformats.org/presentationml/2006/main">
  <p:tag name="DVSHAPEID" val="mtDZOO6QTPKO8W4O9rzYCu"/>
</p:tagLst>
</file>

<file path=ppt/tags/tag941.xml><?xml version="1.0" encoding="utf-8"?>
<p:tagLst xmlns:a="http://schemas.openxmlformats.org/drawingml/2006/main" xmlns:r="http://schemas.openxmlformats.org/officeDocument/2006/relationships" xmlns:p="http://schemas.openxmlformats.org/presentationml/2006/main">
  <p:tag name="DVSHAPEID" val="ygsN03FrRHMyj2ZL6tuFAw"/>
</p:tagLst>
</file>

<file path=ppt/tags/tag942.xml><?xml version="1.0" encoding="utf-8"?>
<p:tagLst xmlns:a="http://schemas.openxmlformats.org/drawingml/2006/main" xmlns:r="http://schemas.openxmlformats.org/officeDocument/2006/relationships" xmlns:p="http://schemas.openxmlformats.org/presentationml/2006/main">
  <p:tag name="DVSHAPEID" val="KELXQ2sC1cSSVmx0O2asX3"/>
</p:tagLst>
</file>

<file path=ppt/tags/tag943.xml><?xml version="1.0" encoding="utf-8"?>
<p:tagLst xmlns:a="http://schemas.openxmlformats.org/drawingml/2006/main" xmlns:r="http://schemas.openxmlformats.org/officeDocument/2006/relationships" xmlns:p="http://schemas.openxmlformats.org/presentationml/2006/main">
  <p:tag name="DVSHAPEID" val="2zD1Ook5tXU2wN22cDYfFA"/>
</p:tagLst>
</file>

<file path=ppt/tags/tag944.xml><?xml version="1.0" encoding="utf-8"?>
<p:tagLst xmlns:a="http://schemas.openxmlformats.org/drawingml/2006/main" xmlns:r="http://schemas.openxmlformats.org/officeDocument/2006/relationships" xmlns:p="http://schemas.openxmlformats.org/presentationml/2006/main">
  <p:tag name="DVSHAPEID" val="Gr7Cd6Eru7yHCckOd3hVIV"/>
</p:tagLst>
</file>

<file path=ppt/tags/tag945.xml><?xml version="1.0" encoding="utf-8"?>
<p:tagLst xmlns:a="http://schemas.openxmlformats.org/drawingml/2006/main" xmlns:r="http://schemas.openxmlformats.org/officeDocument/2006/relationships" xmlns:p="http://schemas.openxmlformats.org/presentationml/2006/main">
  <p:tag name="DVSHAPEID" val="XTQJYMQxtInrTbUbaeq1sM"/>
</p:tagLst>
</file>

<file path=ppt/tags/tag946.xml><?xml version="1.0" encoding="utf-8"?>
<p:tagLst xmlns:a="http://schemas.openxmlformats.org/drawingml/2006/main" xmlns:r="http://schemas.openxmlformats.org/officeDocument/2006/relationships" xmlns:p="http://schemas.openxmlformats.org/presentationml/2006/main">
  <p:tag name="DVSHAPEID" val="tObPHnpUXKRLteLu7SBXEP"/>
</p:tagLst>
</file>

<file path=ppt/tags/tag947.xml><?xml version="1.0" encoding="utf-8"?>
<p:tagLst xmlns:a="http://schemas.openxmlformats.org/drawingml/2006/main" xmlns:r="http://schemas.openxmlformats.org/officeDocument/2006/relationships" xmlns:p="http://schemas.openxmlformats.org/presentationml/2006/main">
  <p:tag name="DVSHAPEID" val="kai9U1T2uHsbp2y85s7zLD"/>
</p:tagLst>
</file>

<file path=ppt/tags/tag948.xml><?xml version="1.0" encoding="utf-8"?>
<p:tagLst xmlns:a="http://schemas.openxmlformats.org/drawingml/2006/main" xmlns:r="http://schemas.openxmlformats.org/officeDocument/2006/relationships" xmlns:p="http://schemas.openxmlformats.org/presentationml/2006/main">
  <p:tag name="DVSHAPEID" val="A7HFqG6yqu8Et1xxtn1Ufa"/>
</p:tagLst>
</file>

<file path=ppt/tags/tag949.xml><?xml version="1.0" encoding="utf-8"?>
<p:tagLst xmlns:a="http://schemas.openxmlformats.org/drawingml/2006/main" xmlns:r="http://schemas.openxmlformats.org/officeDocument/2006/relationships" xmlns:p="http://schemas.openxmlformats.org/presentationml/2006/main">
  <p:tag name="DVSHAPEID" val="iiPJWZN8P54HAareBcVWgX"/>
</p:tagLst>
</file>

<file path=ppt/tags/tag95.xml><?xml version="1.0" encoding="utf-8"?>
<p:tagLst xmlns:a="http://schemas.openxmlformats.org/drawingml/2006/main" xmlns:r="http://schemas.openxmlformats.org/officeDocument/2006/relationships" xmlns:p="http://schemas.openxmlformats.org/presentationml/2006/main">
  <p:tag name="DVSHAPEID" val="ioHGtqgM0ytbRSNozq75fu"/>
</p:tagLst>
</file>

<file path=ppt/tags/tag950.xml><?xml version="1.0" encoding="utf-8"?>
<p:tagLst xmlns:a="http://schemas.openxmlformats.org/drawingml/2006/main" xmlns:r="http://schemas.openxmlformats.org/officeDocument/2006/relationships" xmlns:p="http://schemas.openxmlformats.org/presentationml/2006/main">
  <p:tag name="DVSHAPEID" val="2LywBxZJxQoqPpQGK7KhE3"/>
</p:tagLst>
</file>

<file path=ppt/tags/tag951.xml><?xml version="1.0" encoding="utf-8"?>
<p:tagLst xmlns:a="http://schemas.openxmlformats.org/drawingml/2006/main" xmlns:r="http://schemas.openxmlformats.org/officeDocument/2006/relationships" xmlns:p="http://schemas.openxmlformats.org/presentationml/2006/main">
  <p:tag name="DVSHAPEID" val="zMrm6eMOZiTkf3apof95xe"/>
</p:tagLst>
</file>

<file path=ppt/tags/tag952.xml><?xml version="1.0" encoding="utf-8"?>
<p:tagLst xmlns:a="http://schemas.openxmlformats.org/drawingml/2006/main" xmlns:r="http://schemas.openxmlformats.org/officeDocument/2006/relationships" xmlns:p="http://schemas.openxmlformats.org/presentationml/2006/main">
  <p:tag name="DVSHAPEID" val="i9l1nUsObZjZbM5eqLXJR5"/>
</p:tagLst>
</file>

<file path=ppt/tags/tag953.xml><?xml version="1.0" encoding="utf-8"?>
<p:tagLst xmlns:a="http://schemas.openxmlformats.org/drawingml/2006/main" xmlns:r="http://schemas.openxmlformats.org/officeDocument/2006/relationships" xmlns:p="http://schemas.openxmlformats.org/presentationml/2006/main">
  <p:tag name="DVSHAPEID" val="wuaMwkJu8zvlth14QRla6U"/>
</p:tagLst>
</file>

<file path=ppt/tags/tag954.xml><?xml version="1.0" encoding="utf-8"?>
<p:tagLst xmlns:a="http://schemas.openxmlformats.org/drawingml/2006/main" xmlns:r="http://schemas.openxmlformats.org/officeDocument/2006/relationships" xmlns:p="http://schemas.openxmlformats.org/presentationml/2006/main">
  <p:tag name="DVSHAPEID" val="1fSnj9Pn8OndDQRBo75GQJ"/>
</p:tagLst>
</file>

<file path=ppt/tags/tag955.xml><?xml version="1.0" encoding="utf-8"?>
<p:tagLst xmlns:a="http://schemas.openxmlformats.org/drawingml/2006/main" xmlns:r="http://schemas.openxmlformats.org/officeDocument/2006/relationships" xmlns:p="http://schemas.openxmlformats.org/presentationml/2006/main">
  <p:tag name="DVSHAPEID" val="tQiOdlV6nGZCtUU81zFKqH"/>
</p:tagLst>
</file>

<file path=ppt/tags/tag956.xml><?xml version="1.0" encoding="utf-8"?>
<p:tagLst xmlns:a="http://schemas.openxmlformats.org/drawingml/2006/main" xmlns:r="http://schemas.openxmlformats.org/officeDocument/2006/relationships" xmlns:p="http://schemas.openxmlformats.org/presentationml/2006/main">
  <p:tag name="DVSHAPEID" val="YgDadftd5p3hM15uWts1qG"/>
</p:tagLst>
</file>

<file path=ppt/tags/tag957.xml><?xml version="1.0" encoding="utf-8"?>
<p:tagLst xmlns:a="http://schemas.openxmlformats.org/drawingml/2006/main" xmlns:r="http://schemas.openxmlformats.org/officeDocument/2006/relationships" xmlns:p="http://schemas.openxmlformats.org/presentationml/2006/main">
  <p:tag name="DVSHAPEID" val="d0nXGf6w05jLR1a28FD9Bz"/>
</p:tagLst>
</file>

<file path=ppt/tags/tag958.xml><?xml version="1.0" encoding="utf-8"?>
<p:tagLst xmlns:a="http://schemas.openxmlformats.org/drawingml/2006/main" xmlns:r="http://schemas.openxmlformats.org/officeDocument/2006/relationships" xmlns:p="http://schemas.openxmlformats.org/presentationml/2006/main">
  <p:tag name="DVSECTIONID" val="TzonGdzYzfGKvO5gIeBaL7"/>
</p:tagLst>
</file>

<file path=ppt/tags/tag959.xml><?xml version="1.0" encoding="utf-8"?>
<p:tagLst xmlns:a="http://schemas.openxmlformats.org/drawingml/2006/main" xmlns:r="http://schemas.openxmlformats.org/officeDocument/2006/relationships" xmlns:p="http://schemas.openxmlformats.org/presentationml/2006/main">
  <p:tag name="DVSHAPEID" val="t3FqDV3BSjCOJC2yPYBsRm"/>
</p:tagLst>
</file>

<file path=ppt/tags/tag96.xml><?xml version="1.0" encoding="utf-8"?>
<p:tagLst xmlns:a="http://schemas.openxmlformats.org/drawingml/2006/main" xmlns:r="http://schemas.openxmlformats.org/officeDocument/2006/relationships" xmlns:p="http://schemas.openxmlformats.org/presentationml/2006/main">
  <p:tag name="DVSHAPEID" val="Gpkxt6j6rZ4gbZjbLE3t1V"/>
</p:tagLst>
</file>

<file path=ppt/tags/tag960.xml><?xml version="1.0" encoding="utf-8"?>
<p:tagLst xmlns:a="http://schemas.openxmlformats.org/drawingml/2006/main" xmlns:r="http://schemas.openxmlformats.org/officeDocument/2006/relationships" xmlns:p="http://schemas.openxmlformats.org/presentationml/2006/main">
  <p:tag name="DVSHAPEID" val="etTvtuCRWXXrgPME6DeeLb"/>
</p:tagLst>
</file>

<file path=ppt/tags/tag961.xml><?xml version="1.0" encoding="utf-8"?>
<p:tagLst xmlns:a="http://schemas.openxmlformats.org/drawingml/2006/main" xmlns:r="http://schemas.openxmlformats.org/officeDocument/2006/relationships" xmlns:p="http://schemas.openxmlformats.org/presentationml/2006/main">
  <p:tag name="DVSHAPEID" val="5TMXkheCOE67Obx8rzZ1nF"/>
</p:tagLst>
</file>

<file path=ppt/tags/tag962.xml><?xml version="1.0" encoding="utf-8"?>
<p:tagLst xmlns:a="http://schemas.openxmlformats.org/drawingml/2006/main" xmlns:r="http://schemas.openxmlformats.org/officeDocument/2006/relationships" xmlns:p="http://schemas.openxmlformats.org/presentationml/2006/main">
  <p:tag name="DVSHAPEID" val="QimdLbRYdCB3nZIw9lCj8j"/>
</p:tagLst>
</file>

<file path=ppt/tags/tag963.xml><?xml version="1.0" encoding="utf-8"?>
<p:tagLst xmlns:a="http://schemas.openxmlformats.org/drawingml/2006/main" xmlns:r="http://schemas.openxmlformats.org/officeDocument/2006/relationships" xmlns:p="http://schemas.openxmlformats.org/presentationml/2006/main">
  <p:tag name="DVSHAPEID" val="l90A7YbEfJOq2uB7v3KQqt"/>
</p:tagLst>
</file>

<file path=ppt/tags/tag964.xml><?xml version="1.0" encoding="utf-8"?>
<p:tagLst xmlns:a="http://schemas.openxmlformats.org/drawingml/2006/main" xmlns:r="http://schemas.openxmlformats.org/officeDocument/2006/relationships" xmlns:p="http://schemas.openxmlformats.org/presentationml/2006/main">
  <p:tag name="DVSHAPEID" val="vLNxpVqEp3xxWcca4TMznR"/>
</p:tagLst>
</file>

<file path=ppt/tags/tag965.xml><?xml version="1.0" encoding="utf-8"?>
<p:tagLst xmlns:a="http://schemas.openxmlformats.org/drawingml/2006/main" xmlns:r="http://schemas.openxmlformats.org/officeDocument/2006/relationships" xmlns:p="http://schemas.openxmlformats.org/presentationml/2006/main">
  <p:tag name="DVSHAPEID" val="fXXeU1PzyhSSDfNAyfeAjK"/>
</p:tagLst>
</file>

<file path=ppt/tags/tag966.xml><?xml version="1.0" encoding="utf-8"?>
<p:tagLst xmlns:a="http://schemas.openxmlformats.org/drawingml/2006/main" xmlns:r="http://schemas.openxmlformats.org/officeDocument/2006/relationships" xmlns:p="http://schemas.openxmlformats.org/presentationml/2006/main">
  <p:tag name="DVSHAPEID" val="TuxoVkZR4Q5EvQzb1oOQuf"/>
</p:tagLst>
</file>

<file path=ppt/tags/tag967.xml><?xml version="1.0" encoding="utf-8"?>
<p:tagLst xmlns:a="http://schemas.openxmlformats.org/drawingml/2006/main" xmlns:r="http://schemas.openxmlformats.org/officeDocument/2006/relationships" xmlns:p="http://schemas.openxmlformats.org/presentationml/2006/main">
  <p:tag name="DVSHAPEID" val="E4zWntlwlNxu3tGv6vzHd2"/>
</p:tagLst>
</file>

<file path=ppt/tags/tag968.xml><?xml version="1.0" encoding="utf-8"?>
<p:tagLst xmlns:a="http://schemas.openxmlformats.org/drawingml/2006/main" xmlns:r="http://schemas.openxmlformats.org/officeDocument/2006/relationships" xmlns:p="http://schemas.openxmlformats.org/presentationml/2006/main">
  <p:tag name="DVSHAPEID" val="MZKW0mePMtfDPtPZWvvxvi"/>
</p:tagLst>
</file>

<file path=ppt/tags/tag969.xml><?xml version="1.0" encoding="utf-8"?>
<p:tagLst xmlns:a="http://schemas.openxmlformats.org/drawingml/2006/main" xmlns:r="http://schemas.openxmlformats.org/officeDocument/2006/relationships" xmlns:p="http://schemas.openxmlformats.org/presentationml/2006/main">
  <p:tag name="DVSHAPEID" val="60M6uviigN2ChAcqtYiv04"/>
</p:tagLst>
</file>

<file path=ppt/tags/tag97.xml><?xml version="1.0" encoding="utf-8"?>
<p:tagLst xmlns:a="http://schemas.openxmlformats.org/drawingml/2006/main" xmlns:r="http://schemas.openxmlformats.org/officeDocument/2006/relationships" xmlns:p="http://schemas.openxmlformats.org/presentationml/2006/main">
  <p:tag name="DVSHAPEID" val="ihs25OyezmcOHimWWatU7t"/>
</p:tagLst>
</file>

<file path=ppt/tags/tag970.xml><?xml version="1.0" encoding="utf-8"?>
<p:tagLst xmlns:a="http://schemas.openxmlformats.org/drawingml/2006/main" xmlns:r="http://schemas.openxmlformats.org/officeDocument/2006/relationships" xmlns:p="http://schemas.openxmlformats.org/presentationml/2006/main">
  <p:tag name="DVSHAPEID" val="eqDdF7y4bFwuSJ9TRJxtcs"/>
</p:tagLst>
</file>

<file path=ppt/tags/tag971.xml><?xml version="1.0" encoding="utf-8"?>
<p:tagLst xmlns:a="http://schemas.openxmlformats.org/drawingml/2006/main" xmlns:r="http://schemas.openxmlformats.org/officeDocument/2006/relationships" xmlns:p="http://schemas.openxmlformats.org/presentationml/2006/main">
  <p:tag name="DVSHAPEID" val="BdcfMw1xe0h1LmthPbKcBm"/>
</p:tagLst>
</file>

<file path=ppt/tags/tag972.xml><?xml version="1.0" encoding="utf-8"?>
<p:tagLst xmlns:a="http://schemas.openxmlformats.org/drawingml/2006/main" xmlns:r="http://schemas.openxmlformats.org/officeDocument/2006/relationships" xmlns:p="http://schemas.openxmlformats.org/presentationml/2006/main">
  <p:tag name="DVSHAPEID" val="6MHsgA6zYwSMPq1qk22Erw"/>
</p:tagLst>
</file>

<file path=ppt/tags/tag973.xml><?xml version="1.0" encoding="utf-8"?>
<p:tagLst xmlns:a="http://schemas.openxmlformats.org/drawingml/2006/main" xmlns:r="http://schemas.openxmlformats.org/officeDocument/2006/relationships" xmlns:p="http://schemas.openxmlformats.org/presentationml/2006/main">
  <p:tag name="DVSHAPEID" val="cQXNqATlJZQe6pyjfrqF1L"/>
</p:tagLst>
</file>

<file path=ppt/tags/tag974.xml><?xml version="1.0" encoding="utf-8"?>
<p:tagLst xmlns:a="http://schemas.openxmlformats.org/drawingml/2006/main" xmlns:r="http://schemas.openxmlformats.org/officeDocument/2006/relationships" xmlns:p="http://schemas.openxmlformats.org/presentationml/2006/main">
  <p:tag name="DVSHAPEID" val="9Zx3gpQHaXVzAQvt9wFCNS"/>
</p:tagLst>
</file>

<file path=ppt/tags/tag975.xml><?xml version="1.0" encoding="utf-8"?>
<p:tagLst xmlns:a="http://schemas.openxmlformats.org/drawingml/2006/main" xmlns:r="http://schemas.openxmlformats.org/officeDocument/2006/relationships" xmlns:p="http://schemas.openxmlformats.org/presentationml/2006/main">
  <p:tag name="DVSHAPEID" val="VAjCR0NAeLurGYgnkuv1PS"/>
</p:tagLst>
</file>

<file path=ppt/tags/tag976.xml><?xml version="1.0" encoding="utf-8"?>
<p:tagLst xmlns:a="http://schemas.openxmlformats.org/drawingml/2006/main" xmlns:r="http://schemas.openxmlformats.org/officeDocument/2006/relationships" xmlns:p="http://schemas.openxmlformats.org/presentationml/2006/main">
  <p:tag name="DVSHAPEID" val="ixOHOLhT0pXh3WJExQUzJa"/>
</p:tagLst>
</file>

<file path=ppt/tags/tag977.xml><?xml version="1.0" encoding="utf-8"?>
<p:tagLst xmlns:a="http://schemas.openxmlformats.org/drawingml/2006/main" xmlns:r="http://schemas.openxmlformats.org/officeDocument/2006/relationships" xmlns:p="http://schemas.openxmlformats.org/presentationml/2006/main">
  <p:tag name="DVSHAPEID" val="489wdMca7L22hLNab1jkK5"/>
</p:tagLst>
</file>

<file path=ppt/tags/tag978.xml><?xml version="1.0" encoding="utf-8"?>
<p:tagLst xmlns:a="http://schemas.openxmlformats.org/drawingml/2006/main" xmlns:r="http://schemas.openxmlformats.org/officeDocument/2006/relationships" xmlns:p="http://schemas.openxmlformats.org/presentationml/2006/main">
  <p:tag name="DVSHAPEID" val="tpVjDGXF7g98sGxiyvHPic"/>
</p:tagLst>
</file>

<file path=ppt/tags/tag979.xml><?xml version="1.0" encoding="utf-8"?>
<p:tagLst xmlns:a="http://schemas.openxmlformats.org/drawingml/2006/main" xmlns:r="http://schemas.openxmlformats.org/officeDocument/2006/relationships" xmlns:p="http://schemas.openxmlformats.org/presentationml/2006/main">
  <p:tag name="DVSHAPEID" val="e0EXQmESgppZEKBT9vdsEM"/>
</p:tagLst>
</file>

<file path=ppt/tags/tag98.xml><?xml version="1.0" encoding="utf-8"?>
<p:tagLst xmlns:a="http://schemas.openxmlformats.org/drawingml/2006/main" xmlns:r="http://schemas.openxmlformats.org/officeDocument/2006/relationships" xmlns:p="http://schemas.openxmlformats.org/presentationml/2006/main">
  <p:tag name="DVSHAPEID" val="6BGN4oEt1MsL724r1uxcqH"/>
</p:tagLst>
</file>

<file path=ppt/tags/tag980.xml><?xml version="1.0" encoding="utf-8"?>
<p:tagLst xmlns:a="http://schemas.openxmlformats.org/drawingml/2006/main" xmlns:r="http://schemas.openxmlformats.org/officeDocument/2006/relationships" xmlns:p="http://schemas.openxmlformats.org/presentationml/2006/main">
  <p:tag name="DVSHAPEID" val="T9i6CTsOCUNhaUEFPA0e0K"/>
</p:tagLst>
</file>

<file path=ppt/tags/tag981.xml><?xml version="1.0" encoding="utf-8"?>
<p:tagLst xmlns:a="http://schemas.openxmlformats.org/drawingml/2006/main" xmlns:r="http://schemas.openxmlformats.org/officeDocument/2006/relationships" xmlns:p="http://schemas.openxmlformats.org/presentationml/2006/main">
  <p:tag name="DVSHAPEID" val="Jt1NGFlbCPxs6vFJKKprMu"/>
</p:tagLst>
</file>

<file path=ppt/tags/tag982.xml><?xml version="1.0" encoding="utf-8"?>
<p:tagLst xmlns:a="http://schemas.openxmlformats.org/drawingml/2006/main" xmlns:r="http://schemas.openxmlformats.org/officeDocument/2006/relationships" xmlns:p="http://schemas.openxmlformats.org/presentationml/2006/main">
  <p:tag name="DVSHAPEID" val="bnAGetGCrpL9pP5PcNsqhX"/>
</p:tagLst>
</file>

<file path=ppt/tags/tag983.xml><?xml version="1.0" encoding="utf-8"?>
<p:tagLst xmlns:a="http://schemas.openxmlformats.org/drawingml/2006/main" xmlns:r="http://schemas.openxmlformats.org/officeDocument/2006/relationships" xmlns:p="http://schemas.openxmlformats.org/presentationml/2006/main">
  <p:tag name="DVSHAPEID" val="KHN905QgOyXeiEd0qRu0o7"/>
</p:tagLst>
</file>

<file path=ppt/tags/tag984.xml><?xml version="1.0" encoding="utf-8"?>
<p:tagLst xmlns:a="http://schemas.openxmlformats.org/drawingml/2006/main" xmlns:r="http://schemas.openxmlformats.org/officeDocument/2006/relationships" xmlns:p="http://schemas.openxmlformats.org/presentationml/2006/main">
  <p:tag name="DVSHAPEID" val="HX5PEUxCZlceCSS5tBLaBc"/>
</p:tagLst>
</file>

<file path=ppt/tags/tag985.xml><?xml version="1.0" encoding="utf-8"?>
<p:tagLst xmlns:a="http://schemas.openxmlformats.org/drawingml/2006/main" xmlns:r="http://schemas.openxmlformats.org/officeDocument/2006/relationships" xmlns:p="http://schemas.openxmlformats.org/presentationml/2006/main">
  <p:tag name="DVSHAPEID" val="bbxrCcnAVhyC0Q3aqWIcyB"/>
</p:tagLst>
</file>

<file path=ppt/tags/tag986.xml><?xml version="1.0" encoding="utf-8"?>
<p:tagLst xmlns:a="http://schemas.openxmlformats.org/drawingml/2006/main" xmlns:r="http://schemas.openxmlformats.org/officeDocument/2006/relationships" xmlns:p="http://schemas.openxmlformats.org/presentationml/2006/main">
  <p:tag name="DVSHAPEID" val="131k7loTfdwuLUidilfpqV"/>
</p:tagLst>
</file>

<file path=ppt/tags/tag987.xml><?xml version="1.0" encoding="utf-8"?>
<p:tagLst xmlns:a="http://schemas.openxmlformats.org/drawingml/2006/main" xmlns:r="http://schemas.openxmlformats.org/officeDocument/2006/relationships" xmlns:p="http://schemas.openxmlformats.org/presentationml/2006/main">
  <p:tag name="DVSHAPEID" val="F0R21jaPsoEzatph41b21k"/>
</p:tagLst>
</file>

<file path=ppt/tags/tag988.xml><?xml version="1.0" encoding="utf-8"?>
<p:tagLst xmlns:a="http://schemas.openxmlformats.org/drawingml/2006/main" xmlns:r="http://schemas.openxmlformats.org/officeDocument/2006/relationships" xmlns:p="http://schemas.openxmlformats.org/presentationml/2006/main">
  <p:tag name="DVSHAPEID" val="6w49RdEnX9b5n0t5k5IqL7"/>
</p:tagLst>
</file>

<file path=ppt/tags/tag989.xml><?xml version="1.0" encoding="utf-8"?>
<p:tagLst xmlns:a="http://schemas.openxmlformats.org/drawingml/2006/main" xmlns:r="http://schemas.openxmlformats.org/officeDocument/2006/relationships" xmlns:p="http://schemas.openxmlformats.org/presentationml/2006/main">
  <p:tag name="DVSHAPEID" val="QcKPN0gddnTkUlYSrWa4ru"/>
</p:tagLst>
</file>

<file path=ppt/tags/tag99.xml><?xml version="1.0" encoding="utf-8"?>
<p:tagLst xmlns:a="http://schemas.openxmlformats.org/drawingml/2006/main" xmlns:r="http://schemas.openxmlformats.org/officeDocument/2006/relationships" xmlns:p="http://schemas.openxmlformats.org/presentationml/2006/main">
  <p:tag name="DVSHAPEID" val="3ni0PPHT07OObQlhJaA6kq"/>
</p:tagLst>
</file>

<file path=ppt/tags/tag990.xml><?xml version="1.0" encoding="utf-8"?>
<p:tagLst xmlns:a="http://schemas.openxmlformats.org/drawingml/2006/main" xmlns:r="http://schemas.openxmlformats.org/officeDocument/2006/relationships" xmlns:p="http://schemas.openxmlformats.org/presentationml/2006/main">
  <p:tag name="DVSHAPEID" val="o45oOZH6jBzYGSp2qD6JVO"/>
</p:tagLst>
</file>

<file path=ppt/tags/tag991.xml><?xml version="1.0" encoding="utf-8"?>
<p:tagLst xmlns:a="http://schemas.openxmlformats.org/drawingml/2006/main" xmlns:r="http://schemas.openxmlformats.org/officeDocument/2006/relationships" xmlns:p="http://schemas.openxmlformats.org/presentationml/2006/main">
  <p:tag name="DVSHAPEID" val="b2687rDMfGFlOFJochw64h"/>
</p:tagLst>
</file>

<file path=ppt/tags/tag992.xml><?xml version="1.0" encoding="utf-8"?>
<p:tagLst xmlns:a="http://schemas.openxmlformats.org/drawingml/2006/main" xmlns:r="http://schemas.openxmlformats.org/officeDocument/2006/relationships" xmlns:p="http://schemas.openxmlformats.org/presentationml/2006/main">
  <p:tag name="DVSHAPEID" val="LVE5spwxXHyzS2iGRfsxmS"/>
</p:tagLst>
</file>

<file path=ppt/tags/tag993.xml><?xml version="1.0" encoding="utf-8"?>
<p:tagLst xmlns:a="http://schemas.openxmlformats.org/drawingml/2006/main" xmlns:r="http://schemas.openxmlformats.org/officeDocument/2006/relationships" xmlns:p="http://schemas.openxmlformats.org/presentationml/2006/main">
  <p:tag name="DVSHAPEID" val="jl4Ji1rPdPKThat1ZefHIX"/>
</p:tagLst>
</file>

<file path=ppt/tags/tag994.xml><?xml version="1.0" encoding="utf-8"?>
<p:tagLst xmlns:a="http://schemas.openxmlformats.org/drawingml/2006/main" xmlns:r="http://schemas.openxmlformats.org/officeDocument/2006/relationships" xmlns:p="http://schemas.openxmlformats.org/presentationml/2006/main">
  <p:tag name="DVSHAPEID" val="MeMG6vphEwVTCj1J7u58uJ"/>
</p:tagLst>
</file>

<file path=ppt/tags/tag995.xml><?xml version="1.0" encoding="utf-8"?>
<p:tagLst xmlns:a="http://schemas.openxmlformats.org/drawingml/2006/main" xmlns:r="http://schemas.openxmlformats.org/officeDocument/2006/relationships" xmlns:p="http://schemas.openxmlformats.org/presentationml/2006/main">
  <p:tag name="DVSHAPEID" val="PZL7dQgehF9lyQXBVVqWbd"/>
</p:tagLst>
</file>

<file path=ppt/tags/tag996.xml><?xml version="1.0" encoding="utf-8"?>
<p:tagLst xmlns:a="http://schemas.openxmlformats.org/drawingml/2006/main" xmlns:r="http://schemas.openxmlformats.org/officeDocument/2006/relationships" xmlns:p="http://schemas.openxmlformats.org/presentationml/2006/main">
  <p:tag name="DVSHAPEID" val="Yoy9Zf6LBAt2oNVYiz0peg"/>
</p:tagLst>
</file>

<file path=ppt/tags/tag997.xml><?xml version="1.0" encoding="utf-8"?>
<p:tagLst xmlns:a="http://schemas.openxmlformats.org/drawingml/2006/main" xmlns:r="http://schemas.openxmlformats.org/officeDocument/2006/relationships" xmlns:p="http://schemas.openxmlformats.org/presentationml/2006/main">
  <p:tag name="DVSHAPEID" val="JhLbMvyaIyyC0ny3Q07w3y"/>
</p:tagLst>
</file>

<file path=ppt/tags/tag998.xml><?xml version="1.0" encoding="utf-8"?>
<p:tagLst xmlns:a="http://schemas.openxmlformats.org/drawingml/2006/main" xmlns:r="http://schemas.openxmlformats.org/officeDocument/2006/relationships" xmlns:p="http://schemas.openxmlformats.org/presentationml/2006/main">
  <p:tag name="DVSHAPEID" val="Rvr9GXCQVLZIEhoNtBcrSU"/>
</p:tagLst>
</file>

<file path=ppt/tags/tag999.xml><?xml version="1.0" encoding="utf-8"?>
<p:tagLst xmlns:a="http://schemas.openxmlformats.org/drawingml/2006/main" xmlns:r="http://schemas.openxmlformats.org/officeDocument/2006/relationships" xmlns:p="http://schemas.openxmlformats.org/presentationml/2006/main">
  <p:tag name="DVSHAPEID" val="uLMxqfI0hHcapfJCPBxRDM"/>
</p:tagLst>
</file>

<file path=ppt/theme/theme1.xml><?xml version="1.0" encoding="utf-8"?>
<a:theme xmlns:a="http://schemas.openxmlformats.org/drawingml/2006/main" name="Office Theme">
  <a:themeElements>
    <a:clrScheme name="Custom 1">
      <a:dk1>
        <a:sysClr val="windowText" lastClr="000000"/>
      </a:dk1>
      <a:lt1>
        <a:sysClr val="window" lastClr="FFFFFF"/>
      </a:lt1>
      <a:dk2>
        <a:srgbClr val="1F497D"/>
      </a:dk2>
      <a:lt2>
        <a:srgbClr val="EEECE1"/>
      </a:lt2>
      <a:accent1>
        <a:srgbClr val="4F81BD"/>
      </a:accent1>
      <a:accent2>
        <a:srgbClr val="C0504D"/>
      </a:accent2>
      <a:accent3>
        <a:srgbClr val="9BBB59"/>
      </a:accent3>
      <a:accent4>
        <a:srgbClr val="953734"/>
      </a:accent4>
      <a:accent5>
        <a:srgbClr val="4BACC6"/>
      </a:accent5>
      <a:accent6>
        <a:srgbClr val="F79646"/>
      </a:accent6>
      <a:hlink>
        <a:srgbClr val="0000FF"/>
      </a:hlink>
      <a:folHlink>
        <a:srgbClr val="800080"/>
      </a:folHlink>
    </a:clrScheme>
    <a:fontScheme name="Source Sans">
      <a:majorFont>
        <a:latin typeface="Source Sans Pro"/>
        <a:ea typeface=""/>
        <a:cs typeface=""/>
      </a:majorFont>
      <a:minorFont>
        <a:latin typeface="Source Sans Pro"/>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50648</TotalTime>
  <Words>6488</Words>
  <Application>Microsoft Office PowerPoint</Application>
  <PresentationFormat>On-screen Show (4:3)</PresentationFormat>
  <Paragraphs>1687</Paragraphs>
  <Slides>109</Slides>
  <Notes>59</Notes>
  <HiddenSlides>0</HiddenSlides>
  <MMClips>0</MMClips>
  <ScaleCrop>false</ScaleCrop>
  <HeadingPairs>
    <vt:vector size="4" baseType="variant">
      <vt:variant>
        <vt:lpstr>Theme</vt:lpstr>
      </vt:variant>
      <vt:variant>
        <vt:i4>1</vt:i4>
      </vt:variant>
      <vt:variant>
        <vt:lpstr>Slide Titles</vt:lpstr>
      </vt:variant>
      <vt:variant>
        <vt:i4>109</vt:i4>
      </vt:variant>
    </vt:vector>
  </HeadingPairs>
  <TitlesOfParts>
    <vt:vector size="110" baseType="lpstr">
      <vt:lpstr>Office Theme</vt:lpstr>
      <vt:lpstr>Durability and Crash Recovery for Distributed In-Memory Storage</vt:lpstr>
      <vt:lpstr>Introduction</vt:lpstr>
      <vt:lpstr>Contributions</vt:lpstr>
      <vt:lpstr>Outline</vt:lpstr>
      <vt:lpstr>RAMCloud Architecture</vt:lpstr>
      <vt:lpstr>Outline</vt:lpstr>
      <vt:lpstr>Availability Challenges</vt:lpstr>
      <vt:lpstr>Strawman: Replicate in DRAM?</vt:lpstr>
      <vt:lpstr>RAMCloud’s Approach</vt:lpstr>
      <vt:lpstr>Fast Writes: Buffered Logging</vt:lpstr>
      <vt:lpstr>Restoring Availability: Crash Recovery</vt:lpstr>
      <vt:lpstr>Recovery Bottlenecks</vt:lpstr>
      <vt:lpstr>Scatter Segments</vt:lpstr>
      <vt:lpstr>Partitioned Recovery</vt:lpstr>
      <vt:lpstr>Parallelism in Recovery</vt:lpstr>
      <vt:lpstr>Issues</vt:lpstr>
      <vt:lpstr>Randomized Segment Scattering</vt:lpstr>
      <vt:lpstr>Uniform Randomization Doesn’t Work</vt:lpstr>
      <vt:lpstr>Balancing Disk Read Times</vt:lpstr>
      <vt:lpstr>Issues</vt:lpstr>
      <vt:lpstr>Finding Log Segment Replicas</vt:lpstr>
      <vt:lpstr>Detecting Incomplete Logs</vt:lpstr>
      <vt:lpstr>Choosing an Up-to-date Digest</vt:lpstr>
      <vt:lpstr>Issues</vt:lpstr>
      <vt:lpstr>Outline</vt:lpstr>
      <vt:lpstr>Experimental Setup</vt:lpstr>
      <vt:lpstr>How well does recovery scale?</vt:lpstr>
      <vt:lpstr>How well does recovery scale?</vt:lpstr>
      <vt:lpstr>How well does recovery scale?</vt:lpstr>
      <vt:lpstr>How well does recovery scale?</vt:lpstr>
      <vt:lpstr>Flash Allows Higher Scalability</vt:lpstr>
      <vt:lpstr>Outline</vt:lpstr>
      <vt:lpstr>Fault-tolerant Decentralized Log</vt:lpstr>
      <vt:lpstr>Distributed Replica Recreation</vt:lpstr>
      <vt:lpstr>Restarting After Widespread Failure</vt:lpstr>
      <vt:lpstr>Inconsistent Replicas</vt:lpstr>
      <vt:lpstr>Outline</vt:lpstr>
      <vt:lpstr>Coordinating Restart/Massive Recovery</vt:lpstr>
      <vt:lpstr>Outline</vt:lpstr>
      <vt:lpstr>Key Design Principles</vt:lpstr>
      <vt:lpstr>Related Work</vt:lpstr>
      <vt:lpstr>Related Work</vt:lpstr>
      <vt:lpstr>Conclusion</vt:lpstr>
      <vt:lpstr>Contributions</vt:lpstr>
      <vt:lpstr>Thanks</vt:lpstr>
      <vt:lpstr>PowerPoint Presentation</vt:lpstr>
      <vt:lpstr>PowerPoint Presentation</vt:lpstr>
      <vt:lpstr>PowerPoint Presentation</vt:lpstr>
      <vt:lpstr>Contributions</vt:lpstr>
      <vt:lpstr>PowerPoint Presentation</vt:lpstr>
      <vt:lpstr>Why not a Caching Approach?</vt:lpstr>
      <vt:lpstr>Why not Flash Memory?</vt:lpstr>
      <vt:lpstr>Partitioning During Recovery</vt:lpstr>
      <vt:lpstr>Fault-Tolerance Summary</vt:lpstr>
      <vt:lpstr>Lowest TCO</vt:lpstr>
      <vt:lpstr>Latency vs. Ops/sec</vt:lpstr>
      <vt:lpstr>Balancing Disk Read Times</vt:lpstr>
      <vt:lpstr>How much can a Master recover in 1 s?</vt:lpstr>
      <vt:lpstr>Fast Recovery Improves Durability</vt:lpstr>
      <vt:lpstr>Don’t Count On Locality</vt:lpstr>
      <vt:lpstr>Why Does Latency Matter?</vt:lpstr>
      <vt:lpstr>Goal: Scale and Latency</vt:lpstr>
      <vt:lpstr>Example Configurations</vt:lpstr>
      <vt:lpstr>RAMCloud Motivation: Technology</vt:lpstr>
      <vt:lpstr>Sometimes Randomization is Bad!</vt:lpstr>
      <vt:lpstr>Inconsistent Replicas</vt:lpstr>
      <vt:lpstr>Related Work</vt:lpstr>
      <vt:lpstr>Distributed Replica Recreation</vt:lpstr>
      <vt:lpstr>Replica Inconsistencies</vt:lpstr>
      <vt:lpstr>Expected Replica Recreation Time</vt:lpstr>
      <vt:lpstr>Minimal centralization</vt:lpstr>
      <vt:lpstr>Inconsistent Head Replicas</vt:lpstr>
      <vt:lpstr>Eliminating Inconsistent Head Replicas</vt:lpstr>
      <vt:lpstr>Replica Garbage Collection</vt:lpstr>
      <vt:lpstr>Fault-tolerance Requirements</vt:lpstr>
      <vt:lpstr>Fault-tolerance Requirements</vt:lpstr>
      <vt:lpstr>Compensating for Failures</vt:lpstr>
      <vt:lpstr>Compensating for Failures</vt:lpstr>
      <vt:lpstr>Replica Garbage Collection</vt:lpstr>
      <vt:lpstr>Contributions</vt:lpstr>
      <vt:lpstr>Introduction</vt:lpstr>
      <vt:lpstr>State-of-the-art: Caching</vt:lpstr>
      <vt:lpstr>RAMCloud</vt:lpstr>
      <vt:lpstr>Fault-tolerant Decentralized Log</vt:lpstr>
      <vt:lpstr>Contributions</vt:lpstr>
      <vt:lpstr>Contributions</vt:lpstr>
      <vt:lpstr>Issues</vt:lpstr>
      <vt:lpstr>Balancing Partitions</vt:lpstr>
      <vt:lpstr>Issues</vt:lpstr>
      <vt:lpstr>Maximizing Concurrency</vt:lpstr>
      <vt:lpstr>Contributions</vt:lpstr>
      <vt:lpstr>DRAM Explosion</vt:lpstr>
      <vt:lpstr>Problems with Caching</vt:lpstr>
      <vt:lpstr>Keep it all in DRAM?</vt:lpstr>
      <vt:lpstr>Topic list from thesis (1)</vt:lpstr>
      <vt:lpstr>(2)</vt:lpstr>
      <vt:lpstr>(3)</vt:lpstr>
      <vt:lpstr>(4)</vt:lpstr>
      <vt:lpstr>Thesis</vt:lpstr>
      <vt:lpstr>Primary Contribution</vt:lpstr>
      <vt:lpstr>Technical Contributions: Recovery</vt:lpstr>
      <vt:lpstr>Other changes to make</vt:lpstr>
      <vt:lpstr>Implementation Status</vt:lpstr>
      <vt:lpstr>Randomized Segment Scattering</vt:lpstr>
      <vt:lpstr>Uniform Randomization Doesn’t Work</vt:lpstr>
      <vt:lpstr>Balancing Disk Read Times</vt:lpstr>
      <vt:lpstr>Compensating for Disk Speed Variance</vt:lpstr>
      <vt:lpstr>Issues</vt:lpstr>
      <vt:lpstr>Future Directions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stutsman</dc:creator>
  <cp:lastModifiedBy>Ryan Stutsman</cp:lastModifiedBy>
  <cp:revision>915</cp:revision>
  <cp:lastPrinted>2013-05-20T16:53:55Z</cp:lastPrinted>
  <dcterms:created xsi:type="dcterms:W3CDTF">2013-01-12T20:15:34Z</dcterms:created>
  <dcterms:modified xsi:type="dcterms:W3CDTF">2013-11-19T01:15:24Z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Google.Documents.Tracking">
    <vt:lpwstr>true</vt:lpwstr>
  </property>
  <property fmtid="{D5CDD505-2E9C-101B-9397-08002B2CF9AE}" pid="3" name="Google.Documents.DocumentId">
    <vt:lpwstr>1n0cCeqW1PyYr7jIIHdb8UKrkj1HAJYE26twy-0gpiuw</vt:lpwstr>
  </property>
  <property fmtid="{D5CDD505-2E9C-101B-9397-08002B2CF9AE}" pid="4" name="Google.Documents.RevisionId">
    <vt:lpwstr>05609828724167436632</vt:lpwstr>
  </property>
  <property fmtid="{D5CDD505-2E9C-101B-9397-08002B2CF9AE}" pid="5" name="Google.Documents.PreviousRevisionId">
    <vt:lpwstr>13327266195504119719</vt:lpwstr>
  </property>
  <property fmtid="{D5CDD505-2E9C-101B-9397-08002B2CF9AE}" pid="6" name="Google.Documents.PluginVersion">
    <vt:lpwstr>2.0.2662.553</vt:lpwstr>
  </property>
  <property fmtid="{D5CDD505-2E9C-101B-9397-08002B2CF9AE}" pid="7" name="Google.Documents.MergeIncapabilityFlags">
    <vt:i4>0</vt:i4>
  </property>
</Properties>
</file>