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1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2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3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notesSlides/notesSlide4.xml" ContentType="application/vnd.openxmlformats-officedocument.presentationml.notesSlide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notesSlides/notesSlide5.xml" ContentType="application/vnd.openxmlformats-officedocument.presentationml.notesSlide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notesSlides/notesSlide6.xml" ContentType="application/vnd.openxmlformats-officedocument.presentationml.notesSlide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notesSlides/notesSlide7.xml" ContentType="application/vnd.openxmlformats-officedocument.presentationml.notesSlide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notesSlides/notesSlide8.xml" ContentType="application/vnd.openxmlformats-officedocument.presentationml.notesSlide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notesSlides/notesSlide9.xml" ContentType="application/vnd.openxmlformats-officedocument.presentationml.notesSlide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notesSlides/notesSlide10.xml" ContentType="application/vnd.openxmlformats-officedocument.presentationml.notesSlide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notesSlides/notesSlide11.xml" ContentType="application/vnd.openxmlformats-officedocument.presentationml.notesSlide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notesSlides/notesSlide12.xml" ContentType="application/vnd.openxmlformats-officedocument.presentationml.notesSlide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notesSlides/notesSlide13.xml" ContentType="application/vnd.openxmlformats-officedocument.presentationml.notesSlide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notesSlides/notesSlide14.xml" ContentType="application/vnd.openxmlformats-officedocument.presentationml.notesSlide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notesSlides/notesSlide15.xml" ContentType="application/vnd.openxmlformats-officedocument.presentationml.notesSlide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notesSlides/notesSlide16.xml" ContentType="application/vnd.openxmlformats-officedocument.presentationml.notesSlide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notesSlides/notesSlide17.xml" ContentType="application/vnd.openxmlformats-officedocument.presentationml.notesSlide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notesSlides/notesSlide18.xml" ContentType="application/vnd.openxmlformats-officedocument.presentationml.notesSlide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notesSlides/notesSlide19.xml" ContentType="application/vnd.openxmlformats-officedocument.presentationml.notesSlide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notesSlides/notesSlide20.xml" ContentType="application/vnd.openxmlformats-officedocument.presentationml.notesSlide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handoutMasterIdLst>
    <p:handoutMasterId r:id="rId45"/>
  </p:handoutMasterIdLst>
  <p:sldIdLst>
    <p:sldId id="256" r:id="rId2"/>
    <p:sldId id="283" r:id="rId3"/>
    <p:sldId id="263" r:id="rId4"/>
    <p:sldId id="261" r:id="rId5"/>
    <p:sldId id="262" r:id="rId6"/>
    <p:sldId id="414" r:id="rId7"/>
    <p:sldId id="470" r:id="rId8"/>
    <p:sldId id="471" r:id="rId9"/>
    <p:sldId id="469" r:id="rId10"/>
    <p:sldId id="465" r:id="rId11"/>
    <p:sldId id="468" r:id="rId12"/>
    <p:sldId id="467" r:id="rId13"/>
    <p:sldId id="478" r:id="rId14"/>
    <p:sldId id="287" r:id="rId15"/>
    <p:sldId id="277" r:id="rId16"/>
    <p:sldId id="487" r:id="rId17"/>
    <p:sldId id="278" r:id="rId18"/>
    <p:sldId id="451" r:id="rId19"/>
    <p:sldId id="296" r:id="rId20"/>
    <p:sldId id="270" r:id="rId21"/>
    <p:sldId id="259" r:id="rId22"/>
    <p:sldId id="363" r:id="rId23"/>
    <p:sldId id="453" r:id="rId24"/>
    <p:sldId id="319" r:id="rId25"/>
    <p:sldId id="348" r:id="rId26"/>
    <p:sldId id="327" r:id="rId27"/>
    <p:sldId id="331" r:id="rId28"/>
    <p:sldId id="332" r:id="rId29"/>
    <p:sldId id="395" r:id="rId30"/>
    <p:sldId id="426" r:id="rId31"/>
    <p:sldId id="398" r:id="rId32"/>
    <p:sldId id="397" r:id="rId33"/>
    <p:sldId id="399" r:id="rId34"/>
    <p:sldId id="335" r:id="rId35"/>
    <p:sldId id="437" r:id="rId36"/>
    <p:sldId id="438" r:id="rId37"/>
    <p:sldId id="439" r:id="rId38"/>
    <p:sldId id="383" r:id="rId39"/>
    <p:sldId id="305" r:id="rId40"/>
    <p:sldId id="306" r:id="rId41"/>
    <p:sldId id="388" r:id="rId42"/>
    <p:sldId id="449" r:id="rId4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AF408792-AAEC-44B7-B464-B37C4679B1B7}">
          <p14:sldIdLst>
            <p14:sldId id="256"/>
            <p14:sldId id="283"/>
            <p14:sldId id="263"/>
            <p14:sldId id="261"/>
            <p14:sldId id="262"/>
          </p14:sldIdLst>
        </p14:section>
        <p14:section name="Master Recovery" id="{4B581ABF-2B23-4192-B057-F6EAFC518D9C}">
          <p14:sldIdLst>
            <p14:sldId id="414"/>
            <p14:sldId id="470"/>
            <p14:sldId id="471"/>
            <p14:sldId id="469"/>
            <p14:sldId id="465"/>
            <p14:sldId id="468"/>
            <p14:sldId id="467"/>
            <p14:sldId id="478"/>
            <p14:sldId id="287"/>
            <p14:sldId id="277"/>
            <p14:sldId id="487"/>
            <p14:sldId id="278"/>
            <p14:sldId id="451"/>
            <p14:sldId id="296"/>
          </p14:sldIdLst>
        </p14:section>
        <p14:section name="Backup Recovery" id="{04C997F8-04F2-4D7A-981D-35F30B2076DD}">
          <p14:sldIdLst>
            <p14:sldId id="270"/>
            <p14:sldId id="259"/>
          </p14:sldIdLst>
        </p14:section>
        <p14:section name="Cold Start/Massive Failure" id="{6FDE5AE7-C416-451A-A136-318F0CA869DA}">
          <p14:sldIdLst>
            <p14:sldId id="363"/>
            <p14:sldId id="453"/>
            <p14:sldId id="319"/>
          </p14:sldIdLst>
        </p14:section>
        <p14:section name="Integrity" id="{67C90F4A-5068-400C-8AC5-D9894EDEAE3A}">
          <p14:sldIdLst>
            <p14:sldId id="348"/>
            <p14:sldId id="327"/>
            <p14:sldId id="331"/>
            <p14:sldId id="332"/>
            <p14:sldId id="395"/>
            <p14:sldId id="426"/>
            <p14:sldId id="398"/>
            <p14:sldId id="397"/>
            <p14:sldId id="399"/>
            <p14:sldId id="335"/>
            <p14:sldId id="437"/>
            <p14:sldId id="438"/>
            <p14:sldId id="439"/>
            <p14:sldId id="383"/>
          </p14:sldIdLst>
        </p14:section>
        <p14:section name="Conclusion" id="{9F824E58-EC78-43AC-88DD-AC20B6AB4D38}">
          <p14:sldIdLst>
            <p14:sldId id="305"/>
            <p14:sldId id="306"/>
            <p14:sldId id="388"/>
            <p14:sldId id="449"/>
          </p14:sldIdLst>
        </p14:section>
        <p14:section name="Graveyard" id="{EA8C63CA-EE6E-4914-A3B4-A9E8FC27E3D1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D8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4" autoAdjust="0"/>
    <p:restoredTop sz="90498" autoAdjust="0"/>
  </p:normalViewPr>
  <p:slideViewPr>
    <p:cSldViewPr>
      <p:cViewPr>
        <p:scale>
          <a:sx n="100" d="100"/>
          <a:sy n="100" d="100"/>
        </p:scale>
        <p:origin x="-72" y="-23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7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8108" tIns="49054" rIns="98108" bIns="4905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8108" tIns="49054" rIns="98108" bIns="49054" rtlCol="0"/>
          <a:lstStyle>
            <a:lvl1pPr algn="r">
              <a:defRPr sz="1300"/>
            </a:lvl1pPr>
          </a:lstStyle>
          <a:p>
            <a:fld id="{E6B02880-331E-4F79-AA4F-2D5C914A09F7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8108" tIns="49054" rIns="98108" bIns="4905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8108" tIns="49054" rIns="98108" bIns="49054" rtlCol="0" anchor="b"/>
          <a:lstStyle>
            <a:lvl1pPr algn="r">
              <a:defRPr sz="1300"/>
            </a:lvl1pPr>
          </a:lstStyle>
          <a:p>
            <a:fld id="{87C9FAB2-2C89-464C-AED7-D5B5EEDF4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06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8108" tIns="49054" rIns="98108" bIns="4905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8108" tIns="49054" rIns="98108" bIns="49054" rtlCol="0"/>
          <a:lstStyle>
            <a:lvl1pPr algn="r">
              <a:defRPr sz="1300"/>
            </a:lvl1pPr>
          </a:lstStyle>
          <a:p>
            <a:fld id="{456952AA-CB10-47EB-851E-E2D6E4E562BF}" type="datetimeFigureOut">
              <a:rPr lang="en-US" smtClean="0"/>
              <a:t>4/5/2012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108" tIns="49054" rIns="98108" bIns="490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8108" tIns="49054" rIns="98108" bIns="490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8108" tIns="49054" rIns="98108" bIns="4905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8108" tIns="49054" rIns="98108" bIns="49054" rtlCol="0" anchor="b"/>
          <a:lstStyle>
            <a:lvl1pPr algn="r">
              <a:defRPr sz="1300"/>
            </a:lvl1pPr>
          </a:lstStyle>
          <a:p>
            <a:fld id="{7747763B-0538-4E7B-BC81-808E23D69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29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7763B-0538-4E7B-BC81-808E23D695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11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719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3653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1445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038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78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80 masters with 64 GB of data triplicated across 80 backups</a:t>
            </a:r>
          </a:p>
          <a:p>
            <a:pPr lvl="1"/>
            <a:r>
              <a:rPr lang="en-US" dirty="0" smtClean="0"/>
              <a:t>Assume 2 x 150 MB/s SSDs</a:t>
            </a:r>
          </a:p>
          <a:p>
            <a:pPr lvl="1"/>
            <a:r>
              <a:rPr lang="en-US" dirty="0" smtClean="0"/>
              <a:t>~8.2 s (192 GB / (2 x 150 MB/s))</a:t>
            </a:r>
          </a:p>
          <a:p>
            <a:pPr marL="0" lvl="1" defTabSz="981081">
              <a:defRPr/>
            </a:pPr>
            <a:r>
              <a:rPr lang="en-US" dirty="0" smtClean="0"/>
              <a:t>Each master has ~24 replicas on a given backup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7763B-0538-4E7B-BC81-808E23D6950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760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Took 30 </a:t>
            </a:r>
            <a:r>
              <a:rPr lang="en-US" dirty="0" err="1" smtClean="0"/>
              <a:t>mins</a:t>
            </a:r>
            <a:r>
              <a:rPr lang="en-US" dirty="0" smtClean="0"/>
              <a:t> to get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7763B-0538-4E7B-BC81-808E23D6950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594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7763B-0538-4E7B-BC81-808E23D6950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629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7763B-0538-4E7B-BC81-808E23D6950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242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7763B-0538-4E7B-BC81-808E23D6950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24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7763B-0538-4E7B-BC81-808E23D695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74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7763B-0538-4E7B-BC81-808E23D6950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24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70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71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71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71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71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71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4488-B27D-4A6F-95E3-CB55777B752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71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22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1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570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>
            <a:lvl1pPr>
              <a:lnSpc>
                <a:spcPct val="100000"/>
              </a:lnSpc>
              <a:spcAft>
                <a:spcPts val="600"/>
              </a:spcAft>
              <a:defRPr sz="2400" b="1"/>
            </a:lvl1pPr>
            <a:lvl2pPr>
              <a:lnSpc>
                <a:spcPct val="100000"/>
              </a:lnSpc>
              <a:spcAft>
                <a:spcPts val="600"/>
              </a:spcAft>
              <a:defRPr sz="2400"/>
            </a:lvl2pPr>
            <a:lvl3pPr>
              <a:lnSpc>
                <a:spcPct val="100000"/>
              </a:lnSpc>
              <a:spcAft>
                <a:spcPts val="600"/>
              </a:spcAft>
              <a:defRPr sz="2200"/>
            </a:lvl3pPr>
            <a:lvl4pPr>
              <a:lnSpc>
                <a:spcPct val="100000"/>
              </a:lnSpc>
              <a:spcAft>
                <a:spcPts val="600"/>
              </a:spcAft>
              <a:defRPr/>
            </a:lvl4pPr>
            <a:lvl5pPr>
              <a:lnSpc>
                <a:spcPct val="100000"/>
              </a:lnSpc>
              <a:spcAft>
                <a:spcPts val="60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602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36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081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35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39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615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836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8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March 28,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RAMCloud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5B8A6-A355-495E-943D-2625EB1675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8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55.xml"/><Relationship Id="rId13" Type="http://schemas.openxmlformats.org/officeDocument/2006/relationships/tags" Target="../tags/tag260.xml"/><Relationship Id="rId18" Type="http://schemas.openxmlformats.org/officeDocument/2006/relationships/tags" Target="../tags/tag265.xml"/><Relationship Id="rId26" Type="http://schemas.openxmlformats.org/officeDocument/2006/relationships/tags" Target="../tags/tag273.xml"/><Relationship Id="rId39" Type="http://schemas.openxmlformats.org/officeDocument/2006/relationships/tags" Target="../tags/tag286.xml"/><Relationship Id="rId3" Type="http://schemas.openxmlformats.org/officeDocument/2006/relationships/tags" Target="../tags/tag250.xml"/><Relationship Id="rId21" Type="http://schemas.openxmlformats.org/officeDocument/2006/relationships/tags" Target="../tags/tag268.xml"/><Relationship Id="rId34" Type="http://schemas.openxmlformats.org/officeDocument/2006/relationships/tags" Target="../tags/tag281.xml"/><Relationship Id="rId42" Type="http://schemas.openxmlformats.org/officeDocument/2006/relationships/tags" Target="../tags/tag289.xml"/><Relationship Id="rId47" Type="http://schemas.openxmlformats.org/officeDocument/2006/relationships/notesSlide" Target="../notesSlides/notesSlide7.xml"/><Relationship Id="rId7" Type="http://schemas.openxmlformats.org/officeDocument/2006/relationships/tags" Target="../tags/tag254.xml"/><Relationship Id="rId12" Type="http://schemas.openxmlformats.org/officeDocument/2006/relationships/tags" Target="../tags/tag259.xml"/><Relationship Id="rId17" Type="http://schemas.openxmlformats.org/officeDocument/2006/relationships/tags" Target="../tags/tag264.xml"/><Relationship Id="rId25" Type="http://schemas.openxmlformats.org/officeDocument/2006/relationships/tags" Target="../tags/tag272.xml"/><Relationship Id="rId33" Type="http://schemas.openxmlformats.org/officeDocument/2006/relationships/tags" Target="../tags/tag280.xml"/><Relationship Id="rId38" Type="http://schemas.openxmlformats.org/officeDocument/2006/relationships/tags" Target="../tags/tag285.xml"/><Relationship Id="rId46" Type="http://schemas.openxmlformats.org/officeDocument/2006/relationships/slideLayout" Target="../slideLayouts/slideLayout2.xml"/><Relationship Id="rId2" Type="http://schemas.openxmlformats.org/officeDocument/2006/relationships/tags" Target="../tags/tag249.xml"/><Relationship Id="rId16" Type="http://schemas.openxmlformats.org/officeDocument/2006/relationships/tags" Target="../tags/tag263.xml"/><Relationship Id="rId20" Type="http://schemas.openxmlformats.org/officeDocument/2006/relationships/tags" Target="../tags/tag267.xml"/><Relationship Id="rId29" Type="http://schemas.openxmlformats.org/officeDocument/2006/relationships/tags" Target="../tags/tag276.xml"/><Relationship Id="rId41" Type="http://schemas.openxmlformats.org/officeDocument/2006/relationships/tags" Target="../tags/tag288.xml"/><Relationship Id="rId1" Type="http://schemas.openxmlformats.org/officeDocument/2006/relationships/tags" Target="../tags/tag248.xml"/><Relationship Id="rId6" Type="http://schemas.openxmlformats.org/officeDocument/2006/relationships/tags" Target="../tags/tag253.xml"/><Relationship Id="rId11" Type="http://schemas.openxmlformats.org/officeDocument/2006/relationships/tags" Target="../tags/tag258.xml"/><Relationship Id="rId24" Type="http://schemas.openxmlformats.org/officeDocument/2006/relationships/tags" Target="../tags/tag271.xml"/><Relationship Id="rId32" Type="http://schemas.openxmlformats.org/officeDocument/2006/relationships/tags" Target="../tags/tag279.xml"/><Relationship Id="rId37" Type="http://schemas.openxmlformats.org/officeDocument/2006/relationships/tags" Target="../tags/tag284.xml"/><Relationship Id="rId40" Type="http://schemas.openxmlformats.org/officeDocument/2006/relationships/tags" Target="../tags/tag287.xml"/><Relationship Id="rId45" Type="http://schemas.openxmlformats.org/officeDocument/2006/relationships/tags" Target="../tags/tag292.xml"/><Relationship Id="rId5" Type="http://schemas.openxmlformats.org/officeDocument/2006/relationships/tags" Target="../tags/tag252.xml"/><Relationship Id="rId15" Type="http://schemas.openxmlformats.org/officeDocument/2006/relationships/tags" Target="../tags/tag262.xml"/><Relationship Id="rId23" Type="http://schemas.openxmlformats.org/officeDocument/2006/relationships/tags" Target="../tags/tag270.xml"/><Relationship Id="rId28" Type="http://schemas.openxmlformats.org/officeDocument/2006/relationships/tags" Target="../tags/tag275.xml"/><Relationship Id="rId36" Type="http://schemas.openxmlformats.org/officeDocument/2006/relationships/tags" Target="../tags/tag283.xml"/><Relationship Id="rId10" Type="http://schemas.openxmlformats.org/officeDocument/2006/relationships/tags" Target="../tags/tag257.xml"/><Relationship Id="rId19" Type="http://schemas.openxmlformats.org/officeDocument/2006/relationships/tags" Target="../tags/tag266.xml"/><Relationship Id="rId31" Type="http://schemas.openxmlformats.org/officeDocument/2006/relationships/tags" Target="../tags/tag278.xml"/><Relationship Id="rId44" Type="http://schemas.openxmlformats.org/officeDocument/2006/relationships/tags" Target="../tags/tag291.xml"/><Relationship Id="rId4" Type="http://schemas.openxmlformats.org/officeDocument/2006/relationships/tags" Target="../tags/tag251.xml"/><Relationship Id="rId9" Type="http://schemas.openxmlformats.org/officeDocument/2006/relationships/tags" Target="../tags/tag256.xml"/><Relationship Id="rId14" Type="http://schemas.openxmlformats.org/officeDocument/2006/relationships/tags" Target="../tags/tag261.xml"/><Relationship Id="rId22" Type="http://schemas.openxmlformats.org/officeDocument/2006/relationships/tags" Target="../tags/tag269.xml"/><Relationship Id="rId27" Type="http://schemas.openxmlformats.org/officeDocument/2006/relationships/tags" Target="../tags/tag274.xml"/><Relationship Id="rId30" Type="http://schemas.openxmlformats.org/officeDocument/2006/relationships/tags" Target="../tags/tag277.xml"/><Relationship Id="rId35" Type="http://schemas.openxmlformats.org/officeDocument/2006/relationships/tags" Target="../tags/tag282.xml"/><Relationship Id="rId43" Type="http://schemas.openxmlformats.org/officeDocument/2006/relationships/tags" Target="../tags/tag290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305.xml"/><Relationship Id="rId18" Type="http://schemas.openxmlformats.org/officeDocument/2006/relationships/tags" Target="../tags/tag310.xml"/><Relationship Id="rId26" Type="http://schemas.openxmlformats.org/officeDocument/2006/relationships/tags" Target="../tags/tag318.xml"/><Relationship Id="rId39" Type="http://schemas.openxmlformats.org/officeDocument/2006/relationships/tags" Target="../tags/tag331.xml"/><Relationship Id="rId21" Type="http://schemas.openxmlformats.org/officeDocument/2006/relationships/tags" Target="../tags/tag313.xml"/><Relationship Id="rId34" Type="http://schemas.openxmlformats.org/officeDocument/2006/relationships/tags" Target="../tags/tag326.xml"/><Relationship Id="rId42" Type="http://schemas.openxmlformats.org/officeDocument/2006/relationships/tags" Target="../tags/tag334.xml"/><Relationship Id="rId47" Type="http://schemas.openxmlformats.org/officeDocument/2006/relationships/tags" Target="../tags/tag339.xml"/><Relationship Id="rId50" Type="http://schemas.openxmlformats.org/officeDocument/2006/relationships/tags" Target="../tags/tag342.xml"/><Relationship Id="rId55" Type="http://schemas.openxmlformats.org/officeDocument/2006/relationships/tags" Target="../tags/tag347.xml"/><Relationship Id="rId63" Type="http://schemas.openxmlformats.org/officeDocument/2006/relationships/tags" Target="../tags/tag355.xml"/><Relationship Id="rId7" Type="http://schemas.openxmlformats.org/officeDocument/2006/relationships/tags" Target="../tags/tag299.xml"/><Relationship Id="rId2" Type="http://schemas.openxmlformats.org/officeDocument/2006/relationships/tags" Target="../tags/tag294.xml"/><Relationship Id="rId16" Type="http://schemas.openxmlformats.org/officeDocument/2006/relationships/tags" Target="../tags/tag308.xml"/><Relationship Id="rId20" Type="http://schemas.openxmlformats.org/officeDocument/2006/relationships/tags" Target="../tags/tag312.xml"/><Relationship Id="rId29" Type="http://schemas.openxmlformats.org/officeDocument/2006/relationships/tags" Target="../tags/tag321.xml"/><Relationship Id="rId41" Type="http://schemas.openxmlformats.org/officeDocument/2006/relationships/tags" Target="../tags/tag333.xml"/><Relationship Id="rId54" Type="http://schemas.openxmlformats.org/officeDocument/2006/relationships/tags" Target="../tags/tag346.xml"/><Relationship Id="rId62" Type="http://schemas.openxmlformats.org/officeDocument/2006/relationships/tags" Target="../tags/tag354.xml"/><Relationship Id="rId1" Type="http://schemas.openxmlformats.org/officeDocument/2006/relationships/tags" Target="../tags/tag293.xml"/><Relationship Id="rId6" Type="http://schemas.openxmlformats.org/officeDocument/2006/relationships/tags" Target="../tags/tag298.xml"/><Relationship Id="rId11" Type="http://schemas.openxmlformats.org/officeDocument/2006/relationships/tags" Target="../tags/tag303.xml"/><Relationship Id="rId24" Type="http://schemas.openxmlformats.org/officeDocument/2006/relationships/tags" Target="../tags/tag316.xml"/><Relationship Id="rId32" Type="http://schemas.openxmlformats.org/officeDocument/2006/relationships/tags" Target="../tags/tag324.xml"/><Relationship Id="rId37" Type="http://schemas.openxmlformats.org/officeDocument/2006/relationships/tags" Target="../tags/tag329.xml"/><Relationship Id="rId40" Type="http://schemas.openxmlformats.org/officeDocument/2006/relationships/tags" Target="../tags/tag332.xml"/><Relationship Id="rId45" Type="http://schemas.openxmlformats.org/officeDocument/2006/relationships/tags" Target="../tags/tag337.xml"/><Relationship Id="rId53" Type="http://schemas.openxmlformats.org/officeDocument/2006/relationships/tags" Target="../tags/tag345.xml"/><Relationship Id="rId58" Type="http://schemas.openxmlformats.org/officeDocument/2006/relationships/tags" Target="../tags/tag350.xml"/><Relationship Id="rId5" Type="http://schemas.openxmlformats.org/officeDocument/2006/relationships/tags" Target="../tags/tag297.xml"/><Relationship Id="rId15" Type="http://schemas.openxmlformats.org/officeDocument/2006/relationships/tags" Target="../tags/tag307.xml"/><Relationship Id="rId23" Type="http://schemas.openxmlformats.org/officeDocument/2006/relationships/tags" Target="../tags/tag315.xml"/><Relationship Id="rId28" Type="http://schemas.openxmlformats.org/officeDocument/2006/relationships/tags" Target="../tags/tag320.xml"/><Relationship Id="rId36" Type="http://schemas.openxmlformats.org/officeDocument/2006/relationships/tags" Target="../tags/tag328.xml"/><Relationship Id="rId49" Type="http://schemas.openxmlformats.org/officeDocument/2006/relationships/tags" Target="../tags/tag341.xml"/><Relationship Id="rId57" Type="http://schemas.openxmlformats.org/officeDocument/2006/relationships/tags" Target="../tags/tag349.xml"/><Relationship Id="rId61" Type="http://schemas.openxmlformats.org/officeDocument/2006/relationships/tags" Target="../tags/tag353.xml"/><Relationship Id="rId10" Type="http://schemas.openxmlformats.org/officeDocument/2006/relationships/tags" Target="../tags/tag302.xml"/><Relationship Id="rId19" Type="http://schemas.openxmlformats.org/officeDocument/2006/relationships/tags" Target="../tags/tag311.xml"/><Relationship Id="rId31" Type="http://schemas.openxmlformats.org/officeDocument/2006/relationships/tags" Target="../tags/tag323.xml"/><Relationship Id="rId44" Type="http://schemas.openxmlformats.org/officeDocument/2006/relationships/tags" Target="../tags/tag336.xml"/><Relationship Id="rId52" Type="http://schemas.openxmlformats.org/officeDocument/2006/relationships/tags" Target="../tags/tag344.xml"/><Relationship Id="rId60" Type="http://schemas.openxmlformats.org/officeDocument/2006/relationships/tags" Target="../tags/tag352.xml"/><Relationship Id="rId65" Type="http://schemas.openxmlformats.org/officeDocument/2006/relationships/notesSlide" Target="../notesSlides/notesSlide8.xml"/><Relationship Id="rId4" Type="http://schemas.openxmlformats.org/officeDocument/2006/relationships/tags" Target="../tags/tag296.xml"/><Relationship Id="rId9" Type="http://schemas.openxmlformats.org/officeDocument/2006/relationships/tags" Target="../tags/tag301.xml"/><Relationship Id="rId14" Type="http://schemas.openxmlformats.org/officeDocument/2006/relationships/tags" Target="../tags/tag306.xml"/><Relationship Id="rId22" Type="http://schemas.openxmlformats.org/officeDocument/2006/relationships/tags" Target="../tags/tag314.xml"/><Relationship Id="rId27" Type="http://schemas.openxmlformats.org/officeDocument/2006/relationships/tags" Target="../tags/tag319.xml"/><Relationship Id="rId30" Type="http://schemas.openxmlformats.org/officeDocument/2006/relationships/tags" Target="../tags/tag322.xml"/><Relationship Id="rId35" Type="http://schemas.openxmlformats.org/officeDocument/2006/relationships/tags" Target="../tags/tag327.xml"/><Relationship Id="rId43" Type="http://schemas.openxmlformats.org/officeDocument/2006/relationships/tags" Target="../tags/tag335.xml"/><Relationship Id="rId48" Type="http://schemas.openxmlformats.org/officeDocument/2006/relationships/tags" Target="../tags/tag340.xml"/><Relationship Id="rId56" Type="http://schemas.openxmlformats.org/officeDocument/2006/relationships/tags" Target="../tags/tag348.xml"/><Relationship Id="rId64" Type="http://schemas.openxmlformats.org/officeDocument/2006/relationships/slideLayout" Target="../slideLayouts/slideLayout2.xml"/><Relationship Id="rId8" Type="http://schemas.openxmlformats.org/officeDocument/2006/relationships/tags" Target="../tags/tag300.xml"/><Relationship Id="rId51" Type="http://schemas.openxmlformats.org/officeDocument/2006/relationships/tags" Target="../tags/tag343.xml"/><Relationship Id="rId3" Type="http://schemas.openxmlformats.org/officeDocument/2006/relationships/tags" Target="../tags/tag295.xml"/><Relationship Id="rId12" Type="http://schemas.openxmlformats.org/officeDocument/2006/relationships/tags" Target="../tags/tag304.xml"/><Relationship Id="rId17" Type="http://schemas.openxmlformats.org/officeDocument/2006/relationships/tags" Target="../tags/tag309.xml"/><Relationship Id="rId25" Type="http://schemas.openxmlformats.org/officeDocument/2006/relationships/tags" Target="../tags/tag317.xml"/><Relationship Id="rId33" Type="http://schemas.openxmlformats.org/officeDocument/2006/relationships/tags" Target="../tags/tag325.xml"/><Relationship Id="rId38" Type="http://schemas.openxmlformats.org/officeDocument/2006/relationships/tags" Target="../tags/tag330.xml"/><Relationship Id="rId46" Type="http://schemas.openxmlformats.org/officeDocument/2006/relationships/tags" Target="../tags/tag338.xml"/><Relationship Id="rId59" Type="http://schemas.openxmlformats.org/officeDocument/2006/relationships/tags" Target="../tags/tag351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368.xml"/><Relationship Id="rId18" Type="http://schemas.openxmlformats.org/officeDocument/2006/relationships/tags" Target="../tags/tag373.xml"/><Relationship Id="rId26" Type="http://schemas.openxmlformats.org/officeDocument/2006/relationships/tags" Target="../tags/tag381.xml"/><Relationship Id="rId39" Type="http://schemas.openxmlformats.org/officeDocument/2006/relationships/tags" Target="../tags/tag394.xml"/><Relationship Id="rId21" Type="http://schemas.openxmlformats.org/officeDocument/2006/relationships/tags" Target="../tags/tag376.xml"/><Relationship Id="rId34" Type="http://schemas.openxmlformats.org/officeDocument/2006/relationships/tags" Target="../tags/tag389.xml"/><Relationship Id="rId42" Type="http://schemas.openxmlformats.org/officeDocument/2006/relationships/tags" Target="../tags/tag397.xml"/><Relationship Id="rId47" Type="http://schemas.openxmlformats.org/officeDocument/2006/relationships/tags" Target="../tags/tag402.xml"/><Relationship Id="rId50" Type="http://schemas.openxmlformats.org/officeDocument/2006/relationships/tags" Target="../tags/tag405.xml"/><Relationship Id="rId55" Type="http://schemas.openxmlformats.org/officeDocument/2006/relationships/tags" Target="../tags/tag410.xml"/><Relationship Id="rId63" Type="http://schemas.openxmlformats.org/officeDocument/2006/relationships/tags" Target="../tags/tag418.xml"/><Relationship Id="rId7" Type="http://schemas.openxmlformats.org/officeDocument/2006/relationships/tags" Target="../tags/tag362.xml"/><Relationship Id="rId2" Type="http://schemas.openxmlformats.org/officeDocument/2006/relationships/tags" Target="../tags/tag357.xml"/><Relationship Id="rId16" Type="http://schemas.openxmlformats.org/officeDocument/2006/relationships/tags" Target="../tags/tag371.xml"/><Relationship Id="rId20" Type="http://schemas.openxmlformats.org/officeDocument/2006/relationships/tags" Target="../tags/tag375.xml"/><Relationship Id="rId29" Type="http://schemas.openxmlformats.org/officeDocument/2006/relationships/tags" Target="../tags/tag384.xml"/><Relationship Id="rId41" Type="http://schemas.openxmlformats.org/officeDocument/2006/relationships/tags" Target="../tags/tag396.xml"/><Relationship Id="rId54" Type="http://schemas.openxmlformats.org/officeDocument/2006/relationships/tags" Target="../tags/tag409.xml"/><Relationship Id="rId62" Type="http://schemas.openxmlformats.org/officeDocument/2006/relationships/tags" Target="../tags/tag417.xml"/><Relationship Id="rId1" Type="http://schemas.openxmlformats.org/officeDocument/2006/relationships/tags" Target="../tags/tag356.xml"/><Relationship Id="rId6" Type="http://schemas.openxmlformats.org/officeDocument/2006/relationships/tags" Target="../tags/tag361.xml"/><Relationship Id="rId11" Type="http://schemas.openxmlformats.org/officeDocument/2006/relationships/tags" Target="../tags/tag366.xml"/><Relationship Id="rId24" Type="http://schemas.openxmlformats.org/officeDocument/2006/relationships/tags" Target="../tags/tag379.xml"/><Relationship Id="rId32" Type="http://schemas.openxmlformats.org/officeDocument/2006/relationships/tags" Target="../tags/tag387.xml"/><Relationship Id="rId37" Type="http://schemas.openxmlformats.org/officeDocument/2006/relationships/tags" Target="../tags/tag392.xml"/><Relationship Id="rId40" Type="http://schemas.openxmlformats.org/officeDocument/2006/relationships/tags" Target="../tags/tag395.xml"/><Relationship Id="rId45" Type="http://schemas.openxmlformats.org/officeDocument/2006/relationships/tags" Target="../tags/tag400.xml"/><Relationship Id="rId53" Type="http://schemas.openxmlformats.org/officeDocument/2006/relationships/tags" Target="../tags/tag408.xml"/><Relationship Id="rId58" Type="http://schemas.openxmlformats.org/officeDocument/2006/relationships/tags" Target="../tags/tag413.xml"/><Relationship Id="rId5" Type="http://schemas.openxmlformats.org/officeDocument/2006/relationships/tags" Target="../tags/tag360.xml"/><Relationship Id="rId15" Type="http://schemas.openxmlformats.org/officeDocument/2006/relationships/tags" Target="../tags/tag370.xml"/><Relationship Id="rId23" Type="http://schemas.openxmlformats.org/officeDocument/2006/relationships/tags" Target="../tags/tag378.xml"/><Relationship Id="rId28" Type="http://schemas.openxmlformats.org/officeDocument/2006/relationships/tags" Target="../tags/tag383.xml"/><Relationship Id="rId36" Type="http://schemas.openxmlformats.org/officeDocument/2006/relationships/tags" Target="../tags/tag391.xml"/><Relationship Id="rId49" Type="http://schemas.openxmlformats.org/officeDocument/2006/relationships/tags" Target="../tags/tag404.xml"/><Relationship Id="rId57" Type="http://schemas.openxmlformats.org/officeDocument/2006/relationships/tags" Target="../tags/tag412.xml"/><Relationship Id="rId61" Type="http://schemas.openxmlformats.org/officeDocument/2006/relationships/tags" Target="../tags/tag416.xml"/><Relationship Id="rId10" Type="http://schemas.openxmlformats.org/officeDocument/2006/relationships/tags" Target="../tags/tag365.xml"/><Relationship Id="rId19" Type="http://schemas.openxmlformats.org/officeDocument/2006/relationships/tags" Target="../tags/tag374.xml"/><Relationship Id="rId31" Type="http://schemas.openxmlformats.org/officeDocument/2006/relationships/tags" Target="../tags/tag386.xml"/><Relationship Id="rId44" Type="http://schemas.openxmlformats.org/officeDocument/2006/relationships/tags" Target="../tags/tag399.xml"/><Relationship Id="rId52" Type="http://schemas.openxmlformats.org/officeDocument/2006/relationships/tags" Target="../tags/tag407.xml"/><Relationship Id="rId60" Type="http://schemas.openxmlformats.org/officeDocument/2006/relationships/tags" Target="../tags/tag415.xml"/><Relationship Id="rId65" Type="http://schemas.openxmlformats.org/officeDocument/2006/relationships/notesSlide" Target="../notesSlides/notesSlide9.xml"/><Relationship Id="rId4" Type="http://schemas.openxmlformats.org/officeDocument/2006/relationships/tags" Target="../tags/tag359.xml"/><Relationship Id="rId9" Type="http://schemas.openxmlformats.org/officeDocument/2006/relationships/tags" Target="../tags/tag364.xml"/><Relationship Id="rId14" Type="http://schemas.openxmlformats.org/officeDocument/2006/relationships/tags" Target="../tags/tag369.xml"/><Relationship Id="rId22" Type="http://schemas.openxmlformats.org/officeDocument/2006/relationships/tags" Target="../tags/tag377.xml"/><Relationship Id="rId27" Type="http://schemas.openxmlformats.org/officeDocument/2006/relationships/tags" Target="../tags/tag382.xml"/><Relationship Id="rId30" Type="http://schemas.openxmlformats.org/officeDocument/2006/relationships/tags" Target="../tags/tag385.xml"/><Relationship Id="rId35" Type="http://schemas.openxmlformats.org/officeDocument/2006/relationships/tags" Target="../tags/tag390.xml"/><Relationship Id="rId43" Type="http://schemas.openxmlformats.org/officeDocument/2006/relationships/tags" Target="../tags/tag398.xml"/><Relationship Id="rId48" Type="http://schemas.openxmlformats.org/officeDocument/2006/relationships/tags" Target="../tags/tag403.xml"/><Relationship Id="rId56" Type="http://schemas.openxmlformats.org/officeDocument/2006/relationships/tags" Target="../tags/tag411.xml"/><Relationship Id="rId64" Type="http://schemas.openxmlformats.org/officeDocument/2006/relationships/slideLayout" Target="../slideLayouts/slideLayout2.xml"/><Relationship Id="rId8" Type="http://schemas.openxmlformats.org/officeDocument/2006/relationships/tags" Target="../tags/tag363.xml"/><Relationship Id="rId51" Type="http://schemas.openxmlformats.org/officeDocument/2006/relationships/tags" Target="../tags/tag406.xml"/><Relationship Id="rId3" Type="http://schemas.openxmlformats.org/officeDocument/2006/relationships/tags" Target="../tags/tag358.xml"/><Relationship Id="rId12" Type="http://schemas.openxmlformats.org/officeDocument/2006/relationships/tags" Target="../tags/tag367.xml"/><Relationship Id="rId17" Type="http://schemas.openxmlformats.org/officeDocument/2006/relationships/tags" Target="../tags/tag372.xml"/><Relationship Id="rId25" Type="http://schemas.openxmlformats.org/officeDocument/2006/relationships/tags" Target="../tags/tag380.xml"/><Relationship Id="rId33" Type="http://schemas.openxmlformats.org/officeDocument/2006/relationships/tags" Target="../tags/tag388.xml"/><Relationship Id="rId38" Type="http://schemas.openxmlformats.org/officeDocument/2006/relationships/tags" Target="../tags/tag393.xml"/><Relationship Id="rId46" Type="http://schemas.openxmlformats.org/officeDocument/2006/relationships/tags" Target="../tags/tag401.xml"/><Relationship Id="rId59" Type="http://schemas.openxmlformats.org/officeDocument/2006/relationships/tags" Target="../tags/tag414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431.xml"/><Relationship Id="rId18" Type="http://schemas.openxmlformats.org/officeDocument/2006/relationships/tags" Target="../tags/tag436.xml"/><Relationship Id="rId26" Type="http://schemas.openxmlformats.org/officeDocument/2006/relationships/tags" Target="../tags/tag444.xml"/><Relationship Id="rId39" Type="http://schemas.openxmlformats.org/officeDocument/2006/relationships/tags" Target="../tags/tag457.xml"/><Relationship Id="rId21" Type="http://schemas.openxmlformats.org/officeDocument/2006/relationships/tags" Target="../tags/tag439.xml"/><Relationship Id="rId34" Type="http://schemas.openxmlformats.org/officeDocument/2006/relationships/tags" Target="../tags/tag452.xml"/><Relationship Id="rId42" Type="http://schemas.openxmlformats.org/officeDocument/2006/relationships/tags" Target="../tags/tag460.xml"/><Relationship Id="rId47" Type="http://schemas.openxmlformats.org/officeDocument/2006/relationships/tags" Target="../tags/tag465.xml"/><Relationship Id="rId50" Type="http://schemas.openxmlformats.org/officeDocument/2006/relationships/tags" Target="../tags/tag468.xml"/><Relationship Id="rId55" Type="http://schemas.openxmlformats.org/officeDocument/2006/relationships/tags" Target="../tags/tag473.xml"/><Relationship Id="rId7" Type="http://schemas.openxmlformats.org/officeDocument/2006/relationships/tags" Target="../tags/tag425.xml"/><Relationship Id="rId2" Type="http://schemas.openxmlformats.org/officeDocument/2006/relationships/tags" Target="../tags/tag420.xml"/><Relationship Id="rId16" Type="http://schemas.openxmlformats.org/officeDocument/2006/relationships/tags" Target="../tags/tag434.xml"/><Relationship Id="rId20" Type="http://schemas.openxmlformats.org/officeDocument/2006/relationships/tags" Target="../tags/tag438.xml"/><Relationship Id="rId29" Type="http://schemas.openxmlformats.org/officeDocument/2006/relationships/tags" Target="../tags/tag447.xml"/><Relationship Id="rId41" Type="http://schemas.openxmlformats.org/officeDocument/2006/relationships/tags" Target="../tags/tag459.xml"/><Relationship Id="rId54" Type="http://schemas.openxmlformats.org/officeDocument/2006/relationships/tags" Target="../tags/tag472.xml"/><Relationship Id="rId1" Type="http://schemas.openxmlformats.org/officeDocument/2006/relationships/tags" Target="../tags/tag419.xml"/><Relationship Id="rId6" Type="http://schemas.openxmlformats.org/officeDocument/2006/relationships/tags" Target="../tags/tag424.xml"/><Relationship Id="rId11" Type="http://schemas.openxmlformats.org/officeDocument/2006/relationships/tags" Target="../tags/tag429.xml"/><Relationship Id="rId24" Type="http://schemas.openxmlformats.org/officeDocument/2006/relationships/tags" Target="../tags/tag442.xml"/><Relationship Id="rId32" Type="http://schemas.openxmlformats.org/officeDocument/2006/relationships/tags" Target="../tags/tag450.xml"/><Relationship Id="rId37" Type="http://schemas.openxmlformats.org/officeDocument/2006/relationships/tags" Target="../tags/tag455.xml"/><Relationship Id="rId40" Type="http://schemas.openxmlformats.org/officeDocument/2006/relationships/tags" Target="../tags/tag458.xml"/><Relationship Id="rId45" Type="http://schemas.openxmlformats.org/officeDocument/2006/relationships/tags" Target="../tags/tag463.xml"/><Relationship Id="rId53" Type="http://schemas.openxmlformats.org/officeDocument/2006/relationships/tags" Target="../tags/tag471.xml"/><Relationship Id="rId58" Type="http://schemas.openxmlformats.org/officeDocument/2006/relationships/tags" Target="../tags/tag476.xml"/><Relationship Id="rId5" Type="http://schemas.openxmlformats.org/officeDocument/2006/relationships/tags" Target="../tags/tag423.xml"/><Relationship Id="rId15" Type="http://schemas.openxmlformats.org/officeDocument/2006/relationships/tags" Target="../tags/tag433.xml"/><Relationship Id="rId23" Type="http://schemas.openxmlformats.org/officeDocument/2006/relationships/tags" Target="../tags/tag441.xml"/><Relationship Id="rId28" Type="http://schemas.openxmlformats.org/officeDocument/2006/relationships/tags" Target="../tags/tag446.xml"/><Relationship Id="rId36" Type="http://schemas.openxmlformats.org/officeDocument/2006/relationships/tags" Target="../tags/tag454.xml"/><Relationship Id="rId49" Type="http://schemas.openxmlformats.org/officeDocument/2006/relationships/tags" Target="../tags/tag467.xml"/><Relationship Id="rId57" Type="http://schemas.openxmlformats.org/officeDocument/2006/relationships/tags" Target="../tags/tag475.xml"/><Relationship Id="rId61" Type="http://schemas.openxmlformats.org/officeDocument/2006/relationships/notesSlide" Target="../notesSlides/notesSlide10.xml"/><Relationship Id="rId10" Type="http://schemas.openxmlformats.org/officeDocument/2006/relationships/tags" Target="../tags/tag428.xml"/><Relationship Id="rId19" Type="http://schemas.openxmlformats.org/officeDocument/2006/relationships/tags" Target="../tags/tag437.xml"/><Relationship Id="rId31" Type="http://schemas.openxmlformats.org/officeDocument/2006/relationships/tags" Target="../tags/tag449.xml"/><Relationship Id="rId44" Type="http://schemas.openxmlformats.org/officeDocument/2006/relationships/tags" Target="../tags/tag462.xml"/><Relationship Id="rId52" Type="http://schemas.openxmlformats.org/officeDocument/2006/relationships/tags" Target="../tags/tag470.xml"/><Relationship Id="rId60" Type="http://schemas.openxmlformats.org/officeDocument/2006/relationships/slideLayout" Target="../slideLayouts/slideLayout2.xml"/><Relationship Id="rId4" Type="http://schemas.openxmlformats.org/officeDocument/2006/relationships/tags" Target="../tags/tag422.xml"/><Relationship Id="rId9" Type="http://schemas.openxmlformats.org/officeDocument/2006/relationships/tags" Target="../tags/tag427.xml"/><Relationship Id="rId14" Type="http://schemas.openxmlformats.org/officeDocument/2006/relationships/tags" Target="../tags/tag432.xml"/><Relationship Id="rId22" Type="http://schemas.openxmlformats.org/officeDocument/2006/relationships/tags" Target="../tags/tag440.xml"/><Relationship Id="rId27" Type="http://schemas.openxmlformats.org/officeDocument/2006/relationships/tags" Target="../tags/tag445.xml"/><Relationship Id="rId30" Type="http://schemas.openxmlformats.org/officeDocument/2006/relationships/tags" Target="../tags/tag448.xml"/><Relationship Id="rId35" Type="http://schemas.openxmlformats.org/officeDocument/2006/relationships/tags" Target="../tags/tag453.xml"/><Relationship Id="rId43" Type="http://schemas.openxmlformats.org/officeDocument/2006/relationships/tags" Target="../tags/tag461.xml"/><Relationship Id="rId48" Type="http://schemas.openxmlformats.org/officeDocument/2006/relationships/tags" Target="../tags/tag466.xml"/><Relationship Id="rId56" Type="http://schemas.openxmlformats.org/officeDocument/2006/relationships/tags" Target="../tags/tag474.xml"/><Relationship Id="rId8" Type="http://schemas.openxmlformats.org/officeDocument/2006/relationships/tags" Target="../tags/tag426.xml"/><Relationship Id="rId51" Type="http://schemas.openxmlformats.org/officeDocument/2006/relationships/tags" Target="../tags/tag469.xml"/><Relationship Id="rId3" Type="http://schemas.openxmlformats.org/officeDocument/2006/relationships/tags" Target="../tags/tag421.xml"/><Relationship Id="rId12" Type="http://schemas.openxmlformats.org/officeDocument/2006/relationships/tags" Target="../tags/tag430.xml"/><Relationship Id="rId17" Type="http://schemas.openxmlformats.org/officeDocument/2006/relationships/tags" Target="../tags/tag435.xml"/><Relationship Id="rId25" Type="http://schemas.openxmlformats.org/officeDocument/2006/relationships/tags" Target="../tags/tag443.xml"/><Relationship Id="rId33" Type="http://schemas.openxmlformats.org/officeDocument/2006/relationships/tags" Target="../tags/tag451.xml"/><Relationship Id="rId38" Type="http://schemas.openxmlformats.org/officeDocument/2006/relationships/tags" Target="../tags/tag456.xml"/><Relationship Id="rId46" Type="http://schemas.openxmlformats.org/officeDocument/2006/relationships/tags" Target="../tags/tag464.xml"/><Relationship Id="rId59" Type="http://schemas.openxmlformats.org/officeDocument/2006/relationships/tags" Target="../tags/tag47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80.xml"/><Relationship Id="rId2" Type="http://schemas.openxmlformats.org/officeDocument/2006/relationships/tags" Target="../tags/tag479.xml"/><Relationship Id="rId1" Type="http://schemas.openxmlformats.org/officeDocument/2006/relationships/tags" Target="../tags/tag47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8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84.xml"/><Relationship Id="rId2" Type="http://schemas.openxmlformats.org/officeDocument/2006/relationships/tags" Target="../tags/tag483.xml"/><Relationship Id="rId1" Type="http://schemas.openxmlformats.org/officeDocument/2006/relationships/tags" Target="../tags/tag482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8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493.xml"/><Relationship Id="rId13" Type="http://schemas.openxmlformats.org/officeDocument/2006/relationships/tags" Target="../tags/tag498.xml"/><Relationship Id="rId18" Type="http://schemas.openxmlformats.org/officeDocument/2006/relationships/tags" Target="../tags/tag503.xml"/><Relationship Id="rId3" Type="http://schemas.openxmlformats.org/officeDocument/2006/relationships/tags" Target="../tags/tag488.xml"/><Relationship Id="rId21" Type="http://schemas.openxmlformats.org/officeDocument/2006/relationships/tags" Target="../tags/tag506.xml"/><Relationship Id="rId7" Type="http://schemas.openxmlformats.org/officeDocument/2006/relationships/tags" Target="../tags/tag492.xml"/><Relationship Id="rId12" Type="http://schemas.openxmlformats.org/officeDocument/2006/relationships/tags" Target="../tags/tag497.xml"/><Relationship Id="rId17" Type="http://schemas.openxmlformats.org/officeDocument/2006/relationships/tags" Target="../tags/tag502.xml"/><Relationship Id="rId25" Type="http://schemas.openxmlformats.org/officeDocument/2006/relationships/notesSlide" Target="../notesSlides/notesSlide12.xml"/><Relationship Id="rId2" Type="http://schemas.openxmlformats.org/officeDocument/2006/relationships/tags" Target="../tags/tag487.xml"/><Relationship Id="rId16" Type="http://schemas.openxmlformats.org/officeDocument/2006/relationships/tags" Target="../tags/tag501.xml"/><Relationship Id="rId20" Type="http://schemas.openxmlformats.org/officeDocument/2006/relationships/tags" Target="../tags/tag505.xml"/><Relationship Id="rId1" Type="http://schemas.openxmlformats.org/officeDocument/2006/relationships/tags" Target="../tags/tag486.xml"/><Relationship Id="rId6" Type="http://schemas.openxmlformats.org/officeDocument/2006/relationships/tags" Target="../tags/tag491.xml"/><Relationship Id="rId11" Type="http://schemas.openxmlformats.org/officeDocument/2006/relationships/tags" Target="../tags/tag496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490.xml"/><Relationship Id="rId15" Type="http://schemas.openxmlformats.org/officeDocument/2006/relationships/tags" Target="../tags/tag500.xml"/><Relationship Id="rId23" Type="http://schemas.openxmlformats.org/officeDocument/2006/relationships/tags" Target="../tags/tag508.xml"/><Relationship Id="rId10" Type="http://schemas.openxmlformats.org/officeDocument/2006/relationships/tags" Target="../tags/tag495.xml"/><Relationship Id="rId19" Type="http://schemas.openxmlformats.org/officeDocument/2006/relationships/tags" Target="../tags/tag504.xml"/><Relationship Id="rId4" Type="http://schemas.openxmlformats.org/officeDocument/2006/relationships/tags" Target="../tags/tag489.xml"/><Relationship Id="rId9" Type="http://schemas.openxmlformats.org/officeDocument/2006/relationships/tags" Target="../tags/tag494.xml"/><Relationship Id="rId14" Type="http://schemas.openxmlformats.org/officeDocument/2006/relationships/tags" Target="../tags/tag499.xml"/><Relationship Id="rId22" Type="http://schemas.openxmlformats.org/officeDocument/2006/relationships/tags" Target="../tags/tag507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521.xml"/><Relationship Id="rId18" Type="http://schemas.openxmlformats.org/officeDocument/2006/relationships/tags" Target="../tags/tag526.xml"/><Relationship Id="rId26" Type="http://schemas.openxmlformats.org/officeDocument/2006/relationships/tags" Target="../tags/tag534.xml"/><Relationship Id="rId39" Type="http://schemas.openxmlformats.org/officeDocument/2006/relationships/tags" Target="../tags/tag547.xml"/><Relationship Id="rId21" Type="http://schemas.openxmlformats.org/officeDocument/2006/relationships/tags" Target="../tags/tag529.xml"/><Relationship Id="rId34" Type="http://schemas.openxmlformats.org/officeDocument/2006/relationships/tags" Target="../tags/tag542.xml"/><Relationship Id="rId42" Type="http://schemas.openxmlformats.org/officeDocument/2006/relationships/tags" Target="../tags/tag550.xml"/><Relationship Id="rId47" Type="http://schemas.openxmlformats.org/officeDocument/2006/relationships/tags" Target="../tags/tag555.xml"/><Relationship Id="rId50" Type="http://schemas.openxmlformats.org/officeDocument/2006/relationships/tags" Target="../tags/tag558.xml"/><Relationship Id="rId55" Type="http://schemas.openxmlformats.org/officeDocument/2006/relationships/tags" Target="../tags/tag563.xml"/><Relationship Id="rId63" Type="http://schemas.openxmlformats.org/officeDocument/2006/relationships/tags" Target="../tags/tag571.xml"/><Relationship Id="rId7" Type="http://schemas.openxmlformats.org/officeDocument/2006/relationships/tags" Target="../tags/tag515.xml"/><Relationship Id="rId2" Type="http://schemas.openxmlformats.org/officeDocument/2006/relationships/tags" Target="../tags/tag510.xml"/><Relationship Id="rId16" Type="http://schemas.openxmlformats.org/officeDocument/2006/relationships/tags" Target="../tags/tag524.xml"/><Relationship Id="rId20" Type="http://schemas.openxmlformats.org/officeDocument/2006/relationships/tags" Target="../tags/tag528.xml"/><Relationship Id="rId29" Type="http://schemas.openxmlformats.org/officeDocument/2006/relationships/tags" Target="../tags/tag537.xml"/><Relationship Id="rId41" Type="http://schemas.openxmlformats.org/officeDocument/2006/relationships/tags" Target="../tags/tag549.xml"/><Relationship Id="rId54" Type="http://schemas.openxmlformats.org/officeDocument/2006/relationships/tags" Target="../tags/tag562.xml"/><Relationship Id="rId62" Type="http://schemas.openxmlformats.org/officeDocument/2006/relationships/tags" Target="../tags/tag570.xml"/><Relationship Id="rId1" Type="http://schemas.openxmlformats.org/officeDocument/2006/relationships/tags" Target="../tags/tag509.xml"/><Relationship Id="rId6" Type="http://schemas.openxmlformats.org/officeDocument/2006/relationships/tags" Target="../tags/tag514.xml"/><Relationship Id="rId11" Type="http://schemas.openxmlformats.org/officeDocument/2006/relationships/tags" Target="../tags/tag519.xml"/><Relationship Id="rId24" Type="http://schemas.openxmlformats.org/officeDocument/2006/relationships/tags" Target="../tags/tag532.xml"/><Relationship Id="rId32" Type="http://schemas.openxmlformats.org/officeDocument/2006/relationships/tags" Target="../tags/tag540.xml"/><Relationship Id="rId37" Type="http://schemas.openxmlformats.org/officeDocument/2006/relationships/tags" Target="../tags/tag545.xml"/><Relationship Id="rId40" Type="http://schemas.openxmlformats.org/officeDocument/2006/relationships/tags" Target="../tags/tag548.xml"/><Relationship Id="rId45" Type="http://schemas.openxmlformats.org/officeDocument/2006/relationships/tags" Target="../tags/tag553.xml"/><Relationship Id="rId53" Type="http://schemas.openxmlformats.org/officeDocument/2006/relationships/tags" Target="../tags/tag561.xml"/><Relationship Id="rId58" Type="http://schemas.openxmlformats.org/officeDocument/2006/relationships/tags" Target="../tags/tag566.xml"/><Relationship Id="rId66" Type="http://schemas.openxmlformats.org/officeDocument/2006/relationships/notesSlide" Target="../notesSlides/notesSlide13.xml"/><Relationship Id="rId5" Type="http://schemas.openxmlformats.org/officeDocument/2006/relationships/tags" Target="../tags/tag513.xml"/><Relationship Id="rId15" Type="http://schemas.openxmlformats.org/officeDocument/2006/relationships/tags" Target="../tags/tag523.xml"/><Relationship Id="rId23" Type="http://schemas.openxmlformats.org/officeDocument/2006/relationships/tags" Target="../tags/tag531.xml"/><Relationship Id="rId28" Type="http://schemas.openxmlformats.org/officeDocument/2006/relationships/tags" Target="../tags/tag536.xml"/><Relationship Id="rId36" Type="http://schemas.openxmlformats.org/officeDocument/2006/relationships/tags" Target="../tags/tag544.xml"/><Relationship Id="rId49" Type="http://schemas.openxmlformats.org/officeDocument/2006/relationships/tags" Target="../tags/tag557.xml"/><Relationship Id="rId57" Type="http://schemas.openxmlformats.org/officeDocument/2006/relationships/tags" Target="../tags/tag565.xml"/><Relationship Id="rId61" Type="http://schemas.openxmlformats.org/officeDocument/2006/relationships/tags" Target="../tags/tag569.xml"/><Relationship Id="rId10" Type="http://schemas.openxmlformats.org/officeDocument/2006/relationships/tags" Target="../tags/tag518.xml"/><Relationship Id="rId19" Type="http://schemas.openxmlformats.org/officeDocument/2006/relationships/tags" Target="../tags/tag527.xml"/><Relationship Id="rId31" Type="http://schemas.openxmlformats.org/officeDocument/2006/relationships/tags" Target="../tags/tag539.xml"/><Relationship Id="rId44" Type="http://schemas.openxmlformats.org/officeDocument/2006/relationships/tags" Target="../tags/tag552.xml"/><Relationship Id="rId52" Type="http://schemas.openxmlformats.org/officeDocument/2006/relationships/tags" Target="../tags/tag560.xml"/><Relationship Id="rId60" Type="http://schemas.openxmlformats.org/officeDocument/2006/relationships/tags" Target="../tags/tag568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512.xml"/><Relationship Id="rId9" Type="http://schemas.openxmlformats.org/officeDocument/2006/relationships/tags" Target="../tags/tag517.xml"/><Relationship Id="rId14" Type="http://schemas.openxmlformats.org/officeDocument/2006/relationships/tags" Target="../tags/tag522.xml"/><Relationship Id="rId22" Type="http://schemas.openxmlformats.org/officeDocument/2006/relationships/tags" Target="../tags/tag530.xml"/><Relationship Id="rId27" Type="http://schemas.openxmlformats.org/officeDocument/2006/relationships/tags" Target="../tags/tag535.xml"/><Relationship Id="rId30" Type="http://schemas.openxmlformats.org/officeDocument/2006/relationships/tags" Target="../tags/tag538.xml"/><Relationship Id="rId35" Type="http://schemas.openxmlformats.org/officeDocument/2006/relationships/tags" Target="../tags/tag543.xml"/><Relationship Id="rId43" Type="http://schemas.openxmlformats.org/officeDocument/2006/relationships/tags" Target="../tags/tag551.xml"/><Relationship Id="rId48" Type="http://schemas.openxmlformats.org/officeDocument/2006/relationships/tags" Target="../tags/tag556.xml"/><Relationship Id="rId56" Type="http://schemas.openxmlformats.org/officeDocument/2006/relationships/tags" Target="../tags/tag564.xml"/><Relationship Id="rId64" Type="http://schemas.openxmlformats.org/officeDocument/2006/relationships/tags" Target="../tags/tag572.xml"/><Relationship Id="rId8" Type="http://schemas.openxmlformats.org/officeDocument/2006/relationships/tags" Target="../tags/tag516.xml"/><Relationship Id="rId51" Type="http://schemas.openxmlformats.org/officeDocument/2006/relationships/tags" Target="../tags/tag559.xml"/><Relationship Id="rId3" Type="http://schemas.openxmlformats.org/officeDocument/2006/relationships/tags" Target="../tags/tag511.xml"/><Relationship Id="rId12" Type="http://schemas.openxmlformats.org/officeDocument/2006/relationships/tags" Target="../tags/tag520.xml"/><Relationship Id="rId17" Type="http://schemas.openxmlformats.org/officeDocument/2006/relationships/tags" Target="../tags/tag525.xml"/><Relationship Id="rId25" Type="http://schemas.openxmlformats.org/officeDocument/2006/relationships/tags" Target="../tags/tag533.xml"/><Relationship Id="rId33" Type="http://schemas.openxmlformats.org/officeDocument/2006/relationships/tags" Target="../tags/tag541.xml"/><Relationship Id="rId38" Type="http://schemas.openxmlformats.org/officeDocument/2006/relationships/tags" Target="../tags/tag546.xml"/><Relationship Id="rId46" Type="http://schemas.openxmlformats.org/officeDocument/2006/relationships/tags" Target="../tags/tag554.xml"/><Relationship Id="rId59" Type="http://schemas.openxmlformats.org/officeDocument/2006/relationships/tags" Target="../tags/tag56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580.xml"/><Relationship Id="rId3" Type="http://schemas.openxmlformats.org/officeDocument/2006/relationships/tags" Target="../tags/tag575.xml"/><Relationship Id="rId7" Type="http://schemas.openxmlformats.org/officeDocument/2006/relationships/tags" Target="../tags/tag579.xml"/><Relationship Id="rId2" Type="http://schemas.openxmlformats.org/officeDocument/2006/relationships/tags" Target="../tags/tag574.xml"/><Relationship Id="rId1" Type="http://schemas.openxmlformats.org/officeDocument/2006/relationships/tags" Target="../tags/tag573.xml"/><Relationship Id="rId6" Type="http://schemas.openxmlformats.org/officeDocument/2006/relationships/tags" Target="../tags/tag578.xml"/><Relationship Id="rId11" Type="http://schemas.openxmlformats.org/officeDocument/2006/relationships/image" Target="../media/image1.png"/><Relationship Id="rId5" Type="http://schemas.openxmlformats.org/officeDocument/2006/relationships/tags" Target="../tags/tag577.xml"/><Relationship Id="rId10" Type="http://schemas.openxmlformats.org/officeDocument/2006/relationships/notesSlide" Target="../notesSlides/notesSlide14.xml"/><Relationship Id="rId4" Type="http://schemas.openxmlformats.org/officeDocument/2006/relationships/tags" Target="../tags/tag576.xml"/><Relationship Id="rId9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583.xml"/><Relationship Id="rId2" Type="http://schemas.openxmlformats.org/officeDocument/2006/relationships/tags" Target="../tags/tag582.xml"/><Relationship Id="rId1" Type="http://schemas.openxmlformats.org/officeDocument/2006/relationships/tags" Target="../tags/tag58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8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58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86.xml"/><Relationship Id="rId1" Type="http://schemas.openxmlformats.org/officeDocument/2006/relationships/tags" Target="../tags/tag585.xml"/><Relationship Id="rId6" Type="http://schemas.openxmlformats.org/officeDocument/2006/relationships/tags" Target="../tags/tag590.xml"/><Relationship Id="rId5" Type="http://schemas.openxmlformats.org/officeDocument/2006/relationships/tags" Target="../tags/tag589.xml"/><Relationship Id="rId4" Type="http://schemas.openxmlformats.org/officeDocument/2006/relationships/tags" Target="../tags/tag58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593.xml"/><Relationship Id="rId2" Type="http://schemas.openxmlformats.org/officeDocument/2006/relationships/tags" Target="../tags/tag592.xml"/><Relationship Id="rId1" Type="http://schemas.openxmlformats.org/officeDocument/2006/relationships/tags" Target="../tags/tag591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596.xml"/><Relationship Id="rId2" Type="http://schemas.openxmlformats.org/officeDocument/2006/relationships/tags" Target="../tags/tag595.xml"/><Relationship Id="rId1" Type="http://schemas.openxmlformats.org/officeDocument/2006/relationships/tags" Target="../tags/tag594.xml"/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9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605.xml"/><Relationship Id="rId13" Type="http://schemas.openxmlformats.org/officeDocument/2006/relationships/tags" Target="../tags/tag610.xml"/><Relationship Id="rId18" Type="http://schemas.openxmlformats.org/officeDocument/2006/relationships/tags" Target="../tags/tag615.xml"/><Relationship Id="rId26" Type="http://schemas.openxmlformats.org/officeDocument/2006/relationships/tags" Target="../tags/tag623.xml"/><Relationship Id="rId39" Type="http://schemas.openxmlformats.org/officeDocument/2006/relationships/tags" Target="../tags/tag636.xml"/><Relationship Id="rId3" Type="http://schemas.openxmlformats.org/officeDocument/2006/relationships/tags" Target="../tags/tag600.xml"/><Relationship Id="rId21" Type="http://schemas.openxmlformats.org/officeDocument/2006/relationships/tags" Target="../tags/tag618.xml"/><Relationship Id="rId34" Type="http://schemas.openxmlformats.org/officeDocument/2006/relationships/tags" Target="../tags/tag631.xml"/><Relationship Id="rId42" Type="http://schemas.openxmlformats.org/officeDocument/2006/relationships/tags" Target="../tags/tag639.xml"/><Relationship Id="rId7" Type="http://schemas.openxmlformats.org/officeDocument/2006/relationships/tags" Target="../tags/tag604.xml"/><Relationship Id="rId12" Type="http://schemas.openxmlformats.org/officeDocument/2006/relationships/tags" Target="../tags/tag609.xml"/><Relationship Id="rId17" Type="http://schemas.openxmlformats.org/officeDocument/2006/relationships/tags" Target="../tags/tag614.xml"/><Relationship Id="rId25" Type="http://schemas.openxmlformats.org/officeDocument/2006/relationships/tags" Target="../tags/tag622.xml"/><Relationship Id="rId33" Type="http://schemas.openxmlformats.org/officeDocument/2006/relationships/tags" Target="../tags/tag630.xml"/><Relationship Id="rId38" Type="http://schemas.openxmlformats.org/officeDocument/2006/relationships/tags" Target="../tags/tag635.xml"/><Relationship Id="rId46" Type="http://schemas.openxmlformats.org/officeDocument/2006/relationships/slideLayout" Target="../slideLayouts/slideLayout2.xml"/><Relationship Id="rId2" Type="http://schemas.openxmlformats.org/officeDocument/2006/relationships/tags" Target="../tags/tag599.xml"/><Relationship Id="rId16" Type="http://schemas.openxmlformats.org/officeDocument/2006/relationships/tags" Target="../tags/tag613.xml"/><Relationship Id="rId20" Type="http://schemas.openxmlformats.org/officeDocument/2006/relationships/tags" Target="../tags/tag617.xml"/><Relationship Id="rId29" Type="http://schemas.openxmlformats.org/officeDocument/2006/relationships/tags" Target="../tags/tag626.xml"/><Relationship Id="rId41" Type="http://schemas.openxmlformats.org/officeDocument/2006/relationships/tags" Target="../tags/tag638.xml"/><Relationship Id="rId1" Type="http://schemas.openxmlformats.org/officeDocument/2006/relationships/tags" Target="../tags/tag598.xml"/><Relationship Id="rId6" Type="http://schemas.openxmlformats.org/officeDocument/2006/relationships/tags" Target="../tags/tag603.xml"/><Relationship Id="rId11" Type="http://schemas.openxmlformats.org/officeDocument/2006/relationships/tags" Target="../tags/tag608.xml"/><Relationship Id="rId24" Type="http://schemas.openxmlformats.org/officeDocument/2006/relationships/tags" Target="../tags/tag621.xml"/><Relationship Id="rId32" Type="http://schemas.openxmlformats.org/officeDocument/2006/relationships/tags" Target="../tags/tag629.xml"/><Relationship Id="rId37" Type="http://schemas.openxmlformats.org/officeDocument/2006/relationships/tags" Target="../tags/tag634.xml"/><Relationship Id="rId40" Type="http://schemas.openxmlformats.org/officeDocument/2006/relationships/tags" Target="../tags/tag637.xml"/><Relationship Id="rId45" Type="http://schemas.openxmlformats.org/officeDocument/2006/relationships/tags" Target="../tags/tag642.xml"/><Relationship Id="rId5" Type="http://schemas.openxmlformats.org/officeDocument/2006/relationships/tags" Target="../tags/tag602.xml"/><Relationship Id="rId15" Type="http://schemas.openxmlformats.org/officeDocument/2006/relationships/tags" Target="../tags/tag612.xml"/><Relationship Id="rId23" Type="http://schemas.openxmlformats.org/officeDocument/2006/relationships/tags" Target="../tags/tag620.xml"/><Relationship Id="rId28" Type="http://schemas.openxmlformats.org/officeDocument/2006/relationships/tags" Target="../tags/tag625.xml"/><Relationship Id="rId36" Type="http://schemas.openxmlformats.org/officeDocument/2006/relationships/tags" Target="../tags/tag633.xml"/><Relationship Id="rId10" Type="http://schemas.openxmlformats.org/officeDocument/2006/relationships/tags" Target="../tags/tag607.xml"/><Relationship Id="rId19" Type="http://schemas.openxmlformats.org/officeDocument/2006/relationships/tags" Target="../tags/tag616.xml"/><Relationship Id="rId31" Type="http://schemas.openxmlformats.org/officeDocument/2006/relationships/tags" Target="../tags/tag628.xml"/><Relationship Id="rId44" Type="http://schemas.openxmlformats.org/officeDocument/2006/relationships/tags" Target="../tags/tag641.xml"/><Relationship Id="rId4" Type="http://schemas.openxmlformats.org/officeDocument/2006/relationships/tags" Target="../tags/tag601.xml"/><Relationship Id="rId9" Type="http://schemas.openxmlformats.org/officeDocument/2006/relationships/tags" Target="../tags/tag606.xml"/><Relationship Id="rId14" Type="http://schemas.openxmlformats.org/officeDocument/2006/relationships/tags" Target="../tags/tag611.xml"/><Relationship Id="rId22" Type="http://schemas.openxmlformats.org/officeDocument/2006/relationships/tags" Target="../tags/tag619.xml"/><Relationship Id="rId27" Type="http://schemas.openxmlformats.org/officeDocument/2006/relationships/tags" Target="../tags/tag624.xml"/><Relationship Id="rId30" Type="http://schemas.openxmlformats.org/officeDocument/2006/relationships/tags" Target="../tags/tag627.xml"/><Relationship Id="rId35" Type="http://schemas.openxmlformats.org/officeDocument/2006/relationships/tags" Target="../tags/tag632.xml"/><Relationship Id="rId43" Type="http://schemas.openxmlformats.org/officeDocument/2006/relationships/tags" Target="../tags/tag64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645.xml"/><Relationship Id="rId2" Type="http://schemas.openxmlformats.org/officeDocument/2006/relationships/tags" Target="../tags/tag644.xml"/><Relationship Id="rId1" Type="http://schemas.openxmlformats.org/officeDocument/2006/relationships/tags" Target="../tags/tag64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4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654.xml"/><Relationship Id="rId3" Type="http://schemas.openxmlformats.org/officeDocument/2006/relationships/tags" Target="../tags/tag649.xml"/><Relationship Id="rId7" Type="http://schemas.openxmlformats.org/officeDocument/2006/relationships/tags" Target="../tags/tag653.xml"/><Relationship Id="rId2" Type="http://schemas.openxmlformats.org/officeDocument/2006/relationships/tags" Target="../tags/tag648.xml"/><Relationship Id="rId1" Type="http://schemas.openxmlformats.org/officeDocument/2006/relationships/tags" Target="../tags/tag647.xml"/><Relationship Id="rId6" Type="http://schemas.openxmlformats.org/officeDocument/2006/relationships/tags" Target="../tags/tag652.xml"/><Relationship Id="rId5" Type="http://schemas.openxmlformats.org/officeDocument/2006/relationships/tags" Target="../tags/tag651.xml"/><Relationship Id="rId4" Type="http://schemas.openxmlformats.org/officeDocument/2006/relationships/tags" Target="../tags/tag650.xml"/><Relationship Id="rId9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657.xml"/><Relationship Id="rId2" Type="http://schemas.openxmlformats.org/officeDocument/2006/relationships/tags" Target="../tags/tag656.xml"/><Relationship Id="rId1" Type="http://schemas.openxmlformats.org/officeDocument/2006/relationships/tags" Target="../tags/tag65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5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661.xml"/><Relationship Id="rId2" Type="http://schemas.openxmlformats.org/officeDocument/2006/relationships/tags" Target="../tags/tag660.xml"/><Relationship Id="rId1" Type="http://schemas.openxmlformats.org/officeDocument/2006/relationships/tags" Target="../tags/tag65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6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670.xml"/><Relationship Id="rId13" Type="http://schemas.openxmlformats.org/officeDocument/2006/relationships/notesSlide" Target="../notesSlides/notesSlide17.xml"/><Relationship Id="rId3" Type="http://schemas.openxmlformats.org/officeDocument/2006/relationships/tags" Target="../tags/tag665.xml"/><Relationship Id="rId7" Type="http://schemas.openxmlformats.org/officeDocument/2006/relationships/tags" Target="../tags/tag669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664.xml"/><Relationship Id="rId1" Type="http://schemas.openxmlformats.org/officeDocument/2006/relationships/tags" Target="../tags/tag663.xml"/><Relationship Id="rId6" Type="http://schemas.openxmlformats.org/officeDocument/2006/relationships/tags" Target="../tags/tag668.xml"/><Relationship Id="rId11" Type="http://schemas.openxmlformats.org/officeDocument/2006/relationships/tags" Target="../tags/tag673.xml"/><Relationship Id="rId5" Type="http://schemas.openxmlformats.org/officeDocument/2006/relationships/tags" Target="../tags/tag667.xml"/><Relationship Id="rId10" Type="http://schemas.openxmlformats.org/officeDocument/2006/relationships/tags" Target="../tags/tag672.xml"/><Relationship Id="rId4" Type="http://schemas.openxmlformats.org/officeDocument/2006/relationships/tags" Target="../tags/tag666.xml"/><Relationship Id="rId9" Type="http://schemas.openxmlformats.org/officeDocument/2006/relationships/tags" Target="../tags/tag67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676.xml"/><Relationship Id="rId2" Type="http://schemas.openxmlformats.org/officeDocument/2006/relationships/tags" Target="../tags/tag675.xml"/><Relationship Id="rId1" Type="http://schemas.openxmlformats.org/officeDocument/2006/relationships/tags" Target="../tags/tag67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7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685.xml"/><Relationship Id="rId13" Type="http://schemas.openxmlformats.org/officeDocument/2006/relationships/tags" Target="../tags/tag690.xml"/><Relationship Id="rId18" Type="http://schemas.openxmlformats.org/officeDocument/2006/relationships/tags" Target="../tags/tag695.xml"/><Relationship Id="rId3" Type="http://schemas.openxmlformats.org/officeDocument/2006/relationships/tags" Target="../tags/tag680.xml"/><Relationship Id="rId21" Type="http://schemas.openxmlformats.org/officeDocument/2006/relationships/tags" Target="../tags/tag698.xml"/><Relationship Id="rId7" Type="http://schemas.openxmlformats.org/officeDocument/2006/relationships/tags" Target="../tags/tag684.xml"/><Relationship Id="rId12" Type="http://schemas.openxmlformats.org/officeDocument/2006/relationships/tags" Target="../tags/tag689.xml"/><Relationship Id="rId17" Type="http://schemas.openxmlformats.org/officeDocument/2006/relationships/tags" Target="../tags/tag694.xml"/><Relationship Id="rId2" Type="http://schemas.openxmlformats.org/officeDocument/2006/relationships/tags" Target="../tags/tag679.xml"/><Relationship Id="rId16" Type="http://schemas.openxmlformats.org/officeDocument/2006/relationships/tags" Target="../tags/tag693.xml"/><Relationship Id="rId20" Type="http://schemas.openxmlformats.org/officeDocument/2006/relationships/tags" Target="../tags/tag697.xml"/><Relationship Id="rId1" Type="http://schemas.openxmlformats.org/officeDocument/2006/relationships/tags" Target="../tags/tag678.xml"/><Relationship Id="rId6" Type="http://schemas.openxmlformats.org/officeDocument/2006/relationships/tags" Target="../tags/tag683.xml"/><Relationship Id="rId11" Type="http://schemas.openxmlformats.org/officeDocument/2006/relationships/tags" Target="../tags/tag688.xml"/><Relationship Id="rId5" Type="http://schemas.openxmlformats.org/officeDocument/2006/relationships/tags" Target="../tags/tag682.xml"/><Relationship Id="rId15" Type="http://schemas.openxmlformats.org/officeDocument/2006/relationships/tags" Target="../tags/tag692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687.xml"/><Relationship Id="rId19" Type="http://schemas.openxmlformats.org/officeDocument/2006/relationships/tags" Target="../tags/tag696.xml"/><Relationship Id="rId4" Type="http://schemas.openxmlformats.org/officeDocument/2006/relationships/tags" Target="../tags/tag681.xml"/><Relationship Id="rId9" Type="http://schemas.openxmlformats.org/officeDocument/2006/relationships/tags" Target="../tags/tag686.xml"/><Relationship Id="rId14" Type="http://schemas.openxmlformats.org/officeDocument/2006/relationships/tags" Target="../tags/tag691.xml"/><Relationship Id="rId22" Type="http://schemas.openxmlformats.org/officeDocument/2006/relationships/tags" Target="../tags/tag699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707.xml"/><Relationship Id="rId13" Type="http://schemas.openxmlformats.org/officeDocument/2006/relationships/tags" Target="../tags/tag712.xml"/><Relationship Id="rId18" Type="http://schemas.openxmlformats.org/officeDocument/2006/relationships/tags" Target="../tags/tag717.xml"/><Relationship Id="rId3" Type="http://schemas.openxmlformats.org/officeDocument/2006/relationships/tags" Target="../tags/tag702.xml"/><Relationship Id="rId21" Type="http://schemas.openxmlformats.org/officeDocument/2006/relationships/tags" Target="../tags/tag720.xml"/><Relationship Id="rId7" Type="http://schemas.openxmlformats.org/officeDocument/2006/relationships/tags" Target="../tags/tag706.xml"/><Relationship Id="rId12" Type="http://schemas.openxmlformats.org/officeDocument/2006/relationships/tags" Target="../tags/tag711.xml"/><Relationship Id="rId17" Type="http://schemas.openxmlformats.org/officeDocument/2006/relationships/tags" Target="../tags/tag716.xml"/><Relationship Id="rId2" Type="http://schemas.openxmlformats.org/officeDocument/2006/relationships/tags" Target="../tags/tag701.xml"/><Relationship Id="rId16" Type="http://schemas.openxmlformats.org/officeDocument/2006/relationships/tags" Target="../tags/tag715.xml"/><Relationship Id="rId20" Type="http://schemas.openxmlformats.org/officeDocument/2006/relationships/tags" Target="../tags/tag719.xml"/><Relationship Id="rId1" Type="http://schemas.openxmlformats.org/officeDocument/2006/relationships/tags" Target="../tags/tag700.xml"/><Relationship Id="rId6" Type="http://schemas.openxmlformats.org/officeDocument/2006/relationships/tags" Target="../tags/tag705.xml"/><Relationship Id="rId11" Type="http://schemas.openxmlformats.org/officeDocument/2006/relationships/tags" Target="../tags/tag710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704.xml"/><Relationship Id="rId15" Type="http://schemas.openxmlformats.org/officeDocument/2006/relationships/tags" Target="../tags/tag714.xml"/><Relationship Id="rId23" Type="http://schemas.openxmlformats.org/officeDocument/2006/relationships/tags" Target="../tags/tag722.xml"/><Relationship Id="rId10" Type="http://schemas.openxmlformats.org/officeDocument/2006/relationships/tags" Target="../tags/tag709.xml"/><Relationship Id="rId19" Type="http://schemas.openxmlformats.org/officeDocument/2006/relationships/tags" Target="../tags/tag718.xml"/><Relationship Id="rId4" Type="http://schemas.openxmlformats.org/officeDocument/2006/relationships/tags" Target="../tags/tag703.xml"/><Relationship Id="rId9" Type="http://schemas.openxmlformats.org/officeDocument/2006/relationships/tags" Target="../tags/tag708.xml"/><Relationship Id="rId14" Type="http://schemas.openxmlformats.org/officeDocument/2006/relationships/tags" Target="../tags/tag713.xml"/><Relationship Id="rId22" Type="http://schemas.openxmlformats.org/officeDocument/2006/relationships/tags" Target="../tags/tag72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730.xml"/><Relationship Id="rId13" Type="http://schemas.openxmlformats.org/officeDocument/2006/relationships/tags" Target="../tags/tag735.xml"/><Relationship Id="rId18" Type="http://schemas.openxmlformats.org/officeDocument/2006/relationships/tags" Target="../tags/tag740.xml"/><Relationship Id="rId3" Type="http://schemas.openxmlformats.org/officeDocument/2006/relationships/tags" Target="../tags/tag725.xml"/><Relationship Id="rId21" Type="http://schemas.openxmlformats.org/officeDocument/2006/relationships/tags" Target="../tags/tag743.xml"/><Relationship Id="rId7" Type="http://schemas.openxmlformats.org/officeDocument/2006/relationships/tags" Target="../tags/tag729.xml"/><Relationship Id="rId12" Type="http://schemas.openxmlformats.org/officeDocument/2006/relationships/tags" Target="../tags/tag734.xml"/><Relationship Id="rId17" Type="http://schemas.openxmlformats.org/officeDocument/2006/relationships/tags" Target="../tags/tag739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724.xml"/><Relationship Id="rId16" Type="http://schemas.openxmlformats.org/officeDocument/2006/relationships/tags" Target="../tags/tag738.xml"/><Relationship Id="rId20" Type="http://schemas.openxmlformats.org/officeDocument/2006/relationships/tags" Target="../tags/tag742.xml"/><Relationship Id="rId1" Type="http://schemas.openxmlformats.org/officeDocument/2006/relationships/tags" Target="../tags/tag723.xml"/><Relationship Id="rId6" Type="http://schemas.openxmlformats.org/officeDocument/2006/relationships/tags" Target="../tags/tag728.xml"/><Relationship Id="rId11" Type="http://schemas.openxmlformats.org/officeDocument/2006/relationships/tags" Target="../tags/tag733.xml"/><Relationship Id="rId24" Type="http://schemas.openxmlformats.org/officeDocument/2006/relationships/tags" Target="../tags/tag746.xml"/><Relationship Id="rId5" Type="http://schemas.openxmlformats.org/officeDocument/2006/relationships/tags" Target="../tags/tag727.xml"/><Relationship Id="rId15" Type="http://schemas.openxmlformats.org/officeDocument/2006/relationships/tags" Target="../tags/tag737.xml"/><Relationship Id="rId23" Type="http://schemas.openxmlformats.org/officeDocument/2006/relationships/tags" Target="../tags/tag745.xml"/><Relationship Id="rId10" Type="http://schemas.openxmlformats.org/officeDocument/2006/relationships/tags" Target="../tags/tag732.xml"/><Relationship Id="rId19" Type="http://schemas.openxmlformats.org/officeDocument/2006/relationships/tags" Target="../tags/tag741.xml"/><Relationship Id="rId4" Type="http://schemas.openxmlformats.org/officeDocument/2006/relationships/tags" Target="../tags/tag726.xml"/><Relationship Id="rId9" Type="http://schemas.openxmlformats.org/officeDocument/2006/relationships/tags" Target="../tags/tag731.xml"/><Relationship Id="rId14" Type="http://schemas.openxmlformats.org/officeDocument/2006/relationships/tags" Target="../tags/tag736.xml"/><Relationship Id="rId22" Type="http://schemas.openxmlformats.org/officeDocument/2006/relationships/tags" Target="../tags/tag744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754.xml"/><Relationship Id="rId13" Type="http://schemas.openxmlformats.org/officeDocument/2006/relationships/tags" Target="../tags/tag759.xml"/><Relationship Id="rId18" Type="http://schemas.openxmlformats.org/officeDocument/2006/relationships/tags" Target="../tags/tag764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749.xml"/><Relationship Id="rId21" Type="http://schemas.openxmlformats.org/officeDocument/2006/relationships/tags" Target="../tags/tag767.xml"/><Relationship Id="rId7" Type="http://schemas.openxmlformats.org/officeDocument/2006/relationships/tags" Target="../tags/tag753.xml"/><Relationship Id="rId12" Type="http://schemas.openxmlformats.org/officeDocument/2006/relationships/tags" Target="../tags/tag758.xml"/><Relationship Id="rId17" Type="http://schemas.openxmlformats.org/officeDocument/2006/relationships/tags" Target="../tags/tag763.xml"/><Relationship Id="rId25" Type="http://schemas.openxmlformats.org/officeDocument/2006/relationships/tags" Target="../tags/tag771.xml"/><Relationship Id="rId2" Type="http://schemas.openxmlformats.org/officeDocument/2006/relationships/tags" Target="../tags/tag748.xml"/><Relationship Id="rId16" Type="http://schemas.openxmlformats.org/officeDocument/2006/relationships/tags" Target="../tags/tag762.xml"/><Relationship Id="rId20" Type="http://schemas.openxmlformats.org/officeDocument/2006/relationships/tags" Target="../tags/tag766.xml"/><Relationship Id="rId1" Type="http://schemas.openxmlformats.org/officeDocument/2006/relationships/tags" Target="../tags/tag747.xml"/><Relationship Id="rId6" Type="http://schemas.openxmlformats.org/officeDocument/2006/relationships/tags" Target="../tags/tag752.xml"/><Relationship Id="rId11" Type="http://schemas.openxmlformats.org/officeDocument/2006/relationships/tags" Target="../tags/tag757.xml"/><Relationship Id="rId24" Type="http://schemas.openxmlformats.org/officeDocument/2006/relationships/tags" Target="../tags/tag770.xml"/><Relationship Id="rId5" Type="http://schemas.openxmlformats.org/officeDocument/2006/relationships/tags" Target="../tags/tag751.xml"/><Relationship Id="rId15" Type="http://schemas.openxmlformats.org/officeDocument/2006/relationships/tags" Target="../tags/tag761.xml"/><Relationship Id="rId23" Type="http://schemas.openxmlformats.org/officeDocument/2006/relationships/tags" Target="../tags/tag769.xml"/><Relationship Id="rId10" Type="http://schemas.openxmlformats.org/officeDocument/2006/relationships/tags" Target="../tags/tag756.xml"/><Relationship Id="rId19" Type="http://schemas.openxmlformats.org/officeDocument/2006/relationships/tags" Target="../tags/tag765.xml"/><Relationship Id="rId4" Type="http://schemas.openxmlformats.org/officeDocument/2006/relationships/tags" Target="../tags/tag750.xml"/><Relationship Id="rId9" Type="http://schemas.openxmlformats.org/officeDocument/2006/relationships/tags" Target="../tags/tag755.xml"/><Relationship Id="rId14" Type="http://schemas.openxmlformats.org/officeDocument/2006/relationships/tags" Target="../tags/tag760.xml"/><Relationship Id="rId22" Type="http://schemas.openxmlformats.org/officeDocument/2006/relationships/tags" Target="../tags/tag76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774.xml"/><Relationship Id="rId2" Type="http://schemas.openxmlformats.org/officeDocument/2006/relationships/tags" Target="../tags/tag773.xml"/><Relationship Id="rId1" Type="http://schemas.openxmlformats.org/officeDocument/2006/relationships/tags" Target="../tags/tag77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75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783.xml"/><Relationship Id="rId13" Type="http://schemas.openxmlformats.org/officeDocument/2006/relationships/tags" Target="../tags/tag788.xml"/><Relationship Id="rId18" Type="http://schemas.openxmlformats.org/officeDocument/2006/relationships/tags" Target="../tags/tag793.xml"/><Relationship Id="rId26" Type="http://schemas.openxmlformats.org/officeDocument/2006/relationships/notesSlide" Target="../notesSlides/notesSlide18.xml"/><Relationship Id="rId3" Type="http://schemas.openxmlformats.org/officeDocument/2006/relationships/tags" Target="../tags/tag778.xml"/><Relationship Id="rId21" Type="http://schemas.openxmlformats.org/officeDocument/2006/relationships/tags" Target="../tags/tag796.xml"/><Relationship Id="rId7" Type="http://schemas.openxmlformats.org/officeDocument/2006/relationships/tags" Target="../tags/tag782.xml"/><Relationship Id="rId12" Type="http://schemas.openxmlformats.org/officeDocument/2006/relationships/tags" Target="../tags/tag787.xml"/><Relationship Id="rId17" Type="http://schemas.openxmlformats.org/officeDocument/2006/relationships/tags" Target="../tags/tag792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777.xml"/><Relationship Id="rId16" Type="http://schemas.openxmlformats.org/officeDocument/2006/relationships/tags" Target="../tags/tag791.xml"/><Relationship Id="rId20" Type="http://schemas.openxmlformats.org/officeDocument/2006/relationships/tags" Target="../tags/tag795.xml"/><Relationship Id="rId1" Type="http://schemas.openxmlformats.org/officeDocument/2006/relationships/tags" Target="../tags/tag776.xml"/><Relationship Id="rId6" Type="http://schemas.openxmlformats.org/officeDocument/2006/relationships/tags" Target="../tags/tag781.xml"/><Relationship Id="rId11" Type="http://schemas.openxmlformats.org/officeDocument/2006/relationships/tags" Target="../tags/tag786.xml"/><Relationship Id="rId24" Type="http://schemas.openxmlformats.org/officeDocument/2006/relationships/tags" Target="../tags/tag799.xml"/><Relationship Id="rId5" Type="http://schemas.openxmlformats.org/officeDocument/2006/relationships/tags" Target="../tags/tag780.xml"/><Relationship Id="rId15" Type="http://schemas.openxmlformats.org/officeDocument/2006/relationships/tags" Target="../tags/tag790.xml"/><Relationship Id="rId23" Type="http://schemas.openxmlformats.org/officeDocument/2006/relationships/tags" Target="../tags/tag798.xml"/><Relationship Id="rId10" Type="http://schemas.openxmlformats.org/officeDocument/2006/relationships/tags" Target="../tags/tag785.xml"/><Relationship Id="rId19" Type="http://schemas.openxmlformats.org/officeDocument/2006/relationships/tags" Target="../tags/tag794.xml"/><Relationship Id="rId4" Type="http://schemas.openxmlformats.org/officeDocument/2006/relationships/tags" Target="../tags/tag779.xml"/><Relationship Id="rId9" Type="http://schemas.openxmlformats.org/officeDocument/2006/relationships/tags" Target="../tags/tag784.xml"/><Relationship Id="rId14" Type="http://schemas.openxmlformats.org/officeDocument/2006/relationships/tags" Target="../tags/tag789.xml"/><Relationship Id="rId22" Type="http://schemas.openxmlformats.org/officeDocument/2006/relationships/tags" Target="../tags/tag797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tags" Target="../tags/tag807.xml"/><Relationship Id="rId13" Type="http://schemas.openxmlformats.org/officeDocument/2006/relationships/tags" Target="../tags/tag812.xml"/><Relationship Id="rId18" Type="http://schemas.openxmlformats.org/officeDocument/2006/relationships/tags" Target="../tags/tag817.xml"/><Relationship Id="rId26" Type="http://schemas.openxmlformats.org/officeDocument/2006/relationships/tags" Target="../tags/tag825.xml"/><Relationship Id="rId3" Type="http://schemas.openxmlformats.org/officeDocument/2006/relationships/tags" Target="../tags/tag802.xml"/><Relationship Id="rId21" Type="http://schemas.openxmlformats.org/officeDocument/2006/relationships/tags" Target="../tags/tag820.xml"/><Relationship Id="rId34" Type="http://schemas.openxmlformats.org/officeDocument/2006/relationships/tags" Target="../tags/tag833.xml"/><Relationship Id="rId7" Type="http://schemas.openxmlformats.org/officeDocument/2006/relationships/tags" Target="../tags/tag806.xml"/><Relationship Id="rId12" Type="http://schemas.openxmlformats.org/officeDocument/2006/relationships/tags" Target="../tags/tag811.xml"/><Relationship Id="rId17" Type="http://schemas.openxmlformats.org/officeDocument/2006/relationships/tags" Target="../tags/tag816.xml"/><Relationship Id="rId25" Type="http://schemas.openxmlformats.org/officeDocument/2006/relationships/tags" Target="../tags/tag824.xml"/><Relationship Id="rId33" Type="http://schemas.openxmlformats.org/officeDocument/2006/relationships/tags" Target="../tags/tag832.xml"/><Relationship Id="rId2" Type="http://schemas.openxmlformats.org/officeDocument/2006/relationships/tags" Target="../tags/tag801.xml"/><Relationship Id="rId16" Type="http://schemas.openxmlformats.org/officeDocument/2006/relationships/tags" Target="../tags/tag815.xml"/><Relationship Id="rId20" Type="http://schemas.openxmlformats.org/officeDocument/2006/relationships/tags" Target="../tags/tag819.xml"/><Relationship Id="rId29" Type="http://schemas.openxmlformats.org/officeDocument/2006/relationships/tags" Target="../tags/tag828.xml"/><Relationship Id="rId1" Type="http://schemas.openxmlformats.org/officeDocument/2006/relationships/tags" Target="../tags/tag800.xml"/><Relationship Id="rId6" Type="http://schemas.openxmlformats.org/officeDocument/2006/relationships/tags" Target="../tags/tag805.xml"/><Relationship Id="rId11" Type="http://schemas.openxmlformats.org/officeDocument/2006/relationships/tags" Target="../tags/tag810.xml"/><Relationship Id="rId24" Type="http://schemas.openxmlformats.org/officeDocument/2006/relationships/tags" Target="../tags/tag823.xml"/><Relationship Id="rId32" Type="http://schemas.openxmlformats.org/officeDocument/2006/relationships/tags" Target="../tags/tag831.xml"/><Relationship Id="rId5" Type="http://schemas.openxmlformats.org/officeDocument/2006/relationships/tags" Target="../tags/tag804.xml"/><Relationship Id="rId15" Type="http://schemas.openxmlformats.org/officeDocument/2006/relationships/tags" Target="../tags/tag814.xml"/><Relationship Id="rId23" Type="http://schemas.openxmlformats.org/officeDocument/2006/relationships/tags" Target="../tags/tag822.xml"/><Relationship Id="rId28" Type="http://schemas.openxmlformats.org/officeDocument/2006/relationships/tags" Target="../tags/tag827.xml"/><Relationship Id="rId36" Type="http://schemas.openxmlformats.org/officeDocument/2006/relationships/notesSlide" Target="../notesSlides/notesSlide19.xml"/><Relationship Id="rId10" Type="http://schemas.openxmlformats.org/officeDocument/2006/relationships/tags" Target="../tags/tag809.xml"/><Relationship Id="rId19" Type="http://schemas.openxmlformats.org/officeDocument/2006/relationships/tags" Target="../tags/tag818.xml"/><Relationship Id="rId31" Type="http://schemas.openxmlformats.org/officeDocument/2006/relationships/tags" Target="../tags/tag830.xml"/><Relationship Id="rId4" Type="http://schemas.openxmlformats.org/officeDocument/2006/relationships/tags" Target="../tags/tag803.xml"/><Relationship Id="rId9" Type="http://schemas.openxmlformats.org/officeDocument/2006/relationships/tags" Target="../tags/tag808.xml"/><Relationship Id="rId14" Type="http://schemas.openxmlformats.org/officeDocument/2006/relationships/tags" Target="../tags/tag813.xml"/><Relationship Id="rId22" Type="http://schemas.openxmlformats.org/officeDocument/2006/relationships/tags" Target="../tags/tag821.xml"/><Relationship Id="rId27" Type="http://schemas.openxmlformats.org/officeDocument/2006/relationships/tags" Target="../tags/tag826.xml"/><Relationship Id="rId30" Type="http://schemas.openxmlformats.org/officeDocument/2006/relationships/tags" Target="../tags/tag829.xml"/><Relationship Id="rId35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841.xml"/><Relationship Id="rId13" Type="http://schemas.openxmlformats.org/officeDocument/2006/relationships/tags" Target="../tags/tag846.xml"/><Relationship Id="rId18" Type="http://schemas.openxmlformats.org/officeDocument/2006/relationships/tags" Target="../tags/tag851.xml"/><Relationship Id="rId26" Type="http://schemas.openxmlformats.org/officeDocument/2006/relationships/tags" Target="../tags/tag859.xml"/><Relationship Id="rId3" Type="http://schemas.openxmlformats.org/officeDocument/2006/relationships/tags" Target="../tags/tag836.xml"/><Relationship Id="rId21" Type="http://schemas.openxmlformats.org/officeDocument/2006/relationships/tags" Target="../tags/tag854.xml"/><Relationship Id="rId7" Type="http://schemas.openxmlformats.org/officeDocument/2006/relationships/tags" Target="../tags/tag840.xml"/><Relationship Id="rId12" Type="http://schemas.openxmlformats.org/officeDocument/2006/relationships/tags" Target="../tags/tag845.xml"/><Relationship Id="rId17" Type="http://schemas.openxmlformats.org/officeDocument/2006/relationships/tags" Target="../tags/tag850.xml"/><Relationship Id="rId25" Type="http://schemas.openxmlformats.org/officeDocument/2006/relationships/tags" Target="../tags/tag858.xml"/><Relationship Id="rId2" Type="http://schemas.openxmlformats.org/officeDocument/2006/relationships/tags" Target="../tags/tag835.xml"/><Relationship Id="rId16" Type="http://schemas.openxmlformats.org/officeDocument/2006/relationships/tags" Target="../tags/tag849.xml"/><Relationship Id="rId20" Type="http://schemas.openxmlformats.org/officeDocument/2006/relationships/tags" Target="../tags/tag853.xml"/><Relationship Id="rId1" Type="http://schemas.openxmlformats.org/officeDocument/2006/relationships/tags" Target="../tags/tag834.xml"/><Relationship Id="rId6" Type="http://schemas.openxmlformats.org/officeDocument/2006/relationships/tags" Target="../tags/tag839.xml"/><Relationship Id="rId11" Type="http://schemas.openxmlformats.org/officeDocument/2006/relationships/tags" Target="../tags/tag844.xml"/><Relationship Id="rId24" Type="http://schemas.openxmlformats.org/officeDocument/2006/relationships/tags" Target="../tags/tag857.xml"/><Relationship Id="rId5" Type="http://schemas.openxmlformats.org/officeDocument/2006/relationships/tags" Target="../tags/tag838.xml"/><Relationship Id="rId15" Type="http://schemas.openxmlformats.org/officeDocument/2006/relationships/tags" Target="../tags/tag848.xml"/><Relationship Id="rId23" Type="http://schemas.openxmlformats.org/officeDocument/2006/relationships/tags" Target="../tags/tag856.xml"/><Relationship Id="rId28" Type="http://schemas.openxmlformats.org/officeDocument/2006/relationships/notesSlide" Target="../notesSlides/notesSlide20.xml"/><Relationship Id="rId10" Type="http://schemas.openxmlformats.org/officeDocument/2006/relationships/tags" Target="../tags/tag843.xml"/><Relationship Id="rId19" Type="http://schemas.openxmlformats.org/officeDocument/2006/relationships/tags" Target="../tags/tag852.xml"/><Relationship Id="rId4" Type="http://schemas.openxmlformats.org/officeDocument/2006/relationships/tags" Target="../tags/tag837.xml"/><Relationship Id="rId9" Type="http://schemas.openxmlformats.org/officeDocument/2006/relationships/tags" Target="../tags/tag842.xml"/><Relationship Id="rId14" Type="http://schemas.openxmlformats.org/officeDocument/2006/relationships/tags" Target="../tags/tag847.xml"/><Relationship Id="rId22" Type="http://schemas.openxmlformats.org/officeDocument/2006/relationships/tags" Target="../tags/tag855.xml"/><Relationship Id="rId27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862.xml"/><Relationship Id="rId2" Type="http://schemas.openxmlformats.org/officeDocument/2006/relationships/tags" Target="../tags/tag861.xml"/><Relationship Id="rId1" Type="http://schemas.openxmlformats.org/officeDocument/2006/relationships/tags" Target="../tags/tag86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63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tags" Target="../tags/tag871.xml"/><Relationship Id="rId13" Type="http://schemas.openxmlformats.org/officeDocument/2006/relationships/tags" Target="../tags/tag876.xml"/><Relationship Id="rId3" Type="http://schemas.openxmlformats.org/officeDocument/2006/relationships/tags" Target="../tags/tag866.xml"/><Relationship Id="rId7" Type="http://schemas.openxmlformats.org/officeDocument/2006/relationships/tags" Target="../tags/tag870.xml"/><Relationship Id="rId12" Type="http://schemas.openxmlformats.org/officeDocument/2006/relationships/tags" Target="../tags/tag875.xml"/><Relationship Id="rId2" Type="http://schemas.openxmlformats.org/officeDocument/2006/relationships/tags" Target="../tags/tag865.xml"/><Relationship Id="rId1" Type="http://schemas.openxmlformats.org/officeDocument/2006/relationships/tags" Target="../tags/tag864.xml"/><Relationship Id="rId6" Type="http://schemas.openxmlformats.org/officeDocument/2006/relationships/tags" Target="../tags/tag869.xml"/><Relationship Id="rId11" Type="http://schemas.openxmlformats.org/officeDocument/2006/relationships/tags" Target="../tags/tag874.xml"/><Relationship Id="rId5" Type="http://schemas.openxmlformats.org/officeDocument/2006/relationships/tags" Target="../tags/tag868.xml"/><Relationship Id="rId10" Type="http://schemas.openxmlformats.org/officeDocument/2006/relationships/tags" Target="../tags/tag873.xml"/><Relationship Id="rId4" Type="http://schemas.openxmlformats.org/officeDocument/2006/relationships/tags" Target="../tags/tag867.xml"/><Relationship Id="rId9" Type="http://schemas.openxmlformats.org/officeDocument/2006/relationships/tags" Target="../tags/tag872.xml"/><Relationship Id="rId1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tags" Target="../tags/tag884.xml"/><Relationship Id="rId13" Type="http://schemas.openxmlformats.org/officeDocument/2006/relationships/tags" Target="../tags/tag889.xml"/><Relationship Id="rId3" Type="http://schemas.openxmlformats.org/officeDocument/2006/relationships/tags" Target="../tags/tag879.xml"/><Relationship Id="rId7" Type="http://schemas.openxmlformats.org/officeDocument/2006/relationships/tags" Target="../tags/tag883.xml"/><Relationship Id="rId12" Type="http://schemas.openxmlformats.org/officeDocument/2006/relationships/tags" Target="../tags/tag888.xml"/><Relationship Id="rId2" Type="http://schemas.openxmlformats.org/officeDocument/2006/relationships/tags" Target="../tags/tag878.xml"/><Relationship Id="rId1" Type="http://schemas.openxmlformats.org/officeDocument/2006/relationships/tags" Target="../tags/tag877.xml"/><Relationship Id="rId6" Type="http://schemas.openxmlformats.org/officeDocument/2006/relationships/tags" Target="../tags/tag882.xml"/><Relationship Id="rId11" Type="http://schemas.openxmlformats.org/officeDocument/2006/relationships/tags" Target="../tags/tag887.xml"/><Relationship Id="rId5" Type="http://schemas.openxmlformats.org/officeDocument/2006/relationships/tags" Target="../tags/tag881.xml"/><Relationship Id="rId10" Type="http://schemas.openxmlformats.org/officeDocument/2006/relationships/tags" Target="../tags/tag886.xml"/><Relationship Id="rId4" Type="http://schemas.openxmlformats.org/officeDocument/2006/relationships/tags" Target="../tags/tag880.xml"/><Relationship Id="rId9" Type="http://schemas.openxmlformats.org/officeDocument/2006/relationships/tags" Target="../tags/tag885.xml"/><Relationship Id="rId14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892.xml"/><Relationship Id="rId2" Type="http://schemas.openxmlformats.org/officeDocument/2006/relationships/tags" Target="../tags/tag891.xml"/><Relationship Id="rId1" Type="http://schemas.openxmlformats.org/officeDocument/2006/relationships/tags" Target="../tags/tag89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9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95.xml"/><Relationship Id="rId1" Type="http://schemas.openxmlformats.org/officeDocument/2006/relationships/tags" Target="../tags/tag89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13" Type="http://schemas.openxmlformats.org/officeDocument/2006/relationships/tags" Target="../tags/tag94.xml"/><Relationship Id="rId18" Type="http://schemas.openxmlformats.org/officeDocument/2006/relationships/tags" Target="../tags/tag99.xml"/><Relationship Id="rId26" Type="http://schemas.openxmlformats.org/officeDocument/2006/relationships/tags" Target="../tags/tag107.xml"/><Relationship Id="rId3" Type="http://schemas.openxmlformats.org/officeDocument/2006/relationships/tags" Target="../tags/tag84.xml"/><Relationship Id="rId21" Type="http://schemas.openxmlformats.org/officeDocument/2006/relationships/tags" Target="../tags/tag102.xml"/><Relationship Id="rId7" Type="http://schemas.openxmlformats.org/officeDocument/2006/relationships/tags" Target="../tags/tag88.xml"/><Relationship Id="rId12" Type="http://schemas.openxmlformats.org/officeDocument/2006/relationships/tags" Target="../tags/tag93.xml"/><Relationship Id="rId17" Type="http://schemas.openxmlformats.org/officeDocument/2006/relationships/tags" Target="../tags/tag98.xml"/><Relationship Id="rId25" Type="http://schemas.openxmlformats.org/officeDocument/2006/relationships/tags" Target="../tags/tag106.xml"/><Relationship Id="rId33" Type="http://schemas.openxmlformats.org/officeDocument/2006/relationships/notesSlide" Target="../notesSlides/notesSlide3.xml"/><Relationship Id="rId2" Type="http://schemas.openxmlformats.org/officeDocument/2006/relationships/tags" Target="../tags/tag83.xml"/><Relationship Id="rId16" Type="http://schemas.openxmlformats.org/officeDocument/2006/relationships/tags" Target="../tags/tag97.xml"/><Relationship Id="rId20" Type="http://schemas.openxmlformats.org/officeDocument/2006/relationships/tags" Target="../tags/tag101.xml"/><Relationship Id="rId29" Type="http://schemas.openxmlformats.org/officeDocument/2006/relationships/tags" Target="../tags/tag110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tags" Target="../tags/tag92.xml"/><Relationship Id="rId24" Type="http://schemas.openxmlformats.org/officeDocument/2006/relationships/tags" Target="../tags/tag105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86.xml"/><Relationship Id="rId15" Type="http://schemas.openxmlformats.org/officeDocument/2006/relationships/tags" Target="../tags/tag96.xml"/><Relationship Id="rId23" Type="http://schemas.openxmlformats.org/officeDocument/2006/relationships/tags" Target="../tags/tag104.xml"/><Relationship Id="rId28" Type="http://schemas.openxmlformats.org/officeDocument/2006/relationships/tags" Target="../tags/tag109.xml"/><Relationship Id="rId10" Type="http://schemas.openxmlformats.org/officeDocument/2006/relationships/tags" Target="../tags/tag91.xml"/><Relationship Id="rId19" Type="http://schemas.openxmlformats.org/officeDocument/2006/relationships/tags" Target="../tags/tag100.xml"/><Relationship Id="rId31" Type="http://schemas.openxmlformats.org/officeDocument/2006/relationships/tags" Target="../tags/tag112.xml"/><Relationship Id="rId4" Type="http://schemas.openxmlformats.org/officeDocument/2006/relationships/tags" Target="../tags/tag85.xml"/><Relationship Id="rId9" Type="http://schemas.openxmlformats.org/officeDocument/2006/relationships/tags" Target="../tags/tag90.xml"/><Relationship Id="rId14" Type="http://schemas.openxmlformats.org/officeDocument/2006/relationships/tags" Target="../tags/tag95.xml"/><Relationship Id="rId22" Type="http://schemas.openxmlformats.org/officeDocument/2006/relationships/tags" Target="../tags/tag103.xml"/><Relationship Id="rId27" Type="http://schemas.openxmlformats.org/officeDocument/2006/relationships/tags" Target="../tags/tag108.xml"/><Relationship Id="rId30" Type="http://schemas.openxmlformats.org/officeDocument/2006/relationships/tags" Target="../tags/tag1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20.xml"/><Relationship Id="rId13" Type="http://schemas.openxmlformats.org/officeDocument/2006/relationships/tags" Target="../tags/tag125.xml"/><Relationship Id="rId18" Type="http://schemas.openxmlformats.org/officeDocument/2006/relationships/tags" Target="../tags/tag130.xml"/><Relationship Id="rId26" Type="http://schemas.openxmlformats.org/officeDocument/2006/relationships/tags" Target="../tags/tag138.xml"/><Relationship Id="rId39" Type="http://schemas.openxmlformats.org/officeDocument/2006/relationships/tags" Target="../tags/tag151.xml"/><Relationship Id="rId3" Type="http://schemas.openxmlformats.org/officeDocument/2006/relationships/tags" Target="../tags/tag115.xml"/><Relationship Id="rId21" Type="http://schemas.openxmlformats.org/officeDocument/2006/relationships/tags" Target="../tags/tag133.xml"/><Relationship Id="rId34" Type="http://schemas.openxmlformats.org/officeDocument/2006/relationships/tags" Target="../tags/tag146.xml"/><Relationship Id="rId42" Type="http://schemas.openxmlformats.org/officeDocument/2006/relationships/tags" Target="../tags/tag154.xml"/><Relationship Id="rId7" Type="http://schemas.openxmlformats.org/officeDocument/2006/relationships/tags" Target="../tags/tag119.xml"/><Relationship Id="rId12" Type="http://schemas.openxmlformats.org/officeDocument/2006/relationships/tags" Target="../tags/tag124.xml"/><Relationship Id="rId17" Type="http://schemas.openxmlformats.org/officeDocument/2006/relationships/tags" Target="../tags/tag129.xml"/><Relationship Id="rId25" Type="http://schemas.openxmlformats.org/officeDocument/2006/relationships/tags" Target="../tags/tag137.xml"/><Relationship Id="rId33" Type="http://schemas.openxmlformats.org/officeDocument/2006/relationships/tags" Target="../tags/tag145.xml"/><Relationship Id="rId38" Type="http://schemas.openxmlformats.org/officeDocument/2006/relationships/tags" Target="../tags/tag150.xml"/><Relationship Id="rId2" Type="http://schemas.openxmlformats.org/officeDocument/2006/relationships/tags" Target="../tags/tag114.xml"/><Relationship Id="rId16" Type="http://schemas.openxmlformats.org/officeDocument/2006/relationships/tags" Target="../tags/tag128.xml"/><Relationship Id="rId20" Type="http://schemas.openxmlformats.org/officeDocument/2006/relationships/tags" Target="../tags/tag132.xml"/><Relationship Id="rId29" Type="http://schemas.openxmlformats.org/officeDocument/2006/relationships/tags" Target="../tags/tag141.xml"/><Relationship Id="rId41" Type="http://schemas.openxmlformats.org/officeDocument/2006/relationships/tags" Target="../tags/tag153.xml"/><Relationship Id="rId1" Type="http://schemas.openxmlformats.org/officeDocument/2006/relationships/tags" Target="../tags/tag113.xml"/><Relationship Id="rId6" Type="http://schemas.openxmlformats.org/officeDocument/2006/relationships/tags" Target="../tags/tag118.xml"/><Relationship Id="rId11" Type="http://schemas.openxmlformats.org/officeDocument/2006/relationships/tags" Target="../tags/tag123.xml"/><Relationship Id="rId24" Type="http://schemas.openxmlformats.org/officeDocument/2006/relationships/tags" Target="../tags/tag136.xml"/><Relationship Id="rId32" Type="http://schemas.openxmlformats.org/officeDocument/2006/relationships/tags" Target="../tags/tag144.xml"/><Relationship Id="rId37" Type="http://schemas.openxmlformats.org/officeDocument/2006/relationships/tags" Target="../tags/tag149.xml"/><Relationship Id="rId40" Type="http://schemas.openxmlformats.org/officeDocument/2006/relationships/tags" Target="../tags/tag152.xml"/><Relationship Id="rId5" Type="http://schemas.openxmlformats.org/officeDocument/2006/relationships/tags" Target="../tags/tag117.xml"/><Relationship Id="rId15" Type="http://schemas.openxmlformats.org/officeDocument/2006/relationships/tags" Target="../tags/tag127.xml"/><Relationship Id="rId23" Type="http://schemas.openxmlformats.org/officeDocument/2006/relationships/tags" Target="../tags/tag135.xml"/><Relationship Id="rId28" Type="http://schemas.openxmlformats.org/officeDocument/2006/relationships/tags" Target="../tags/tag140.xml"/><Relationship Id="rId36" Type="http://schemas.openxmlformats.org/officeDocument/2006/relationships/tags" Target="../tags/tag148.xml"/><Relationship Id="rId10" Type="http://schemas.openxmlformats.org/officeDocument/2006/relationships/tags" Target="../tags/tag122.xml"/><Relationship Id="rId19" Type="http://schemas.openxmlformats.org/officeDocument/2006/relationships/tags" Target="../tags/tag131.xml"/><Relationship Id="rId31" Type="http://schemas.openxmlformats.org/officeDocument/2006/relationships/tags" Target="../tags/tag143.xml"/><Relationship Id="rId44" Type="http://schemas.openxmlformats.org/officeDocument/2006/relationships/notesSlide" Target="../notesSlides/notesSlide4.xml"/><Relationship Id="rId4" Type="http://schemas.openxmlformats.org/officeDocument/2006/relationships/tags" Target="../tags/tag116.xml"/><Relationship Id="rId9" Type="http://schemas.openxmlformats.org/officeDocument/2006/relationships/tags" Target="../tags/tag121.xml"/><Relationship Id="rId14" Type="http://schemas.openxmlformats.org/officeDocument/2006/relationships/tags" Target="../tags/tag126.xml"/><Relationship Id="rId22" Type="http://schemas.openxmlformats.org/officeDocument/2006/relationships/tags" Target="../tags/tag134.xml"/><Relationship Id="rId27" Type="http://schemas.openxmlformats.org/officeDocument/2006/relationships/tags" Target="../tags/tag139.xml"/><Relationship Id="rId30" Type="http://schemas.openxmlformats.org/officeDocument/2006/relationships/tags" Target="../tags/tag142.xml"/><Relationship Id="rId35" Type="http://schemas.openxmlformats.org/officeDocument/2006/relationships/tags" Target="../tags/tag147.xml"/><Relationship Id="rId43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62.xml"/><Relationship Id="rId13" Type="http://schemas.openxmlformats.org/officeDocument/2006/relationships/tags" Target="../tags/tag167.xml"/><Relationship Id="rId18" Type="http://schemas.openxmlformats.org/officeDocument/2006/relationships/tags" Target="../tags/tag172.xml"/><Relationship Id="rId26" Type="http://schemas.openxmlformats.org/officeDocument/2006/relationships/tags" Target="../tags/tag180.xml"/><Relationship Id="rId39" Type="http://schemas.openxmlformats.org/officeDocument/2006/relationships/tags" Target="../tags/tag193.xml"/><Relationship Id="rId3" Type="http://schemas.openxmlformats.org/officeDocument/2006/relationships/tags" Target="../tags/tag157.xml"/><Relationship Id="rId21" Type="http://schemas.openxmlformats.org/officeDocument/2006/relationships/tags" Target="../tags/tag175.xml"/><Relationship Id="rId34" Type="http://schemas.openxmlformats.org/officeDocument/2006/relationships/tags" Target="../tags/tag188.xml"/><Relationship Id="rId42" Type="http://schemas.openxmlformats.org/officeDocument/2006/relationships/tags" Target="../tags/tag196.xml"/><Relationship Id="rId7" Type="http://schemas.openxmlformats.org/officeDocument/2006/relationships/tags" Target="../tags/tag161.xml"/><Relationship Id="rId12" Type="http://schemas.openxmlformats.org/officeDocument/2006/relationships/tags" Target="../tags/tag166.xml"/><Relationship Id="rId17" Type="http://schemas.openxmlformats.org/officeDocument/2006/relationships/tags" Target="../tags/tag171.xml"/><Relationship Id="rId25" Type="http://schemas.openxmlformats.org/officeDocument/2006/relationships/tags" Target="../tags/tag179.xml"/><Relationship Id="rId33" Type="http://schemas.openxmlformats.org/officeDocument/2006/relationships/tags" Target="../tags/tag187.xml"/><Relationship Id="rId38" Type="http://schemas.openxmlformats.org/officeDocument/2006/relationships/tags" Target="../tags/tag192.xml"/><Relationship Id="rId46" Type="http://schemas.openxmlformats.org/officeDocument/2006/relationships/notesSlide" Target="../notesSlides/notesSlide5.xml"/><Relationship Id="rId2" Type="http://schemas.openxmlformats.org/officeDocument/2006/relationships/tags" Target="../tags/tag156.xml"/><Relationship Id="rId16" Type="http://schemas.openxmlformats.org/officeDocument/2006/relationships/tags" Target="../tags/tag170.xml"/><Relationship Id="rId20" Type="http://schemas.openxmlformats.org/officeDocument/2006/relationships/tags" Target="../tags/tag174.xml"/><Relationship Id="rId29" Type="http://schemas.openxmlformats.org/officeDocument/2006/relationships/tags" Target="../tags/tag183.xml"/><Relationship Id="rId41" Type="http://schemas.openxmlformats.org/officeDocument/2006/relationships/tags" Target="../tags/tag195.xml"/><Relationship Id="rId1" Type="http://schemas.openxmlformats.org/officeDocument/2006/relationships/tags" Target="../tags/tag155.xml"/><Relationship Id="rId6" Type="http://schemas.openxmlformats.org/officeDocument/2006/relationships/tags" Target="../tags/tag160.xml"/><Relationship Id="rId11" Type="http://schemas.openxmlformats.org/officeDocument/2006/relationships/tags" Target="../tags/tag165.xml"/><Relationship Id="rId24" Type="http://schemas.openxmlformats.org/officeDocument/2006/relationships/tags" Target="../tags/tag178.xml"/><Relationship Id="rId32" Type="http://schemas.openxmlformats.org/officeDocument/2006/relationships/tags" Target="../tags/tag186.xml"/><Relationship Id="rId37" Type="http://schemas.openxmlformats.org/officeDocument/2006/relationships/tags" Target="../tags/tag191.xml"/><Relationship Id="rId40" Type="http://schemas.openxmlformats.org/officeDocument/2006/relationships/tags" Target="../tags/tag194.xml"/><Relationship Id="rId45" Type="http://schemas.openxmlformats.org/officeDocument/2006/relationships/slideLayout" Target="../slideLayouts/slideLayout2.xml"/><Relationship Id="rId5" Type="http://schemas.openxmlformats.org/officeDocument/2006/relationships/tags" Target="../tags/tag159.xml"/><Relationship Id="rId15" Type="http://schemas.openxmlformats.org/officeDocument/2006/relationships/tags" Target="../tags/tag169.xml"/><Relationship Id="rId23" Type="http://schemas.openxmlformats.org/officeDocument/2006/relationships/tags" Target="../tags/tag177.xml"/><Relationship Id="rId28" Type="http://schemas.openxmlformats.org/officeDocument/2006/relationships/tags" Target="../tags/tag182.xml"/><Relationship Id="rId36" Type="http://schemas.openxmlformats.org/officeDocument/2006/relationships/tags" Target="../tags/tag190.xml"/><Relationship Id="rId10" Type="http://schemas.openxmlformats.org/officeDocument/2006/relationships/tags" Target="../tags/tag164.xml"/><Relationship Id="rId19" Type="http://schemas.openxmlformats.org/officeDocument/2006/relationships/tags" Target="../tags/tag173.xml"/><Relationship Id="rId31" Type="http://schemas.openxmlformats.org/officeDocument/2006/relationships/tags" Target="../tags/tag185.xml"/><Relationship Id="rId44" Type="http://schemas.openxmlformats.org/officeDocument/2006/relationships/tags" Target="../tags/tag198.xml"/><Relationship Id="rId4" Type="http://schemas.openxmlformats.org/officeDocument/2006/relationships/tags" Target="../tags/tag158.xml"/><Relationship Id="rId9" Type="http://schemas.openxmlformats.org/officeDocument/2006/relationships/tags" Target="../tags/tag163.xml"/><Relationship Id="rId14" Type="http://schemas.openxmlformats.org/officeDocument/2006/relationships/tags" Target="../tags/tag168.xml"/><Relationship Id="rId22" Type="http://schemas.openxmlformats.org/officeDocument/2006/relationships/tags" Target="../tags/tag176.xml"/><Relationship Id="rId27" Type="http://schemas.openxmlformats.org/officeDocument/2006/relationships/tags" Target="../tags/tag181.xml"/><Relationship Id="rId30" Type="http://schemas.openxmlformats.org/officeDocument/2006/relationships/tags" Target="../tags/tag184.xml"/><Relationship Id="rId35" Type="http://schemas.openxmlformats.org/officeDocument/2006/relationships/tags" Target="../tags/tag189.xml"/><Relationship Id="rId43" Type="http://schemas.openxmlformats.org/officeDocument/2006/relationships/tags" Target="../tags/tag197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211.xml"/><Relationship Id="rId18" Type="http://schemas.openxmlformats.org/officeDocument/2006/relationships/tags" Target="../tags/tag216.xml"/><Relationship Id="rId26" Type="http://schemas.openxmlformats.org/officeDocument/2006/relationships/tags" Target="../tags/tag224.xml"/><Relationship Id="rId39" Type="http://schemas.openxmlformats.org/officeDocument/2006/relationships/tags" Target="../tags/tag237.xml"/><Relationship Id="rId3" Type="http://schemas.openxmlformats.org/officeDocument/2006/relationships/tags" Target="../tags/tag201.xml"/><Relationship Id="rId21" Type="http://schemas.openxmlformats.org/officeDocument/2006/relationships/tags" Target="../tags/tag219.xml"/><Relationship Id="rId34" Type="http://schemas.openxmlformats.org/officeDocument/2006/relationships/tags" Target="../tags/tag232.xml"/><Relationship Id="rId42" Type="http://schemas.openxmlformats.org/officeDocument/2006/relationships/tags" Target="../tags/tag240.xml"/><Relationship Id="rId47" Type="http://schemas.openxmlformats.org/officeDocument/2006/relationships/tags" Target="../tags/tag245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205.xml"/><Relationship Id="rId12" Type="http://schemas.openxmlformats.org/officeDocument/2006/relationships/tags" Target="../tags/tag210.xml"/><Relationship Id="rId17" Type="http://schemas.openxmlformats.org/officeDocument/2006/relationships/tags" Target="../tags/tag215.xml"/><Relationship Id="rId25" Type="http://schemas.openxmlformats.org/officeDocument/2006/relationships/tags" Target="../tags/tag223.xml"/><Relationship Id="rId33" Type="http://schemas.openxmlformats.org/officeDocument/2006/relationships/tags" Target="../tags/tag231.xml"/><Relationship Id="rId38" Type="http://schemas.openxmlformats.org/officeDocument/2006/relationships/tags" Target="../tags/tag236.xml"/><Relationship Id="rId46" Type="http://schemas.openxmlformats.org/officeDocument/2006/relationships/tags" Target="../tags/tag244.xml"/><Relationship Id="rId2" Type="http://schemas.openxmlformats.org/officeDocument/2006/relationships/tags" Target="../tags/tag200.xml"/><Relationship Id="rId16" Type="http://schemas.openxmlformats.org/officeDocument/2006/relationships/tags" Target="../tags/tag214.xml"/><Relationship Id="rId20" Type="http://schemas.openxmlformats.org/officeDocument/2006/relationships/tags" Target="../tags/tag218.xml"/><Relationship Id="rId29" Type="http://schemas.openxmlformats.org/officeDocument/2006/relationships/tags" Target="../tags/tag227.xml"/><Relationship Id="rId41" Type="http://schemas.openxmlformats.org/officeDocument/2006/relationships/tags" Target="../tags/tag239.xml"/><Relationship Id="rId1" Type="http://schemas.openxmlformats.org/officeDocument/2006/relationships/tags" Target="../tags/tag199.xml"/><Relationship Id="rId6" Type="http://schemas.openxmlformats.org/officeDocument/2006/relationships/tags" Target="../tags/tag204.xml"/><Relationship Id="rId11" Type="http://schemas.openxmlformats.org/officeDocument/2006/relationships/tags" Target="../tags/tag209.xml"/><Relationship Id="rId24" Type="http://schemas.openxmlformats.org/officeDocument/2006/relationships/tags" Target="../tags/tag222.xml"/><Relationship Id="rId32" Type="http://schemas.openxmlformats.org/officeDocument/2006/relationships/tags" Target="../tags/tag230.xml"/><Relationship Id="rId37" Type="http://schemas.openxmlformats.org/officeDocument/2006/relationships/tags" Target="../tags/tag235.xml"/><Relationship Id="rId40" Type="http://schemas.openxmlformats.org/officeDocument/2006/relationships/tags" Target="../tags/tag238.xml"/><Relationship Id="rId45" Type="http://schemas.openxmlformats.org/officeDocument/2006/relationships/tags" Target="../tags/tag243.xml"/><Relationship Id="rId5" Type="http://schemas.openxmlformats.org/officeDocument/2006/relationships/tags" Target="../tags/tag203.xml"/><Relationship Id="rId15" Type="http://schemas.openxmlformats.org/officeDocument/2006/relationships/tags" Target="../tags/tag213.xml"/><Relationship Id="rId23" Type="http://schemas.openxmlformats.org/officeDocument/2006/relationships/tags" Target="../tags/tag221.xml"/><Relationship Id="rId28" Type="http://schemas.openxmlformats.org/officeDocument/2006/relationships/tags" Target="../tags/tag226.xml"/><Relationship Id="rId36" Type="http://schemas.openxmlformats.org/officeDocument/2006/relationships/tags" Target="../tags/tag234.xml"/><Relationship Id="rId49" Type="http://schemas.openxmlformats.org/officeDocument/2006/relationships/tags" Target="../tags/tag247.xml"/><Relationship Id="rId10" Type="http://schemas.openxmlformats.org/officeDocument/2006/relationships/tags" Target="../tags/tag208.xml"/><Relationship Id="rId19" Type="http://schemas.openxmlformats.org/officeDocument/2006/relationships/tags" Target="../tags/tag217.xml"/><Relationship Id="rId31" Type="http://schemas.openxmlformats.org/officeDocument/2006/relationships/tags" Target="../tags/tag229.xml"/><Relationship Id="rId44" Type="http://schemas.openxmlformats.org/officeDocument/2006/relationships/tags" Target="../tags/tag242.xml"/><Relationship Id="rId4" Type="http://schemas.openxmlformats.org/officeDocument/2006/relationships/tags" Target="../tags/tag202.xml"/><Relationship Id="rId9" Type="http://schemas.openxmlformats.org/officeDocument/2006/relationships/tags" Target="../tags/tag207.xml"/><Relationship Id="rId14" Type="http://schemas.openxmlformats.org/officeDocument/2006/relationships/tags" Target="../tags/tag212.xml"/><Relationship Id="rId22" Type="http://schemas.openxmlformats.org/officeDocument/2006/relationships/tags" Target="../tags/tag220.xml"/><Relationship Id="rId27" Type="http://schemas.openxmlformats.org/officeDocument/2006/relationships/tags" Target="../tags/tag225.xml"/><Relationship Id="rId30" Type="http://schemas.openxmlformats.org/officeDocument/2006/relationships/tags" Target="../tags/tag228.xml"/><Relationship Id="rId35" Type="http://schemas.openxmlformats.org/officeDocument/2006/relationships/tags" Target="../tags/tag233.xml"/><Relationship Id="rId43" Type="http://schemas.openxmlformats.org/officeDocument/2006/relationships/tags" Target="../tags/tag241.xml"/><Relationship Id="rId48" Type="http://schemas.openxmlformats.org/officeDocument/2006/relationships/tags" Target="../tags/tag246.xml"/><Relationship Id="rId8" Type="http://schemas.openxmlformats.org/officeDocument/2006/relationships/tags" Target="../tags/tag206.xml"/><Relationship Id="rId51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Durability and Crash Recovery </a:t>
            </a:r>
            <a:r>
              <a:rPr lang="en-US" dirty="0" smtClean="0"/>
              <a:t>for Distributed In-Memory Storage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762000" y="4038600"/>
            <a:ext cx="7543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Ryan </a:t>
            </a:r>
            <a:r>
              <a:rPr lang="en-US" sz="2800" dirty="0" smtClean="0"/>
              <a:t>Stutsman,</a:t>
            </a:r>
            <a:endParaRPr lang="en-US" sz="2800" dirty="0"/>
          </a:p>
          <a:p>
            <a:r>
              <a:rPr lang="en-US" sz="2000" dirty="0" err="1" smtClean="0"/>
              <a:t>Asaf</a:t>
            </a:r>
            <a:r>
              <a:rPr lang="en-US" sz="2000" dirty="0" smtClean="0"/>
              <a:t> </a:t>
            </a:r>
            <a:r>
              <a:rPr lang="en-US" sz="2000" dirty="0" err="1" smtClean="0"/>
              <a:t>Cidon</a:t>
            </a:r>
            <a:r>
              <a:rPr lang="en-US" sz="2000" dirty="0" smtClean="0"/>
              <a:t>, </a:t>
            </a:r>
            <a:r>
              <a:rPr lang="en-US" sz="2000" dirty="0" err="1" smtClean="0"/>
              <a:t>Ankita</a:t>
            </a:r>
            <a:r>
              <a:rPr lang="en-US" sz="2000" dirty="0" smtClean="0"/>
              <a:t> </a:t>
            </a:r>
            <a:r>
              <a:rPr lang="en-US" sz="2000" dirty="0" err="1" smtClean="0"/>
              <a:t>Kejriwal</a:t>
            </a:r>
            <a:r>
              <a:rPr lang="en-US" sz="2000" dirty="0" smtClean="0"/>
              <a:t>,</a:t>
            </a:r>
          </a:p>
          <a:p>
            <a:r>
              <a:rPr lang="en-US" sz="2000" dirty="0" smtClean="0"/>
              <a:t>Ali </a:t>
            </a:r>
            <a:r>
              <a:rPr lang="en-US" sz="2000" dirty="0" err="1" smtClean="0"/>
              <a:t>Mashtizadeh</a:t>
            </a:r>
            <a:r>
              <a:rPr lang="en-US" sz="2000" dirty="0" smtClean="0"/>
              <a:t>, </a:t>
            </a:r>
            <a:r>
              <a:rPr lang="en-US" sz="2000" dirty="0" err="1" smtClean="0"/>
              <a:t>Aravind</a:t>
            </a:r>
            <a:r>
              <a:rPr lang="en-US" sz="2000" dirty="0" smtClean="0"/>
              <a:t> Narayanan,</a:t>
            </a:r>
          </a:p>
          <a:p>
            <a:r>
              <a:rPr lang="en-US" sz="2000" dirty="0" smtClean="0"/>
              <a:t>Diego </a:t>
            </a:r>
            <a:r>
              <a:rPr lang="en-US" sz="2000" dirty="0" err="1"/>
              <a:t>Ongaro</a:t>
            </a:r>
            <a:r>
              <a:rPr lang="en-US" sz="2000" dirty="0"/>
              <a:t>, Stephen M. </a:t>
            </a:r>
            <a:r>
              <a:rPr lang="en-US" sz="2000" dirty="0" smtClean="0"/>
              <a:t>Rumble,</a:t>
            </a:r>
          </a:p>
          <a:p>
            <a:r>
              <a:rPr lang="en-US" sz="2000" dirty="0" smtClean="0"/>
              <a:t>John </a:t>
            </a:r>
            <a:r>
              <a:rPr lang="en-US" sz="2000" dirty="0" err="1" smtClean="0"/>
              <a:t>Ousterhout</a:t>
            </a:r>
            <a:r>
              <a:rPr lang="en-US" sz="2000" dirty="0" smtClean="0"/>
              <a:t>, and </a:t>
            </a:r>
            <a:r>
              <a:rPr lang="en-US" sz="2000" dirty="0"/>
              <a:t>Mendel </a:t>
            </a:r>
            <a:r>
              <a:rPr lang="en-US" sz="2000" dirty="0" err="1"/>
              <a:t>Rosenblum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7425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37764"/>
    </mc:Choice>
    <mc:Fallback xmlns="">
      <p:transition spd="slow" advTm="3776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Normal Operation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10</a:t>
            </a:fld>
            <a:endParaRPr lang="en-US" dirty="0"/>
          </a:p>
        </p:txBody>
      </p:sp>
      <p:sp>
        <p:nvSpPr>
          <p:cNvPr id="190" name="Cloud 189"/>
          <p:cNvSpPr/>
          <p:nvPr>
            <p:custDataLst>
              <p:tags r:id="rId4"/>
            </p:custDataLst>
          </p:nvPr>
        </p:nvSpPr>
        <p:spPr>
          <a:xfrm rot="21480000" flipV="1">
            <a:off x="5379545" y="3478073"/>
            <a:ext cx="3562350" cy="727186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ounded Rectangle 114"/>
          <p:cNvSpPr/>
          <p:nvPr>
            <p:custDataLst>
              <p:tags r:id="rId5"/>
            </p:custDataLst>
          </p:nvPr>
        </p:nvSpPr>
        <p:spPr>
          <a:xfrm>
            <a:off x="5570209" y="1219200"/>
            <a:ext cx="3181022" cy="2166155"/>
          </a:xfrm>
          <a:prstGeom prst="roundRect">
            <a:avLst>
              <a:gd name="adj" fmla="val 9844"/>
            </a:avLst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6" name="TextBox 115"/>
          <p:cNvSpPr txBox="1"/>
          <p:nvPr>
            <p:custDataLst>
              <p:tags r:id="rId6"/>
            </p:custDataLst>
          </p:nvPr>
        </p:nvSpPr>
        <p:spPr>
          <a:xfrm>
            <a:off x="6737367" y="1219200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118" name="TextBox 117"/>
          <p:cNvSpPr txBox="1"/>
          <p:nvPr>
            <p:custDataLst>
              <p:tags r:id="rId7"/>
            </p:custDataLst>
          </p:nvPr>
        </p:nvSpPr>
        <p:spPr>
          <a:xfrm>
            <a:off x="6641989" y="5867400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sp>
        <p:nvSpPr>
          <p:cNvPr id="144" name="Rounded Rectangle 143"/>
          <p:cNvSpPr/>
          <p:nvPr>
            <p:custDataLst>
              <p:tags r:id="rId8"/>
            </p:custDataLst>
          </p:nvPr>
        </p:nvSpPr>
        <p:spPr>
          <a:xfrm>
            <a:off x="7808420" y="4343401"/>
            <a:ext cx="1143000" cy="892702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grpSp>
        <p:nvGrpSpPr>
          <p:cNvPr id="143" name="Group 39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7951295" y="5182481"/>
            <a:ext cx="857250" cy="638530"/>
            <a:chOff x="3744" y="1452"/>
            <a:chExt cx="336" cy="240"/>
          </a:xfrm>
        </p:grpSpPr>
        <p:sp>
          <p:nvSpPr>
            <p:cNvPr id="146" name="Oval 40"/>
            <p:cNvSpPr>
              <a:spLocks noChangeArrowheads="1"/>
            </p:cNvSpPr>
            <p:nvPr/>
          </p:nvSpPr>
          <p:spPr bwMode="auto">
            <a:xfrm>
              <a:off x="3744" y="1596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7" name="Oval 41"/>
            <p:cNvSpPr>
              <a:spLocks noChangeArrowheads="1"/>
            </p:cNvSpPr>
            <p:nvPr/>
          </p:nvSpPr>
          <p:spPr bwMode="auto">
            <a:xfrm>
              <a:off x="3744" y="154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8" name="Oval 42"/>
            <p:cNvSpPr>
              <a:spLocks noChangeArrowheads="1"/>
            </p:cNvSpPr>
            <p:nvPr/>
          </p:nvSpPr>
          <p:spPr bwMode="auto">
            <a:xfrm>
              <a:off x="3744" y="150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9" name="Oval 43"/>
            <p:cNvSpPr>
              <a:spLocks noChangeArrowheads="1"/>
            </p:cNvSpPr>
            <p:nvPr/>
          </p:nvSpPr>
          <p:spPr bwMode="auto">
            <a:xfrm>
              <a:off x="3744" y="145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77" name="Rounded Rectangle 176"/>
          <p:cNvSpPr/>
          <p:nvPr>
            <p:custDataLst>
              <p:tags r:id="rId10"/>
            </p:custDataLst>
          </p:nvPr>
        </p:nvSpPr>
        <p:spPr>
          <a:xfrm>
            <a:off x="6589220" y="4343401"/>
            <a:ext cx="1143000" cy="892702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grpSp>
        <p:nvGrpSpPr>
          <p:cNvPr id="176" name="Group 39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6732095" y="5182481"/>
            <a:ext cx="857250" cy="638530"/>
            <a:chOff x="3744" y="1452"/>
            <a:chExt cx="336" cy="240"/>
          </a:xfrm>
        </p:grpSpPr>
        <p:sp>
          <p:nvSpPr>
            <p:cNvPr id="179" name="Oval 40"/>
            <p:cNvSpPr>
              <a:spLocks noChangeArrowheads="1"/>
            </p:cNvSpPr>
            <p:nvPr/>
          </p:nvSpPr>
          <p:spPr bwMode="auto">
            <a:xfrm>
              <a:off x="3744" y="1596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0" name="Oval 41"/>
            <p:cNvSpPr>
              <a:spLocks noChangeArrowheads="1"/>
            </p:cNvSpPr>
            <p:nvPr/>
          </p:nvSpPr>
          <p:spPr bwMode="auto">
            <a:xfrm>
              <a:off x="3744" y="154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1" name="Oval 42"/>
            <p:cNvSpPr>
              <a:spLocks noChangeArrowheads="1"/>
            </p:cNvSpPr>
            <p:nvPr/>
          </p:nvSpPr>
          <p:spPr bwMode="auto">
            <a:xfrm>
              <a:off x="3744" y="150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2" name="Oval 43"/>
            <p:cNvSpPr>
              <a:spLocks noChangeArrowheads="1"/>
            </p:cNvSpPr>
            <p:nvPr/>
          </p:nvSpPr>
          <p:spPr bwMode="auto">
            <a:xfrm>
              <a:off x="3744" y="145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84" name="Rounded Rectangle 183"/>
          <p:cNvSpPr/>
          <p:nvPr>
            <p:custDataLst>
              <p:tags r:id="rId12"/>
            </p:custDataLst>
          </p:nvPr>
        </p:nvSpPr>
        <p:spPr>
          <a:xfrm>
            <a:off x="5370020" y="4343401"/>
            <a:ext cx="1143000" cy="892702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grpSp>
        <p:nvGrpSpPr>
          <p:cNvPr id="183" name="Group 39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5512895" y="5182481"/>
            <a:ext cx="857250" cy="638530"/>
            <a:chOff x="3744" y="1452"/>
            <a:chExt cx="336" cy="240"/>
          </a:xfrm>
        </p:grpSpPr>
        <p:sp>
          <p:nvSpPr>
            <p:cNvPr id="186" name="Oval 40"/>
            <p:cNvSpPr>
              <a:spLocks noChangeArrowheads="1"/>
            </p:cNvSpPr>
            <p:nvPr/>
          </p:nvSpPr>
          <p:spPr bwMode="auto">
            <a:xfrm>
              <a:off x="3744" y="1596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7" name="Oval 41"/>
            <p:cNvSpPr>
              <a:spLocks noChangeArrowheads="1"/>
            </p:cNvSpPr>
            <p:nvPr/>
          </p:nvSpPr>
          <p:spPr bwMode="auto">
            <a:xfrm>
              <a:off x="3744" y="154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8" name="Oval 42"/>
            <p:cNvSpPr>
              <a:spLocks noChangeArrowheads="1"/>
            </p:cNvSpPr>
            <p:nvPr/>
          </p:nvSpPr>
          <p:spPr bwMode="auto">
            <a:xfrm>
              <a:off x="3744" y="150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" name="Oval 43"/>
            <p:cNvSpPr>
              <a:spLocks noChangeArrowheads="1"/>
            </p:cNvSpPr>
            <p:nvPr/>
          </p:nvSpPr>
          <p:spPr bwMode="auto">
            <a:xfrm>
              <a:off x="3744" y="145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57" name="Content Placeholder 1"/>
          <p:cNvSpPr>
            <a:spLocks noGrp="1"/>
          </p:cNvSpPr>
          <p:nvPr>
            <p:ph idx="1"/>
            <p:custDataLst>
              <p:tags r:id="rId14"/>
            </p:custDataLst>
          </p:nvPr>
        </p:nvSpPr>
        <p:spPr>
          <a:xfrm>
            <a:off x="457199" y="1143000"/>
            <a:ext cx="4191001" cy="4983163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2200" dirty="0" smtClean="0"/>
              <a:t>Backups buffer update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No synchronous disk write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Must flush on power loss</a:t>
            </a:r>
          </a:p>
          <a:p>
            <a:pPr lvl="1">
              <a:spcBef>
                <a:spcPts val="300"/>
              </a:spcBef>
            </a:pPr>
            <a:endParaRPr lang="en-US" sz="2200" dirty="0" smtClean="0"/>
          </a:p>
        </p:txBody>
      </p:sp>
      <p:sp>
        <p:nvSpPr>
          <p:cNvPr id="55" name="TextBox 54"/>
          <p:cNvSpPr txBox="1"/>
          <p:nvPr>
            <p:custDataLst>
              <p:tags r:id="rId15"/>
            </p:custDataLst>
          </p:nvPr>
        </p:nvSpPr>
        <p:spPr>
          <a:xfrm>
            <a:off x="6518171" y="3077578"/>
            <a:ext cx="13869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204B98"/>
                </a:solidFill>
              </a:rPr>
              <a:t>In-memory Log</a:t>
            </a:r>
            <a:endParaRPr lang="en-US" sz="1400" dirty="0">
              <a:solidFill>
                <a:srgbClr val="204B98"/>
              </a:solidFill>
            </a:endParaRPr>
          </a:p>
        </p:txBody>
      </p:sp>
      <p:grpSp>
        <p:nvGrpSpPr>
          <p:cNvPr id="20" name="Group 19"/>
          <p:cNvGrpSpPr/>
          <p:nvPr>
            <p:custDataLst>
              <p:tags r:id="rId16"/>
            </p:custDataLst>
          </p:nvPr>
        </p:nvGrpSpPr>
        <p:grpSpPr>
          <a:xfrm>
            <a:off x="5780696" y="2698742"/>
            <a:ext cx="2760048" cy="405825"/>
            <a:chOff x="5780696" y="2698742"/>
            <a:chExt cx="2760048" cy="405825"/>
          </a:xfrm>
        </p:grpSpPr>
        <p:grpSp>
          <p:nvGrpSpPr>
            <p:cNvPr id="16" name="Group 15"/>
            <p:cNvGrpSpPr/>
            <p:nvPr/>
          </p:nvGrpSpPr>
          <p:grpSpPr>
            <a:xfrm>
              <a:off x="5780696" y="2698742"/>
              <a:ext cx="920016" cy="405825"/>
              <a:chOff x="3581400" y="7691005"/>
              <a:chExt cx="920016" cy="405825"/>
            </a:xfrm>
          </p:grpSpPr>
          <p:sp>
            <p:nvSpPr>
              <p:cNvPr id="152" name="Rectangle 151"/>
              <p:cNvSpPr/>
              <p:nvPr>
                <p:custDataLst>
                  <p:tags r:id="rId42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1" name="Rectangle 150"/>
              <p:cNvSpPr/>
              <p:nvPr>
                <p:custDataLst>
                  <p:tags r:id="rId43"/>
                </p:custDataLst>
              </p:nvPr>
            </p:nvSpPr>
            <p:spPr>
              <a:xfrm>
                <a:off x="3581400" y="7691005"/>
                <a:ext cx="438633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0" name="Rectangle 149"/>
              <p:cNvSpPr/>
              <p:nvPr>
                <p:custDataLst>
                  <p:tags r:id="rId44"/>
                </p:custDataLst>
              </p:nvPr>
            </p:nvSpPr>
            <p:spPr>
              <a:xfrm>
                <a:off x="3581400" y="7691005"/>
                <a:ext cx="304800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5" name="Rectangle 144"/>
              <p:cNvSpPr/>
              <p:nvPr>
                <p:custDataLst>
                  <p:tags r:id="rId45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3" name="Group 152"/>
            <p:cNvGrpSpPr/>
            <p:nvPr/>
          </p:nvGrpSpPr>
          <p:grpSpPr>
            <a:xfrm>
              <a:off x="6700712" y="2698742"/>
              <a:ext cx="920016" cy="405825"/>
              <a:chOff x="3581400" y="7691005"/>
              <a:chExt cx="920016" cy="405825"/>
            </a:xfrm>
          </p:grpSpPr>
          <p:sp>
            <p:nvSpPr>
              <p:cNvPr id="154" name="Rectangle 153"/>
              <p:cNvSpPr/>
              <p:nvPr>
                <p:custDataLst>
                  <p:tags r:id="rId39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5" name="Rectangle 154"/>
              <p:cNvSpPr/>
              <p:nvPr>
                <p:custDataLst>
                  <p:tags r:id="rId40"/>
                </p:custDataLst>
              </p:nvPr>
            </p:nvSpPr>
            <p:spPr>
              <a:xfrm>
                <a:off x="3581400" y="7691005"/>
                <a:ext cx="609600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7" name="Rectangle 156"/>
              <p:cNvSpPr/>
              <p:nvPr>
                <p:custDataLst>
                  <p:tags r:id="rId41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8" name="Group 157"/>
            <p:cNvGrpSpPr/>
            <p:nvPr/>
          </p:nvGrpSpPr>
          <p:grpSpPr>
            <a:xfrm>
              <a:off x="7620728" y="2698742"/>
              <a:ext cx="920016" cy="405825"/>
              <a:chOff x="3581400" y="7691005"/>
              <a:chExt cx="920016" cy="405825"/>
            </a:xfrm>
          </p:grpSpPr>
          <p:sp>
            <p:nvSpPr>
              <p:cNvPr id="160" name="Rectangle 159"/>
              <p:cNvSpPr/>
              <p:nvPr>
                <p:custDataLst>
                  <p:tags r:id="rId36"/>
                </p:custDataLst>
              </p:nvPr>
            </p:nvSpPr>
            <p:spPr>
              <a:xfrm>
                <a:off x="3581400" y="7691005"/>
                <a:ext cx="609600" cy="405825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1" name="Rectangle 160"/>
              <p:cNvSpPr/>
              <p:nvPr>
                <p:custDataLst>
                  <p:tags r:id="rId37"/>
                </p:custDataLst>
              </p:nvPr>
            </p:nvSpPr>
            <p:spPr>
              <a:xfrm>
                <a:off x="3581400" y="7691005"/>
                <a:ext cx="388568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2" name="Rectangle 161"/>
              <p:cNvSpPr/>
              <p:nvPr>
                <p:custDataLst>
                  <p:tags r:id="rId38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9" name="Group 18"/>
          <p:cNvGrpSpPr/>
          <p:nvPr>
            <p:custDataLst>
              <p:tags r:id="rId17"/>
            </p:custDataLst>
          </p:nvPr>
        </p:nvGrpSpPr>
        <p:grpSpPr>
          <a:xfrm>
            <a:off x="5481512" y="4494927"/>
            <a:ext cx="920016" cy="686681"/>
            <a:chOff x="5522295" y="4495800"/>
            <a:chExt cx="920016" cy="686681"/>
          </a:xfrm>
        </p:grpSpPr>
        <p:grpSp>
          <p:nvGrpSpPr>
            <p:cNvPr id="163" name="Group 162"/>
            <p:cNvGrpSpPr/>
            <p:nvPr/>
          </p:nvGrpSpPr>
          <p:grpSpPr>
            <a:xfrm>
              <a:off x="5522295" y="4495800"/>
              <a:ext cx="920016" cy="405825"/>
              <a:chOff x="3581400" y="7691005"/>
              <a:chExt cx="920016" cy="405825"/>
            </a:xfrm>
          </p:grpSpPr>
          <p:sp>
            <p:nvSpPr>
              <p:cNvPr id="164" name="Rectangle 163"/>
              <p:cNvSpPr/>
              <p:nvPr>
                <p:custDataLst>
                  <p:tags r:id="rId32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5" name="Rectangle 164"/>
              <p:cNvSpPr/>
              <p:nvPr>
                <p:custDataLst>
                  <p:tags r:id="rId33"/>
                </p:custDataLst>
              </p:nvPr>
            </p:nvSpPr>
            <p:spPr>
              <a:xfrm>
                <a:off x="3581400" y="7691005"/>
                <a:ext cx="609600" cy="405825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6" name="Rectangle 165"/>
              <p:cNvSpPr/>
              <p:nvPr>
                <p:custDataLst>
                  <p:tags r:id="rId34"/>
                </p:custDataLst>
              </p:nvPr>
            </p:nvSpPr>
            <p:spPr>
              <a:xfrm>
                <a:off x="3581400" y="7691005"/>
                <a:ext cx="388568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7" name="Rectangle 166"/>
              <p:cNvSpPr/>
              <p:nvPr>
                <p:custDataLst>
                  <p:tags r:id="rId35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68" name="TextBox 167"/>
            <p:cNvSpPr txBox="1"/>
            <p:nvPr>
              <p:custDataLst>
                <p:tags r:id="rId31"/>
              </p:custDataLst>
            </p:nvPr>
          </p:nvSpPr>
          <p:spPr>
            <a:xfrm>
              <a:off x="5617716" y="4843927"/>
              <a:ext cx="7291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6C00"/>
                  </a:solidFill>
                </a:rPr>
                <a:t>Buffer</a:t>
              </a:r>
              <a:endParaRPr lang="en-US" sz="1600" dirty="0">
                <a:solidFill>
                  <a:srgbClr val="006C00"/>
                </a:solidFill>
              </a:endParaRPr>
            </a:p>
          </p:txBody>
        </p:sp>
      </p:grpSp>
      <p:grpSp>
        <p:nvGrpSpPr>
          <p:cNvPr id="169" name="Group 168"/>
          <p:cNvGrpSpPr/>
          <p:nvPr>
            <p:custDataLst>
              <p:tags r:id="rId18"/>
            </p:custDataLst>
          </p:nvPr>
        </p:nvGrpSpPr>
        <p:grpSpPr>
          <a:xfrm>
            <a:off x="6700712" y="4494927"/>
            <a:ext cx="920016" cy="686681"/>
            <a:chOff x="5522295" y="4495800"/>
            <a:chExt cx="920016" cy="686681"/>
          </a:xfrm>
        </p:grpSpPr>
        <p:grpSp>
          <p:nvGrpSpPr>
            <p:cNvPr id="170" name="Group 169"/>
            <p:cNvGrpSpPr/>
            <p:nvPr/>
          </p:nvGrpSpPr>
          <p:grpSpPr>
            <a:xfrm>
              <a:off x="5522295" y="4495800"/>
              <a:ext cx="920016" cy="405825"/>
              <a:chOff x="3581400" y="7691005"/>
              <a:chExt cx="920016" cy="405825"/>
            </a:xfrm>
          </p:grpSpPr>
          <p:sp>
            <p:nvSpPr>
              <p:cNvPr id="172" name="Rectangle 171"/>
              <p:cNvSpPr/>
              <p:nvPr>
                <p:custDataLst>
                  <p:tags r:id="rId27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3" name="Rectangle 172"/>
              <p:cNvSpPr/>
              <p:nvPr>
                <p:custDataLst>
                  <p:tags r:id="rId28"/>
                </p:custDataLst>
              </p:nvPr>
            </p:nvSpPr>
            <p:spPr>
              <a:xfrm>
                <a:off x="3581400" y="7691005"/>
                <a:ext cx="609600" cy="405825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4" name="Rectangle 173"/>
              <p:cNvSpPr/>
              <p:nvPr>
                <p:custDataLst>
                  <p:tags r:id="rId29"/>
                </p:custDataLst>
              </p:nvPr>
            </p:nvSpPr>
            <p:spPr>
              <a:xfrm>
                <a:off x="3581400" y="7691005"/>
                <a:ext cx="388568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5" name="Rectangle 174"/>
              <p:cNvSpPr/>
              <p:nvPr>
                <p:custDataLst>
                  <p:tags r:id="rId30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1" name="TextBox 170"/>
            <p:cNvSpPr txBox="1"/>
            <p:nvPr>
              <p:custDataLst>
                <p:tags r:id="rId26"/>
              </p:custDataLst>
            </p:nvPr>
          </p:nvSpPr>
          <p:spPr>
            <a:xfrm>
              <a:off x="5617716" y="4843927"/>
              <a:ext cx="7291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6C00"/>
                  </a:solidFill>
                </a:rPr>
                <a:t>Buffer</a:t>
              </a:r>
              <a:endParaRPr lang="en-US" sz="1600" dirty="0">
                <a:solidFill>
                  <a:srgbClr val="006C00"/>
                </a:solidFill>
              </a:endParaRPr>
            </a:p>
          </p:txBody>
        </p:sp>
      </p:grpSp>
      <p:grpSp>
        <p:nvGrpSpPr>
          <p:cNvPr id="178" name="Group 177"/>
          <p:cNvGrpSpPr/>
          <p:nvPr>
            <p:custDataLst>
              <p:tags r:id="rId19"/>
            </p:custDataLst>
          </p:nvPr>
        </p:nvGrpSpPr>
        <p:grpSpPr>
          <a:xfrm>
            <a:off x="7919912" y="4494927"/>
            <a:ext cx="920016" cy="686681"/>
            <a:chOff x="5522295" y="4495800"/>
            <a:chExt cx="920016" cy="686681"/>
          </a:xfrm>
        </p:grpSpPr>
        <p:grpSp>
          <p:nvGrpSpPr>
            <p:cNvPr id="185" name="Group 184"/>
            <p:cNvGrpSpPr/>
            <p:nvPr/>
          </p:nvGrpSpPr>
          <p:grpSpPr>
            <a:xfrm>
              <a:off x="5522295" y="4495800"/>
              <a:ext cx="920016" cy="405825"/>
              <a:chOff x="3581400" y="7691005"/>
              <a:chExt cx="920016" cy="405825"/>
            </a:xfrm>
          </p:grpSpPr>
          <p:sp>
            <p:nvSpPr>
              <p:cNvPr id="192" name="Rectangle 191"/>
              <p:cNvSpPr/>
              <p:nvPr>
                <p:custDataLst>
                  <p:tags r:id="rId22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3" name="Rectangle 192"/>
              <p:cNvSpPr/>
              <p:nvPr>
                <p:custDataLst>
                  <p:tags r:id="rId23"/>
                </p:custDataLst>
              </p:nvPr>
            </p:nvSpPr>
            <p:spPr>
              <a:xfrm>
                <a:off x="3581400" y="7691005"/>
                <a:ext cx="609600" cy="405825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4" name="Rectangle 193"/>
              <p:cNvSpPr/>
              <p:nvPr>
                <p:custDataLst>
                  <p:tags r:id="rId24"/>
                </p:custDataLst>
              </p:nvPr>
            </p:nvSpPr>
            <p:spPr>
              <a:xfrm>
                <a:off x="3581400" y="7691005"/>
                <a:ext cx="388568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5" name="Rectangle 194"/>
              <p:cNvSpPr/>
              <p:nvPr>
                <p:custDataLst>
                  <p:tags r:id="rId25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91" name="TextBox 190"/>
            <p:cNvSpPr txBox="1"/>
            <p:nvPr>
              <p:custDataLst>
                <p:tags r:id="rId21"/>
              </p:custDataLst>
            </p:nvPr>
          </p:nvSpPr>
          <p:spPr>
            <a:xfrm>
              <a:off x="5617716" y="4843927"/>
              <a:ext cx="7291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6C00"/>
                  </a:solidFill>
                </a:rPr>
                <a:t>Buffer</a:t>
              </a:r>
              <a:endParaRPr lang="en-US" sz="1600" dirty="0">
                <a:solidFill>
                  <a:srgbClr val="006C00"/>
                </a:solidFill>
              </a:endParaRPr>
            </a:p>
          </p:txBody>
        </p:sp>
      </p:grpSp>
      <p:cxnSp>
        <p:nvCxnSpPr>
          <p:cNvPr id="245" name="Straight Arrow Connector 244"/>
          <p:cNvCxnSpPr/>
          <p:nvPr>
            <p:custDataLst>
              <p:tags r:id="rId20"/>
            </p:custDataLst>
          </p:nvPr>
        </p:nvCxnSpPr>
        <p:spPr>
          <a:xfrm flipH="1">
            <a:off x="4724400" y="2133600"/>
            <a:ext cx="1393222" cy="0"/>
          </a:xfrm>
          <a:prstGeom prst="straightConnector1">
            <a:avLst/>
          </a:prstGeom>
          <a:ln w="2540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96948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672"/>
    </mc:Choice>
    <mc:Fallback xmlns="">
      <p:transition spd="slow" advTm="46672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Normal Operation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11</a:t>
            </a:fld>
            <a:endParaRPr lang="en-US" dirty="0"/>
          </a:p>
        </p:txBody>
      </p:sp>
      <p:sp>
        <p:nvSpPr>
          <p:cNvPr id="190" name="Cloud 189"/>
          <p:cNvSpPr/>
          <p:nvPr>
            <p:custDataLst>
              <p:tags r:id="rId4"/>
            </p:custDataLst>
          </p:nvPr>
        </p:nvSpPr>
        <p:spPr>
          <a:xfrm rot="21480000" flipV="1">
            <a:off x="5379545" y="3478073"/>
            <a:ext cx="3562350" cy="727186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ounded Rectangle 114"/>
          <p:cNvSpPr/>
          <p:nvPr>
            <p:custDataLst>
              <p:tags r:id="rId5"/>
            </p:custDataLst>
          </p:nvPr>
        </p:nvSpPr>
        <p:spPr>
          <a:xfrm>
            <a:off x="5570209" y="1219200"/>
            <a:ext cx="3181022" cy="2166155"/>
          </a:xfrm>
          <a:prstGeom prst="roundRect">
            <a:avLst>
              <a:gd name="adj" fmla="val 9844"/>
            </a:avLst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6" name="TextBox 115"/>
          <p:cNvSpPr txBox="1"/>
          <p:nvPr>
            <p:custDataLst>
              <p:tags r:id="rId6"/>
            </p:custDataLst>
          </p:nvPr>
        </p:nvSpPr>
        <p:spPr>
          <a:xfrm>
            <a:off x="6737367" y="1219200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118" name="TextBox 117"/>
          <p:cNvSpPr txBox="1"/>
          <p:nvPr>
            <p:custDataLst>
              <p:tags r:id="rId7"/>
            </p:custDataLst>
          </p:nvPr>
        </p:nvSpPr>
        <p:spPr>
          <a:xfrm>
            <a:off x="6641989" y="5867400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sp>
        <p:nvSpPr>
          <p:cNvPr id="144" name="Rounded Rectangle 143"/>
          <p:cNvSpPr/>
          <p:nvPr>
            <p:custDataLst>
              <p:tags r:id="rId8"/>
            </p:custDataLst>
          </p:nvPr>
        </p:nvSpPr>
        <p:spPr>
          <a:xfrm>
            <a:off x="7808420" y="4343401"/>
            <a:ext cx="1143000" cy="892702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grpSp>
        <p:nvGrpSpPr>
          <p:cNvPr id="143" name="Group 39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7951295" y="5182481"/>
            <a:ext cx="857250" cy="638530"/>
            <a:chOff x="3744" y="1452"/>
            <a:chExt cx="336" cy="240"/>
          </a:xfrm>
        </p:grpSpPr>
        <p:sp>
          <p:nvSpPr>
            <p:cNvPr id="146" name="Oval 40"/>
            <p:cNvSpPr>
              <a:spLocks noChangeArrowheads="1"/>
            </p:cNvSpPr>
            <p:nvPr/>
          </p:nvSpPr>
          <p:spPr bwMode="auto">
            <a:xfrm>
              <a:off x="3744" y="1596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7" name="Oval 41"/>
            <p:cNvSpPr>
              <a:spLocks noChangeArrowheads="1"/>
            </p:cNvSpPr>
            <p:nvPr/>
          </p:nvSpPr>
          <p:spPr bwMode="auto">
            <a:xfrm>
              <a:off x="3744" y="154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8" name="Oval 42"/>
            <p:cNvSpPr>
              <a:spLocks noChangeArrowheads="1"/>
            </p:cNvSpPr>
            <p:nvPr/>
          </p:nvSpPr>
          <p:spPr bwMode="auto">
            <a:xfrm>
              <a:off x="3744" y="150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9" name="Oval 43"/>
            <p:cNvSpPr>
              <a:spLocks noChangeArrowheads="1"/>
            </p:cNvSpPr>
            <p:nvPr/>
          </p:nvSpPr>
          <p:spPr bwMode="auto">
            <a:xfrm>
              <a:off x="3744" y="145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77" name="Rounded Rectangle 176"/>
          <p:cNvSpPr/>
          <p:nvPr>
            <p:custDataLst>
              <p:tags r:id="rId10"/>
            </p:custDataLst>
          </p:nvPr>
        </p:nvSpPr>
        <p:spPr>
          <a:xfrm>
            <a:off x="6589220" y="4343401"/>
            <a:ext cx="1143000" cy="892702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grpSp>
        <p:nvGrpSpPr>
          <p:cNvPr id="176" name="Group 39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6732095" y="5182481"/>
            <a:ext cx="857250" cy="638530"/>
            <a:chOff x="3744" y="1452"/>
            <a:chExt cx="336" cy="240"/>
          </a:xfrm>
        </p:grpSpPr>
        <p:sp>
          <p:nvSpPr>
            <p:cNvPr id="179" name="Oval 40"/>
            <p:cNvSpPr>
              <a:spLocks noChangeArrowheads="1"/>
            </p:cNvSpPr>
            <p:nvPr/>
          </p:nvSpPr>
          <p:spPr bwMode="auto">
            <a:xfrm>
              <a:off x="3744" y="1596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0" name="Oval 41"/>
            <p:cNvSpPr>
              <a:spLocks noChangeArrowheads="1"/>
            </p:cNvSpPr>
            <p:nvPr/>
          </p:nvSpPr>
          <p:spPr bwMode="auto">
            <a:xfrm>
              <a:off x="3744" y="154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1" name="Oval 42"/>
            <p:cNvSpPr>
              <a:spLocks noChangeArrowheads="1"/>
            </p:cNvSpPr>
            <p:nvPr/>
          </p:nvSpPr>
          <p:spPr bwMode="auto">
            <a:xfrm>
              <a:off x="3744" y="150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2" name="Oval 43"/>
            <p:cNvSpPr>
              <a:spLocks noChangeArrowheads="1"/>
            </p:cNvSpPr>
            <p:nvPr/>
          </p:nvSpPr>
          <p:spPr bwMode="auto">
            <a:xfrm>
              <a:off x="3744" y="145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84" name="Rounded Rectangle 183"/>
          <p:cNvSpPr/>
          <p:nvPr>
            <p:custDataLst>
              <p:tags r:id="rId12"/>
            </p:custDataLst>
          </p:nvPr>
        </p:nvSpPr>
        <p:spPr>
          <a:xfrm>
            <a:off x="5370020" y="4343401"/>
            <a:ext cx="1143000" cy="892702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grpSp>
        <p:nvGrpSpPr>
          <p:cNvPr id="183" name="Group 39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5512895" y="5182481"/>
            <a:ext cx="857250" cy="638530"/>
            <a:chOff x="3744" y="1452"/>
            <a:chExt cx="336" cy="240"/>
          </a:xfrm>
        </p:grpSpPr>
        <p:sp>
          <p:nvSpPr>
            <p:cNvPr id="186" name="Oval 40"/>
            <p:cNvSpPr>
              <a:spLocks noChangeArrowheads="1"/>
            </p:cNvSpPr>
            <p:nvPr/>
          </p:nvSpPr>
          <p:spPr bwMode="auto">
            <a:xfrm>
              <a:off x="3744" y="1596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7" name="Oval 41"/>
            <p:cNvSpPr>
              <a:spLocks noChangeArrowheads="1"/>
            </p:cNvSpPr>
            <p:nvPr/>
          </p:nvSpPr>
          <p:spPr bwMode="auto">
            <a:xfrm>
              <a:off x="3744" y="154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8" name="Oval 42"/>
            <p:cNvSpPr>
              <a:spLocks noChangeArrowheads="1"/>
            </p:cNvSpPr>
            <p:nvPr/>
          </p:nvSpPr>
          <p:spPr bwMode="auto">
            <a:xfrm>
              <a:off x="3744" y="150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" name="Oval 43"/>
            <p:cNvSpPr>
              <a:spLocks noChangeArrowheads="1"/>
            </p:cNvSpPr>
            <p:nvPr/>
          </p:nvSpPr>
          <p:spPr bwMode="auto">
            <a:xfrm>
              <a:off x="3744" y="145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57" name="Content Placeholder 1"/>
          <p:cNvSpPr>
            <a:spLocks noGrp="1"/>
          </p:cNvSpPr>
          <p:nvPr>
            <p:ph idx="1"/>
            <p:custDataLst>
              <p:tags r:id="rId14"/>
            </p:custDataLst>
          </p:nvPr>
        </p:nvSpPr>
        <p:spPr>
          <a:xfrm>
            <a:off x="457199" y="1143000"/>
            <a:ext cx="4191001" cy="4983163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2200" dirty="0" smtClean="0"/>
              <a:t>Backups buffer update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No synchronous disk write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Must flush on power </a:t>
            </a:r>
            <a:r>
              <a:rPr lang="en-US" sz="2200" dirty="0" smtClean="0"/>
              <a:t>loss</a:t>
            </a:r>
          </a:p>
          <a:p>
            <a:pPr lvl="1">
              <a:spcBef>
                <a:spcPts val="300"/>
              </a:spcBef>
            </a:pPr>
            <a:endParaRPr lang="en-US" sz="2200" dirty="0"/>
          </a:p>
          <a:p>
            <a:pPr>
              <a:spcBef>
                <a:spcPts val="300"/>
              </a:spcBef>
            </a:pPr>
            <a:r>
              <a:rPr lang="en-US" sz="2200" dirty="0"/>
              <a:t>Bulk writes in </a:t>
            </a:r>
            <a:r>
              <a:rPr lang="en-US" sz="2200" dirty="0" smtClean="0"/>
              <a:t>background</a:t>
            </a:r>
            <a:endParaRPr lang="en-US" sz="2200" dirty="0"/>
          </a:p>
        </p:txBody>
      </p:sp>
      <p:sp>
        <p:nvSpPr>
          <p:cNvPr id="55" name="TextBox 54"/>
          <p:cNvSpPr txBox="1"/>
          <p:nvPr>
            <p:custDataLst>
              <p:tags r:id="rId15"/>
            </p:custDataLst>
          </p:nvPr>
        </p:nvSpPr>
        <p:spPr>
          <a:xfrm>
            <a:off x="6518171" y="3077578"/>
            <a:ext cx="13869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204B98"/>
                </a:solidFill>
              </a:rPr>
              <a:t>In-memory Log</a:t>
            </a:r>
            <a:endParaRPr lang="en-US" sz="1400" dirty="0">
              <a:solidFill>
                <a:srgbClr val="204B98"/>
              </a:solidFill>
            </a:endParaRPr>
          </a:p>
        </p:txBody>
      </p:sp>
      <p:grpSp>
        <p:nvGrpSpPr>
          <p:cNvPr id="20" name="Group 19"/>
          <p:cNvGrpSpPr/>
          <p:nvPr>
            <p:custDataLst>
              <p:tags r:id="rId16"/>
            </p:custDataLst>
          </p:nvPr>
        </p:nvGrpSpPr>
        <p:grpSpPr>
          <a:xfrm>
            <a:off x="5780696" y="2698742"/>
            <a:ext cx="2760048" cy="405825"/>
            <a:chOff x="5780696" y="2698742"/>
            <a:chExt cx="2760048" cy="405825"/>
          </a:xfrm>
        </p:grpSpPr>
        <p:grpSp>
          <p:nvGrpSpPr>
            <p:cNvPr id="16" name="Group 15"/>
            <p:cNvGrpSpPr/>
            <p:nvPr/>
          </p:nvGrpSpPr>
          <p:grpSpPr>
            <a:xfrm>
              <a:off x="5780696" y="2698742"/>
              <a:ext cx="920016" cy="405825"/>
              <a:chOff x="3581400" y="7691005"/>
              <a:chExt cx="920016" cy="405825"/>
            </a:xfrm>
          </p:grpSpPr>
          <p:sp>
            <p:nvSpPr>
              <p:cNvPr id="152" name="Rectangle 151"/>
              <p:cNvSpPr/>
              <p:nvPr>
                <p:custDataLst>
                  <p:tags r:id="rId60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1" name="Rectangle 150"/>
              <p:cNvSpPr/>
              <p:nvPr>
                <p:custDataLst>
                  <p:tags r:id="rId61"/>
                </p:custDataLst>
              </p:nvPr>
            </p:nvSpPr>
            <p:spPr>
              <a:xfrm>
                <a:off x="3581400" y="7691005"/>
                <a:ext cx="438633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0" name="Rectangle 149"/>
              <p:cNvSpPr/>
              <p:nvPr>
                <p:custDataLst>
                  <p:tags r:id="rId62"/>
                </p:custDataLst>
              </p:nvPr>
            </p:nvSpPr>
            <p:spPr>
              <a:xfrm>
                <a:off x="3581400" y="7691005"/>
                <a:ext cx="304800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5" name="Rectangle 144"/>
              <p:cNvSpPr/>
              <p:nvPr>
                <p:custDataLst>
                  <p:tags r:id="rId63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3" name="Group 152"/>
            <p:cNvGrpSpPr/>
            <p:nvPr/>
          </p:nvGrpSpPr>
          <p:grpSpPr>
            <a:xfrm>
              <a:off x="6700712" y="2698742"/>
              <a:ext cx="920016" cy="405825"/>
              <a:chOff x="3581400" y="7691005"/>
              <a:chExt cx="920016" cy="405825"/>
            </a:xfrm>
          </p:grpSpPr>
          <p:sp>
            <p:nvSpPr>
              <p:cNvPr id="154" name="Rectangle 153"/>
              <p:cNvSpPr/>
              <p:nvPr>
                <p:custDataLst>
                  <p:tags r:id="rId57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5" name="Rectangle 154"/>
              <p:cNvSpPr/>
              <p:nvPr>
                <p:custDataLst>
                  <p:tags r:id="rId58"/>
                </p:custDataLst>
              </p:nvPr>
            </p:nvSpPr>
            <p:spPr>
              <a:xfrm>
                <a:off x="3581400" y="7691005"/>
                <a:ext cx="609600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7" name="Rectangle 156"/>
              <p:cNvSpPr/>
              <p:nvPr>
                <p:custDataLst>
                  <p:tags r:id="rId59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8" name="Group 157"/>
            <p:cNvGrpSpPr/>
            <p:nvPr/>
          </p:nvGrpSpPr>
          <p:grpSpPr>
            <a:xfrm>
              <a:off x="7620728" y="2698742"/>
              <a:ext cx="920016" cy="405825"/>
              <a:chOff x="3581400" y="7691005"/>
              <a:chExt cx="920016" cy="405825"/>
            </a:xfrm>
          </p:grpSpPr>
          <p:sp>
            <p:nvSpPr>
              <p:cNvPr id="159" name="Rectangle 158"/>
              <p:cNvSpPr/>
              <p:nvPr>
                <p:custDataLst>
                  <p:tags r:id="rId53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0" name="Rectangle 159"/>
              <p:cNvSpPr/>
              <p:nvPr>
                <p:custDataLst>
                  <p:tags r:id="rId54"/>
                </p:custDataLst>
              </p:nvPr>
            </p:nvSpPr>
            <p:spPr>
              <a:xfrm>
                <a:off x="3581400" y="7691005"/>
                <a:ext cx="609600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1" name="Rectangle 160"/>
              <p:cNvSpPr/>
              <p:nvPr>
                <p:custDataLst>
                  <p:tags r:id="rId55"/>
                </p:custDataLst>
              </p:nvPr>
            </p:nvSpPr>
            <p:spPr>
              <a:xfrm>
                <a:off x="3581400" y="7691005"/>
                <a:ext cx="388568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2" name="Rectangle 161"/>
              <p:cNvSpPr/>
              <p:nvPr>
                <p:custDataLst>
                  <p:tags r:id="rId56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9" name="Group 18"/>
          <p:cNvGrpSpPr/>
          <p:nvPr>
            <p:custDataLst>
              <p:tags r:id="rId17"/>
            </p:custDataLst>
          </p:nvPr>
        </p:nvGrpSpPr>
        <p:grpSpPr>
          <a:xfrm>
            <a:off x="5481512" y="4494927"/>
            <a:ext cx="920016" cy="686681"/>
            <a:chOff x="5522295" y="4495800"/>
            <a:chExt cx="920016" cy="686681"/>
          </a:xfrm>
        </p:grpSpPr>
        <p:grpSp>
          <p:nvGrpSpPr>
            <p:cNvPr id="163" name="Group 162"/>
            <p:cNvGrpSpPr/>
            <p:nvPr/>
          </p:nvGrpSpPr>
          <p:grpSpPr>
            <a:xfrm>
              <a:off x="5522295" y="4495800"/>
              <a:ext cx="920016" cy="405825"/>
              <a:chOff x="3581400" y="7691005"/>
              <a:chExt cx="920016" cy="405825"/>
            </a:xfrm>
          </p:grpSpPr>
          <p:sp>
            <p:nvSpPr>
              <p:cNvPr id="164" name="Rectangle 163"/>
              <p:cNvSpPr/>
              <p:nvPr>
                <p:custDataLst>
                  <p:tags r:id="rId49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5" name="Rectangle 164"/>
              <p:cNvSpPr/>
              <p:nvPr>
                <p:custDataLst>
                  <p:tags r:id="rId50"/>
                </p:custDataLst>
              </p:nvPr>
            </p:nvSpPr>
            <p:spPr>
              <a:xfrm>
                <a:off x="3581400" y="7691005"/>
                <a:ext cx="609600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6" name="Rectangle 165"/>
              <p:cNvSpPr/>
              <p:nvPr>
                <p:custDataLst>
                  <p:tags r:id="rId51"/>
                </p:custDataLst>
              </p:nvPr>
            </p:nvSpPr>
            <p:spPr>
              <a:xfrm>
                <a:off x="3581400" y="7691005"/>
                <a:ext cx="388568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7" name="Rectangle 166"/>
              <p:cNvSpPr/>
              <p:nvPr>
                <p:custDataLst>
                  <p:tags r:id="rId52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68" name="TextBox 167"/>
            <p:cNvSpPr txBox="1"/>
            <p:nvPr>
              <p:custDataLst>
                <p:tags r:id="rId48"/>
              </p:custDataLst>
            </p:nvPr>
          </p:nvSpPr>
          <p:spPr>
            <a:xfrm>
              <a:off x="5617716" y="4843927"/>
              <a:ext cx="7291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6C00"/>
                  </a:solidFill>
                </a:rPr>
                <a:t>Buffer</a:t>
              </a:r>
              <a:endParaRPr lang="en-US" sz="1600" dirty="0">
                <a:solidFill>
                  <a:srgbClr val="006C00"/>
                </a:solidFill>
              </a:endParaRPr>
            </a:p>
          </p:txBody>
        </p:sp>
      </p:grpSp>
      <p:grpSp>
        <p:nvGrpSpPr>
          <p:cNvPr id="169" name="Group 168"/>
          <p:cNvGrpSpPr/>
          <p:nvPr>
            <p:custDataLst>
              <p:tags r:id="rId18"/>
            </p:custDataLst>
          </p:nvPr>
        </p:nvGrpSpPr>
        <p:grpSpPr>
          <a:xfrm>
            <a:off x="6700712" y="4494927"/>
            <a:ext cx="920016" cy="686681"/>
            <a:chOff x="5522295" y="4495800"/>
            <a:chExt cx="920016" cy="686681"/>
          </a:xfrm>
        </p:grpSpPr>
        <p:grpSp>
          <p:nvGrpSpPr>
            <p:cNvPr id="170" name="Group 169"/>
            <p:cNvGrpSpPr/>
            <p:nvPr/>
          </p:nvGrpSpPr>
          <p:grpSpPr>
            <a:xfrm>
              <a:off x="5522295" y="4495800"/>
              <a:ext cx="920016" cy="405825"/>
              <a:chOff x="3581400" y="7691005"/>
              <a:chExt cx="920016" cy="405825"/>
            </a:xfrm>
          </p:grpSpPr>
          <p:sp>
            <p:nvSpPr>
              <p:cNvPr id="172" name="Rectangle 171"/>
              <p:cNvSpPr/>
              <p:nvPr>
                <p:custDataLst>
                  <p:tags r:id="rId44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3" name="Rectangle 172"/>
              <p:cNvSpPr/>
              <p:nvPr>
                <p:custDataLst>
                  <p:tags r:id="rId45"/>
                </p:custDataLst>
              </p:nvPr>
            </p:nvSpPr>
            <p:spPr>
              <a:xfrm>
                <a:off x="3581400" y="7691005"/>
                <a:ext cx="609600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4" name="Rectangle 173"/>
              <p:cNvSpPr/>
              <p:nvPr>
                <p:custDataLst>
                  <p:tags r:id="rId46"/>
                </p:custDataLst>
              </p:nvPr>
            </p:nvSpPr>
            <p:spPr>
              <a:xfrm>
                <a:off x="3581400" y="7691005"/>
                <a:ext cx="388568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5" name="Rectangle 174"/>
              <p:cNvSpPr/>
              <p:nvPr>
                <p:custDataLst>
                  <p:tags r:id="rId47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1" name="TextBox 170"/>
            <p:cNvSpPr txBox="1"/>
            <p:nvPr>
              <p:custDataLst>
                <p:tags r:id="rId43"/>
              </p:custDataLst>
            </p:nvPr>
          </p:nvSpPr>
          <p:spPr>
            <a:xfrm>
              <a:off x="5617716" y="4843927"/>
              <a:ext cx="7291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6C00"/>
                  </a:solidFill>
                </a:rPr>
                <a:t>Buffer</a:t>
              </a:r>
              <a:endParaRPr lang="en-US" sz="1600" dirty="0">
                <a:solidFill>
                  <a:srgbClr val="006C00"/>
                </a:solidFill>
              </a:endParaRPr>
            </a:p>
          </p:txBody>
        </p:sp>
      </p:grpSp>
      <p:grpSp>
        <p:nvGrpSpPr>
          <p:cNvPr id="178" name="Group 177"/>
          <p:cNvGrpSpPr/>
          <p:nvPr>
            <p:custDataLst>
              <p:tags r:id="rId19"/>
            </p:custDataLst>
          </p:nvPr>
        </p:nvGrpSpPr>
        <p:grpSpPr>
          <a:xfrm>
            <a:off x="7919912" y="4494927"/>
            <a:ext cx="920016" cy="686681"/>
            <a:chOff x="5522295" y="4495800"/>
            <a:chExt cx="920016" cy="686681"/>
          </a:xfrm>
        </p:grpSpPr>
        <p:grpSp>
          <p:nvGrpSpPr>
            <p:cNvPr id="185" name="Group 184"/>
            <p:cNvGrpSpPr/>
            <p:nvPr/>
          </p:nvGrpSpPr>
          <p:grpSpPr>
            <a:xfrm>
              <a:off x="5522295" y="4495800"/>
              <a:ext cx="920016" cy="405825"/>
              <a:chOff x="3581400" y="7691005"/>
              <a:chExt cx="920016" cy="405825"/>
            </a:xfrm>
          </p:grpSpPr>
          <p:sp>
            <p:nvSpPr>
              <p:cNvPr id="192" name="Rectangle 191"/>
              <p:cNvSpPr/>
              <p:nvPr>
                <p:custDataLst>
                  <p:tags r:id="rId39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3" name="Rectangle 192"/>
              <p:cNvSpPr/>
              <p:nvPr>
                <p:custDataLst>
                  <p:tags r:id="rId40"/>
                </p:custDataLst>
              </p:nvPr>
            </p:nvSpPr>
            <p:spPr>
              <a:xfrm>
                <a:off x="3581400" y="7691005"/>
                <a:ext cx="609600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4" name="Rectangle 193"/>
              <p:cNvSpPr/>
              <p:nvPr>
                <p:custDataLst>
                  <p:tags r:id="rId41"/>
                </p:custDataLst>
              </p:nvPr>
            </p:nvSpPr>
            <p:spPr>
              <a:xfrm>
                <a:off x="3581400" y="7691005"/>
                <a:ext cx="388568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5" name="Rectangle 194"/>
              <p:cNvSpPr/>
              <p:nvPr>
                <p:custDataLst>
                  <p:tags r:id="rId42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91" name="TextBox 190"/>
            <p:cNvSpPr txBox="1"/>
            <p:nvPr>
              <p:custDataLst>
                <p:tags r:id="rId38"/>
              </p:custDataLst>
            </p:nvPr>
          </p:nvSpPr>
          <p:spPr>
            <a:xfrm>
              <a:off x="5617716" y="4843927"/>
              <a:ext cx="7291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6C00"/>
                  </a:solidFill>
                </a:rPr>
                <a:t>Buffer</a:t>
              </a:r>
              <a:endParaRPr lang="en-US" sz="1600" dirty="0">
                <a:solidFill>
                  <a:srgbClr val="006C00"/>
                </a:solidFill>
              </a:endParaRPr>
            </a:p>
          </p:txBody>
        </p:sp>
      </p:grpSp>
      <p:grpSp>
        <p:nvGrpSpPr>
          <p:cNvPr id="198" name="Group 197"/>
          <p:cNvGrpSpPr/>
          <p:nvPr>
            <p:custDataLst>
              <p:tags r:id="rId20"/>
            </p:custDataLst>
          </p:nvPr>
        </p:nvGrpSpPr>
        <p:grpSpPr>
          <a:xfrm>
            <a:off x="5610401" y="5385947"/>
            <a:ext cx="662239" cy="231599"/>
            <a:chOff x="3581400" y="7691005"/>
            <a:chExt cx="920016" cy="405825"/>
          </a:xfrm>
        </p:grpSpPr>
        <p:sp>
          <p:nvSpPr>
            <p:cNvPr id="199" name="Rectangle 198"/>
            <p:cNvSpPr/>
            <p:nvPr>
              <p:custDataLst>
                <p:tags r:id="rId34"/>
              </p:custDataLst>
            </p:nvPr>
          </p:nvSpPr>
          <p:spPr>
            <a:xfrm>
              <a:off x="3581400" y="7691005"/>
              <a:ext cx="920016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0" name="Rectangle 199"/>
            <p:cNvSpPr/>
            <p:nvPr>
              <p:custDataLst>
                <p:tags r:id="rId35"/>
              </p:custDataLst>
            </p:nvPr>
          </p:nvSpPr>
          <p:spPr>
            <a:xfrm>
              <a:off x="3581400" y="7691005"/>
              <a:ext cx="609600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1" name="Rectangle 200"/>
            <p:cNvSpPr/>
            <p:nvPr>
              <p:custDataLst>
                <p:tags r:id="rId36"/>
              </p:custDataLst>
            </p:nvPr>
          </p:nvSpPr>
          <p:spPr>
            <a:xfrm>
              <a:off x="3581400" y="7691005"/>
              <a:ext cx="388568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Rectangle 201"/>
            <p:cNvSpPr/>
            <p:nvPr>
              <p:custDataLst>
                <p:tags r:id="rId37"/>
              </p:custDataLst>
            </p:nvPr>
          </p:nvSpPr>
          <p:spPr>
            <a:xfrm>
              <a:off x="3581400" y="7691005"/>
              <a:ext cx="920016" cy="405825"/>
            </a:xfrm>
            <a:prstGeom prst="rect">
              <a:avLst/>
            </a:prstGeom>
            <a:noFill/>
            <a:ln w="2540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8" name="Group 207"/>
          <p:cNvGrpSpPr/>
          <p:nvPr>
            <p:custDataLst>
              <p:tags r:id="rId21"/>
            </p:custDataLst>
          </p:nvPr>
        </p:nvGrpSpPr>
        <p:grpSpPr>
          <a:xfrm>
            <a:off x="6829601" y="5385947"/>
            <a:ext cx="662239" cy="231599"/>
            <a:chOff x="3581400" y="7691005"/>
            <a:chExt cx="920016" cy="405825"/>
          </a:xfrm>
        </p:grpSpPr>
        <p:sp>
          <p:nvSpPr>
            <p:cNvPr id="209" name="Rectangle 208"/>
            <p:cNvSpPr/>
            <p:nvPr>
              <p:custDataLst>
                <p:tags r:id="rId30"/>
              </p:custDataLst>
            </p:nvPr>
          </p:nvSpPr>
          <p:spPr>
            <a:xfrm>
              <a:off x="3581400" y="7691005"/>
              <a:ext cx="920016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0" name="Rectangle 209"/>
            <p:cNvSpPr/>
            <p:nvPr>
              <p:custDataLst>
                <p:tags r:id="rId31"/>
              </p:custDataLst>
            </p:nvPr>
          </p:nvSpPr>
          <p:spPr>
            <a:xfrm>
              <a:off x="3581400" y="7691005"/>
              <a:ext cx="609600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Rectangle 210"/>
            <p:cNvSpPr/>
            <p:nvPr>
              <p:custDataLst>
                <p:tags r:id="rId32"/>
              </p:custDataLst>
            </p:nvPr>
          </p:nvSpPr>
          <p:spPr>
            <a:xfrm>
              <a:off x="3581400" y="7691005"/>
              <a:ext cx="388568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Rectangle 211"/>
            <p:cNvSpPr/>
            <p:nvPr>
              <p:custDataLst>
                <p:tags r:id="rId33"/>
              </p:custDataLst>
            </p:nvPr>
          </p:nvSpPr>
          <p:spPr>
            <a:xfrm>
              <a:off x="3581400" y="7691005"/>
              <a:ext cx="920016" cy="405825"/>
            </a:xfrm>
            <a:prstGeom prst="rect">
              <a:avLst/>
            </a:prstGeom>
            <a:noFill/>
            <a:ln w="2540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3" name="Group 212"/>
          <p:cNvGrpSpPr/>
          <p:nvPr>
            <p:custDataLst>
              <p:tags r:id="rId22"/>
            </p:custDataLst>
          </p:nvPr>
        </p:nvGrpSpPr>
        <p:grpSpPr>
          <a:xfrm>
            <a:off x="8048801" y="5385947"/>
            <a:ext cx="662239" cy="231599"/>
            <a:chOff x="3581400" y="7691005"/>
            <a:chExt cx="920016" cy="405825"/>
          </a:xfrm>
        </p:grpSpPr>
        <p:sp>
          <p:nvSpPr>
            <p:cNvPr id="214" name="Rectangle 213"/>
            <p:cNvSpPr/>
            <p:nvPr>
              <p:custDataLst>
                <p:tags r:id="rId26"/>
              </p:custDataLst>
            </p:nvPr>
          </p:nvSpPr>
          <p:spPr>
            <a:xfrm>
              <a:off x="3581400" y="7691005"/>
              <a:ext cx="920016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5" name="Rectangle 214"/>
            <p:cNvSpPr/>
            <p:nvPr>
              <p:custDataLst>
                <p:tags r:id="rId27"/>
              </p:custDataLst>
            </p:nvPr>
          </p:nvSpPr>
          <p:spPr>
            <a:xfrm>
              <a:off x="3581400" y="7691005"/>
              <a:ext cx="609600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Rectangle 215"/>
            <p:cNvSpPr/>
            <p:nvPr>
              <p:custDataLst>
                <p:tags r:id="rId28"/>
              </p:custDataLst>
            </p:nvPr>
          </p:nvSpPr>
          <p:spPr>
            <a:xfrm>
              <a:off x="3581400" y="7691005"/>
              <a:ext cx="388568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Rectangle 216"/>
            <p:cNvSpPr/>
            <p:nvPr>
              <p:custDataLst>
                <p:tags r:id="rId29"/>
              </p:custDataLst>
            </p:nvPr>
          </p:nvSpPr>
          <p:spPr>
            <a:xfrm>
              <a:off x="3581400" y="7691005"/>
              <a:ext cx="920016" cy="405825"/>
            </a:xfrm>
            <a:prstGeom prst="rect">
              <a:avLst/>
            </a:prstGeom>
            <a:noFill/>
            <a:ln w="2540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41" name="Down Arrow 240"/>
          <p:cNvSpPr/>
          <p:nvPr>
            <p:custDataLst>
              <p:tags r:id="rId23"/>
            </p:custDataLst>
          </p:nvPr>
        </p:nvSpPr>
        <p:spPr>
          <a:xfrm>
            <a:off x="5638800" y="4835094"/>
            <a:ext cx="647818" cy="694773"/>
          </a:xfrm>
          <a:prstGeom prst="down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2" name="Down Arrow 241"/>
          <p:cNvSpPr/>
          <p:nvPr>
            <p:custDataLst>
              <p:tags r:id="rId24"/>
            </p:custDataLst>
          </p:nvPr>
        </p:nvSpPr>
        <p:spPr>
          <a:xfrm>
            <a:off x="6873846" y="4835093"/>
            <a:ext cx="647818" cy="694773"/>
          </a:xfrm>
          <a:prstGeom prst="down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3" name="Down Arrow 242"/>
          <p:cNvSpPr/>
          <p:nvPr>
            <p:custDataLst>
              <p:tags r:id="rId25"/>
            </p:custDataLst>
          </p:nvPr>
        </p:nvSpPr>
        <p:spPr>
          <a:xfrm>
            <a:off x="8056011" y="4835266"/>
            <a:ext cx="647818" cy="694773"/>
          </a:xfrm>
          <a:prstGeom prst="down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200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672"/>
    </mc:Choice>
    <mc:Fallback xmlns="">
      <p:transition spd="slow" advTm="46672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Normal Operation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12</a:t>
            </a:fld>
            <a:endParaRPr lang="en-US" dirty="0"/>
          </a:p>
        </p:txBody>
      </p:sp>
      <p:sp>
        <p:nvSpPr>
          <p:cNvPr id="190" name="Cloud 189"/>
          <p:cNvSpPr/>
          <p:nvPr>
            <p:custDataLst>
              <p:tags r:id="rId4"/>
            </p:custDataLst>
          </p:nvPr>
        </p:nvSpPr>
        <p:spPr>
          <a:xfrm rot="21480000" flipV="1">
            <a:off x="5379545" y="3478073"/>
            <a:ext cx="3562350" cy="727186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ounded Rectangle 114"/>
          <p:cNvSpPr/>
          <p:nvPr>
            <p:custDataLst>
              <p:tags r:id="rId5"/>
            </p:custDataLst>
          </p:nvPr>
        </p:nvSpPr>
        <p:spPr>
          <a:xfrm>
            <a:off x="5570209" y="1219200"/>
            <a:ext cx="3181022" cy="2166155"/>
          </a:xfrm>
          <a:prstGeom prst="roundRect">
            <a:avLst>
              <a:gd name="adj" fmla="val 9844"/>
            </a:avLst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6" name="TextBox 115"/>
          <p:cNvSpPr txBox="1"/>
          <p:nvPr>
            <p:custDataLst>
              <p:tags r:id="rId6"/>
            </p:custDataLst>
          </p:nvPr>
        </p:nvSpPr>
        <p:spPr>
          <a:xfrm>
            <a:off x="6737367" y="1219200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118" name="TextBox 117"/>
          <p:cNvSpPr txBox="1"/>
          <p:nvPr>
            <p:custDataLst>
              <p:tags r:id="rId7"/>
            </p:custDataLst>
          </p:nvPr>
        </p:nvSpPr>
        <p:spPr>
          <a:xfrm>
            <a:off x="6641989" y="5867400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sp>
        <p:nvSpPr>
          <p:cNvPr id="144" name="Rounded Rectangle 143"/>
          <p:cNvSpPr/>
          <p:nvPr>
            <p:custDataLst>
              <p:tags r:id="rId8"/>
            </p:custDataLst>
          </p:nvPr>
        </p:nvSpPr>
        <p:spPr>
          <a:xfrm>
            <a:off x="7808420" y="4343401"/>
            <a:ext cx="1143000" cy="892702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grpSp>
        <p:nvGrpSpPr>
          <p:cNvPr id="143" name="Group 39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7951295" y="5182481"/>
            <a:ext cx="857250" cy="638530"/>
            <a:chOff x="3744" y="1452"/>
            <a:chExt cx="336" cy="240"/>
          </a:xfrm>
        </p:grpSpPr>
        <p:sp>
          <p:nvSpPr>
            <p:cNvPr id="146" name="Oval 40"/>
            <p:cNvSpPr>
              <a:spLocks noChangeArrowheads="1"/>
            </p:cNvSpPr>
            <p:nvPr/>
          </p:nvSpPr>
          <p:spPr bwMode="auto">
            <a:xfrm>
              <a:off x="3744" y="1596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7" name="Oval 41"/>
            <p:cNvSpPr>
              <a:spLocks noChangeArrowheads="1"/>
            </p:cNvSpPr>
            <p:nvPr/>
          </p:nvSpPr>
          <p:spPr bwMode="auto">
            <a:xfrm>
              <a:off x="3744" y="154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8" name="Oval 42"/>
            <p:cNvSpPr>
              <a:spLocks noChangeArrowheads="1"/>
            </p:cNvSpPr>
            <p:nvPr/>
          </p:nvSpPr>
          <p:spPr bwMode="auto">
            <a:xfrm>
              <a:off x="3744" y="150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9" name="Oval 43"/>
            <p:cNvSpPr>
              <a:spLocks noChangeArrowheads="1"/>
            </p:cNvSpPr>
            <p:nvPr/>
          </p:nvSpPr>
          <p:spPr bwMode="auto">
            <a:xfrm>
              <a:off x="3744" y="145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77" name="Rounded Rectangle 176"/>
          <p:cNvSpPr/>
          <p:nvPr>
            <p:custDataLst>
              <p:tags r:id="rId10"/>
            </p:custDataLst>
          </p:nvPr>
        </p:nvSpPr>
        <p:spPr>
          <a:xfrm>
            <a:off x="6589220" y="4343401"/>
            <a:ext cx="1143000" cy="892702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grpSp>
        <p:nvGrpSpPr>
          <p:cNvPr id="176" name="Group 39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6732095" y="5182481"/>
            <a:ext cx="857250" cy="638530"/>
            <a:chOff x="3744" y="1452"/>
            <a:chExt cx="336" cy="240"/>
          </a:xfrm>
        </p:grpSpPr>
        <p:sp>
          <p:nvSpPr>
            <p:cNvPr id="179" name="Oval 40"/>
            <p:cNvSpPr>
              <a:spLocks noChangeArrowheads="1"/>
            </p:cNvSpPr>
            <p:nvPr/>
          </p:nvSpPr>
          <p:spPr bwMode="auto">
            <a:xfrm>
              <a:off x="3744" y="1596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0" name="Oval 41"/>
            <p:cNvSpPr>
              <a:spLocks noChangeArrowheads="1"/>
            </p:cNvSpPr>
            <p:nvPr/>
          </p:nvSpPr>
          <p:spPr bwMode="auto">
            <a:xfrm>
              <a:off x="3744" y="154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1" name="Oval 42"/>
            <p:cNvSpPr>
              <a:spLocks noChangeArrowheads="1"/>
            </p:cNvSpPr>
            <p:nvPr/>
          </p:nvSpPr>
          <p:spPr bwMode="auto">
            <a:xfrm>
              <a:off x="3744" y="150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2" name="Oval 43"/>
            <p:cNvSpPr>
              <a:spLocks noChangeArrowheads="1"/>
            </p:cNvSpPr>
            <p:nvPr/>
          </p:nvSpPr>
          <p:spPr bwMode="auto">
            <a:xfrm>
              <a:off x="3744" y="145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84" name="Rounded Rectangle 183"/>
          <p:cNvSpPr/>
          <p:nvPr>
            <p:custDataLst>
              <p:tags r:id="rId12"/>
            </p:custDataLst>
          </p:nvPr>
        </p:nvSpPr>
        <p:spPr>
          <a:xfrm>
            <a:off x="5370020" y="4343401"/>
            <a:ext cx="1143000" cy="892702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grpSp>
        <p:nvGrpSpPr>
          <p:cNvPr id="183" name="Group 39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5512895" y="5182481"/>
            <a:ext cx="857250" cy="638530"/>
            <a:chOff x="3744" y="1452"/>
            <a:chExt cx="336" cy="240"/>
          </a:xfrm>
        </p:grpSpPr>
        <p:sp>
          <p:nvSpPr>
            <p:cNvPr id="186" name="Oval 40"/>
            <p:cNvSpPr>
              <a:spLocks noChangeArrowheads="1"/>
            </p:cNvSpPr>
            <p:nvPr/>
          </p:nvSpPr>
          <p:spPr bwMode="auto">
            <a:xfrm>
              <a:off x="3744" y="1596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7" name="Oval 41"/>
            <p:cNvSpPr>
              <a:spLocks noChangeArrowheads="1"/>
            </p:cNvSpPr>
            <p:nvPr/>
          </p:nvSpPr>
          <p:spPr bwMode="auto">
            <a:xfrm>
              <a:off x="3744" y="154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8" name="Oval 42"/>
            <p:cNvSpPr>
              <a:spLocks noChangeArrowheads="1"/>
            </p:cNvSpPr>
            <p:nvPr/>
          </p:nvSpPr>
          <p:spPr bwMode="auto">
            <a:xfrm>
              <a:off x="3744" y="150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" name="Oval 43"/>
            <p:cNvSpPr>
              <a:spLocks noChangeArrowheads="1"/>
            </p:cNvSpPr>
            <p:nvPr/>
          </p:nvSpPr>
          <p:spPr bwMode="auto">
            <a:xfrm>
              <a:off x="3744" y="145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57" name="Content Placeholder 1"/>
          <p:cNvSpPr>
            <a:spLocks noGrp="1"/>
          </p:cNvSpPr>
          <p:nvPr>
            <p:ph idx="1"/>
            <p:custDataLst>
              <p:tags r:id="rId14"/>
            </p:custDataLst>
          </p:nvPr>
        </p:nvSpPr>
        <p:spPr>
          <a:xfrm>
            <a:off x="457199" y="1143000"/>
            <a:ext cx="4191001" cy="4983163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2200" dirty="0" smtClean="0"/>
              <a:t>Backups buffer update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No synchronous disk write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Must flush on power loss</a:t>
            </a:r>
          </a:p>
          <a:p>
            <a:pPr lvl="1">
              <a:spcBef>
                <a:spcPts val="300"/>
              </a:spcBef>
            </a:pPr>
            <a:endParaRPr lang="en-US" sz="2200" dirty="0"/>
          </a:p>
          <a:p>
            <a:pPr>
              <a:spcBef>
                <a:spcPts val="300"/>
              </a:spcBef>
            </a:pPr>
            <a:r>
              <a:rPr lang="en-US" sz="2200" dirty="0"/>
              <a:t>Bulk writes in background</a:t>
            </a:r>
          </a:p>
          <a:p>
            <a:pPr lvl="1">
              <a:spcBef>
                <a:spcPts val="300"/>
              </a:spcBef>
            </a:pPr>
            <a:endParaRPr lang="en-US" sz="2200" dirty="0"/>
          </a:p>
          <a:p>
            <a:pPr>
              <a:spcBef>
                <a:spcPts val="300"/>
              </a:spcBef>
            </a:pPr>
            <a:r>
              <a:rPr lang="en-US" sz="2200" dirty="0" smtClean="0"/>
              <a:t>Pervasive log structure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Even RAM is a log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Log cleaner</a:t>
            </a:r>
          </a:p>
        </p:txBody>
      </p:sp>
      <p:sp>
        <p:nvSpPr>
          <p:cNvPr id="55" name="TextBox 54"/>
          <p:cNvSpPr txBox="1"/>
          <p:nvPr>
            <p:custDataLst>
              <p:tags r:id="rId15"/>
            </p:custDataLst>
          </p:nvPr>
        </p:nvSpPr>
        <p:spPr>
          <a:xfrm>
            <a:off x="6518171" y="3077578"/>
            <a:ext cx="13869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204B98"/>
                </a:solidFill>
              </a:rPr>
              <a:t>In-memory Log</a:t>
            </a:r>
            <a:endParaRPr lang="en-US" sz="1400" dirty="0">
              <a:solidFill>
                <a:srgbClr val="204B98"/>
              </a:solidFill>
            </a:endParaRPr>
          </a:p>
        </p:txBody>
      </p:sp>
      <p:grpSp>
        <p:nvGrpSpPr>
          <p:cNvPr id="20" name="Group 19"/>
          <p:cNvGrpSpPr/>
          <p:nvPr>
            <p:custDataLst>
              <p:tags r:id="rId16"/>
            </p:custDataLst>
          </p:nvPr>
        </p:nvGrpSpPr>
        <p:grpSpPr>
          <a:xfrm>
            <a:off x="5780696" y="2698742"/>
            <a:ext cx="2760048" cy="405825"/>
            <a:chOff x="5780696" y="2698742"/>
            <a:chExt cx="2760048" cy="405825"/>
          </a:xfrm>
        </p:grpSpPr>
        <p:grpSp>
          <p:nvGrpSpPr>
            <p:cNvPr id="16" name="Group 15"/>
            <p:cNvGrpSpPr/>
            <p:nvPr/>
          </p:nvGrpSpPr>
          <p:grpSpPr>
            <a:xfrm>
              <a:off x="5780696" y="2698742"/>
              <a:ext cx="920016" cy="405825"/>
              <a:chOff x="3581400" y="7691005"/>
              <a:chExt cx="920016" cy="405825"/>
            </a:xfrm>
          </p:grpSpPr>
          <p:sp>
            <p:nvSpPr>
              <p:cNvPr id="152" name="Rectangle 151"/>
              <p:cNvSpPr/>
              <p:nvPr>
                <p:custDataLst>
                  <p:tags r:id="rId60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1" name="Rectangle 150"/>
              <p:cNvSpPr/>
              <p:nvPr>
                <p:custDataLst>
                  <p:tags r:id="rId61"/>
                </p:custDataLst>
              </p:nvPr>
            </p:nvSpPr>
            <p:spPr>
              <a:xfrm>
                <a:off x="3581400" y="7691005"/>
                <a:ext cx="438633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0" name="Rectangle 149"/>
              <p:cNvSpPr/>
              <p:nvPr>
                <p:custDataLst>
                  <p:tags r:id="rId62"/>
                </p:custDataLst>
              </p:nvPr>
            </p:nvSpPr>
            <p:spPr>
              <a:xfrm>
                <a:off x="3581400" y="7691005"/>
                <a:ext cx="304800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5" name="Rectangle 144"/>
              <p:cNvSpPr/>
              <p:nvPr>
                <p:custDataLst>
                  <p:tags r:id="rId63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3" name="Group 152"/>
            <p:cNvGrpSpPr/>
            <p:nvPr/>
          </p:nvGrpSpPr>
          <p:grpSpPr>
            <a:xfrm>
              <a:off x="6700712" y="2698742"/>
              <a:ext cx="920016" cy="405825"/>
              <a:chOff x="3581400" y="7691005"/>
              <a:chExt cx="920016" cy="405825"/>
            </a:xfrm>
          </p:grpSpPr>
          <p:sp>
            <p:nvSpPr>
              <p:cNvPr id="154" name="Rectangle 153"/>
              <p:cNvSpPr/>
              <p:nvPr>
                <p:custDataLst>
                  <p:tags r:id="rId57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5" name="Rectangle 154"/>
              <p:cNvSpPr/>
              <p:nvPr>
                <p:custDataLst>
                  <p:tags r:id="rId58"/>
                </p:custDataLst>
              </p:nvPr>
            </p:nvSpPr>
            <p:spPr>
              <a:xfrm>
                <a:off x="3581400" y="7691005"/>
                <a:ext cx="609600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7" name="Rectangle 156"/>
              <p:cNvSpPr/>
              <p:nvPr>
                <p:custDataLst>
                  <p:tags r:id="rId59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8" name="Group 157"/>
            <p:cNvGrpSpPr/>
            <p:nvPr/>
          </p:nvGrpSpPr>
          <p:grpSpPr>
            <a:xfrm>
              <a:off x="7620728" y="2698742"/>
              <a:ext cx="920016" cy="405825"/>
              <a:chOff x="3581400" y="7691005"/>
              <a:chExt cx="920016" cy="405825"/>
            </a:xfrm>
          </p:grpSpPr>
          <p:sp>
            <p:nvSpPr>
              <p:cNvPr id="159" name="Rectangle 158"/>
              <p:cNvSpPr/>
              <p:nvPr>
                <p:custDataLst>
                  <p:tags r:id="rId53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0" name="Rectangle 159"/>
              <p:cNvSpPr/>
              <p:nvPr>
                <p:custDataLst>
                  <p:tags r:id="rId54"/>
                </p:custDataLst>
              </p:nvPr>
            </p:nvSpPr>
            <p:spPr>
              <a:xfrm>
                <a:off x="3581400" y="7691005"/>
                <a:ext cx="609600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1" name="Rectangle 160"/>
              <p:cNvSpPr/>
              <p:nvPr>
                <p:custDataLst>
                  <p:tags r:id="rId55"/>
                </p:custDataLst>
              </p:nvPr>
            </p:nvSpPr>
            <p:spPr>
              <a:xfrm>
                <a:off x="3581400" y="7691005"/>
                <a:ext cx="388568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2" name="Rectangle 161"/>
              <p:cNvSpPr/>
              <p:nvPr>
                <p:custDataLst>
                  <p:tags r:id="rId56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9" name="Group 18"/>
          <p:cNvGrpSpPr/>
          <p:nvPr>
            <p:custDataLst>
              <p:tags r:id="rId17"/>
            </p:custDataLst>
          </p:nvPr>
        </p:nvGrpSpPr>
        <p:grpSpPr>
          <a:xfrm>
            <a:off x="5481512" y="4494927"/>
            <a:ext cx="920016" cy="686681"/>
            <a:chOff x="5522295" y="4495800"/>
            <a:chExt cx="920016" cy="686681"/>
          </a:xfrm>
        </p:grpSpPr>
        <p:grpSp>
          <p:nvGrpSpPr>
            <p:cNvPr id="163" name="Group 162"/>
            <p:cNvGrpSpPr/>
            <p:nvPr/>
          </p:nvGrpSpPr>
          <p:grpSpPr>
            <a:xfrm>
              <a:off x="5522295" y="4495800"/>
              <a:ext cx="920016" cy="405825"/>
              <a:chOff x="3581400" y="7691005"/>
              <a:chExt cx="920016" cy="405825"/>
            </a:xfrm>
          </p:grpSpPr>
          <p:sp>
            <p:nvSpPr>
              <p:cNvPr id="164" name="Rectangle 163"/>
              <p:cNvSpPr/>
              <p:nvPr>
                <p:custDataLst>
                  <p:tags r:id="rId51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7" name="Rectangle 166"/>
              <p:cNvSpPr/>
              <p:nvPr>
                <p:custDataLst>
                  <p:tags r:id="rId52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68" name="TextBox 167"/>
            <p:cNvSpPr txBox="1"/>
            <p:nvPr>
              <p:custDataLst>
                <p:tags r:id="rId50"/>
              </p:custDataLst>
            </p:nvPr>
          </p:nvSpPr>
          <p:spPr>
            <a:xfrm>
              <a:off x="5617716" y="4843927"/>
              <a:ext cx="7291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6C00"/>
                  </a:solidFill>
                </a:rPr>
                <a:t>Buffer</a:t>
              </a:r>
              <a:endParaRPr lang="en-US" sz="1600" dirty="0">
                <a:solidFill>
                  <a:srgbClr val="006C00"/>
                </a:solidFill>
              </a:endParaRPr>
            </a:p>
          </p:txBody>
        </p:sp>
      </p:grpSp>
      <p:grpSp>
        <p:nvGrpSpPr>
          <p:cNvPr id="169" name="Group 168"/>
          <p:cNvGrpSpPr/>
          <p:nvPr>
            <p:custDataLst>
              <p:tags r:id="rId18"/>
            </p:custDataLst>
          </p:nvPr>
        </p:nvGrpSpPr>
        <p:grpSpPr>
          <a:xfrm>
            <a:off x="6700712" y="4494927"/>
            <a:ext cx="920016" cy="686681"/>
            <a:chOff x="5522295" y="4495800"/>
            <a:chExt cx="920016" cy="686681"/>
          </a:xfrm>
        </p:grpSpPr>
        <p:grpSp>
          <p:nvGrpSpPr>
            <p:cNvPr id="170" name="Group 169"/>
            <p:cNvGrpSpPr/>
            <p:nvPr/>
          </p:nvGrpSpPr>
          <p:grpSpPr>
            <a:xfrm>
              <a:off x="5522295" y="4495800"/>
              <a:ext cx="920016" cy="405825"/>
              <a:chOff x="3581400" y="7691005"/>
              <a:chExt cx="920016" cy="405825"/>
            </a:xfrm>
          </p:grpSpPr>
          <p:sp>
            <p:nvSpPr>
              <p:cNvPr id="172" name="Rectangle 171"/>
              <p:cNvSpPr/>
              <p:nvPr>
                <p:custDataLst>
                  <p:tags r:id="rId48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5" name="Rectangle 174"/>
              <p:cNvSpPr/>
              <p:nvPr>
                <p:custDataLst>
                  <p:tags r:id="rId49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1" name="TextBox 170"/>
            <p:cNvSpPr txBox="1"/>
            <p:nvPr>
              <p:custDataLst>
                <p:tags r:id="rId47"/>
              </p:custDataLst>
            </p:nvPr>
          </p:nvSpPr>
          <p:spPr>
            <a:xfrm>
              <a:off x="5617716" y="4843927"/>
              <a:ext cx="7291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6C00"/>
                  </a:solidFill>
                </a:rPr>
                <a:t>Buffer</a:t>
              </a:r>
              <a:endParaRPr lang="en-US" sz="1600" dirty="0">
                <a:solidFill>
                  <a:srgbClr val="006C00"/>
                </a:solidFill>
              </a:endParaRPr>
            </a:p>
          </p:txBody>
        </p:sp>
      </p:grpSp>
      <p:grpSp>
        <p:nvGrpSpPr>
          <p:cNvPr id="178" name="Group 177"/>
          <p:cNvGrpSpPr/>
          <p:nvPr>
            <p:custDataLst>
              <p:tags r:id="rId19"/>
            </p:custDataLst>
          </p:nvPr>
        </p:nvGrpSpPr>
        <p:grpSpPr>
          <a:xfrm>
            <a:off x="7919912" y="4494927"/>
            <a:ext cx="920016" cy="686681"/>
            <a:chOff x="5522295" y="4495800"/>
            <a:chExt cx="920016" cy="686681"/>
          </a:xfrm>
        </p:grpSpPr>
        <p:grpSp>
          <p:nvGrpSpPr>
            <p:cNvPr id="185" name="Group 184"/>
            <p:cNvGrpSpPr/>
            <p:nvPr/>
          </p:nvGrpSpPr>
          <p:grpSpPr>
            <a:xfrm>
              <a:off x="5522295" y="4495800"/>
              <a:ext cx="920016" cy="405825"/>
              <a:chOff x="3581400" y="7691005"/>
              <a:chExt cx="920016" cy="405825"/>
            </a:xfrm>
          </p:grpSpPr>
          <p:sp>
            <p:nvSpPr>
              <p:cNvPr id="192" name="Rectangle 191"/>
              <p:cNvSpPr/>
              <p:nvPr>
                <p:custDataLst>
                  <p:tags r:id="rId45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5" name="Rectangle 194"/>
              <p:cNvSpPr/>
              <p:nvPr>
                <p:custDataLst>
                  <p:tags r:id="rId46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91" name="TextBox 190"/>
            <p:cNvSpPr txBox="1"/>
            <p:nvPr>
              <p:custDataLst>
                <p:tags r:id="rId44"/>
              </p:custDataLst>
            </p:nvPr>
          </p:nvSpPr>
          <p:spPr>
            <a:xfrm>
              <a:off x="5617716" y="4843927"/>
              <a:ext cx="7291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6C00"/>
                  </a:solidFill>
                </a:rPr>
                <a:t>Buffer</a:t>
              </a:r>
              <a:endParaRPr lang="en-US" sz="1600" dirty="0">
                <a:solidFill>
                  <a:srgbClr val="006C00"/>
                </a:solidFill>
              </a:endParaRPr>
            </a:p>
          </p:txBody>
        </p:sp>
      </p:grpSp>
      <p:grpSp>
        <p:nvGrpSpPr>
          <p:cNvPr id="198" name="Group 197"/>
          <p:cNvGrpSpPr/>
          <p:nvPr>
            <p:custDataLst>
              <p:tags r:id="rId20"/>
            </p:custDataLst>
          </p:nvPr>
        </p:nvGrpSpPr>
        <p:grpSpPr>
          <a:xfrm>
            <a:off x="5610401" y="5385947"/>
            <a:ext cx="662239" cy="231599"/>
            <a:chOff x="3581400" y="7691005"/>
            <a:chExt cx="920016" cy="405825"/>
          </a:xfrm>
        </p:grpSpPr>
        <p:sp>
          <p:nvSpPr>
            <p:cNvPr id="199" name="Rectangle 198"/>
            <p:cNvSpPr/>
            <p:nvPr>
              <p:custDataLst>
                <p:tags r:id="rId40"/>
              </p:custDataLst>
            </p:nvPr>
          </p:nvSpPr>
          <p:spPr>
            <a:xfrm>
              <a:off x="3581400" y="7691005"/>
              <a:ext cx="920016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0" name="Rectangle 199"/>
            <p:cNvSpPr/>
            <p:nvPr>
              <p:custDataLst>
                <p:tags r:id="rId41"/>
              </p:custDataLst>
            </p:nvPr>
          </p:nvSpPr>
          <p:spPr>
            <a:xfrm>
              <a:off x="3581400" y="7691005"/>
              <a:ext cx="609600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1" name="Rectangle 200"/>
            <p:cNvSpPr/>
            <p:nvPr>
              <p:custDataLst>
                <p:tags r:id="rId42"/>
              </p:custDataLst>
            </p:nvPr>
          </p:nvSpPr>
          <p:spPr>
            <a:xfrm>
              <a:off x="3581400" y="7691005"/>
              <a:ext cx="388568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Rectangle 201"/>
            <p:cNvSpPr/>
            <p:nvPr>
              <p:custDataLst>
                <p:tags r:id="rId43"/>
              </p:custDataLst>
            </p:nvPr>
          </p:nvSpPr>
          <p:spPr>
            <a:xfrm>
              <a:off x="3581400" y="7691005"/>
              <a:ext cx="920016" cy="405825"/>
            </a:xfrm>
            <a:prstGeom prst="rect">
              <a:avLst/>
            </a:prstGeom>
            <a:noFill/>
            <a:ln w="2540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8" name="Group 207"/>
          <p:cNvGrpSpPr/>
          <p:nvPr>
            <p:custDataLst>
              <p:tags r:id="rId21"/>
            </p:custDataLst>
          </p:nvPr>
        </p:nvGrpSpPr>
        <p:grpSpPr>
          <a:xfrm>
            <a:off x="6829601" y="5385947"/>
            <a:ext cx="662239" cy="231599"/>
            <a:chOff x="3581400" y="7691005"/>
            <a:chExt cx="920016" cy="405825"/>
          </a:xfrm>
        </p:grpSpPr>
        <p:sp>
          <p:nvSpPr>
            <p:cNvPr id="209" name="Rectangle 208"/>
            <p:cNvSpPr/>
            <p:nvPr>
              <p:custDataLst>
                <p:tags r:id="rId36"/>
              </p:custDataLst>
            </p:nvPr>
          </p:nvSpPr>
          <p:spPr>
            <a:xfrm>
              <a:off x="3581400" y="7691005"/>
              <a:ext cx="920016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0" name="Rectangle 209"/>
            <p:cNvSpPr/>
            <p:nvPr>
              <p:custDataLst>
                <p:tags r:id="rId37"/>
              </p:custDataLst>
            </p:nvPr>
          </p:nvSpPr>
          <p:spPr>
            <a:xfrm>
              <a:off x="3581400" y="7691005"/>
              <a:ext cx="609600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Rectangle 210"/>
            <p:cNvSpPr/>
            <p:nvPr>
              <p:custDataLst>
                <p:tags r:id="rId38"/>
              </p:custDataLst>
            </p:nvPr>
          </p:nvSpPr>
          <p:spPr>
            <a:xfrm>
              <a:off x="3581400" y="7691005"/>
              <a:ext cx="388568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Rectangle 211"/>
            <p:cNvSpPr/>
            <p:nvPr>
              <p:custDataLst>
                <p:tags r:id="rId39"/>
              </p:custDataLst>
            </p:nvPr>
          </p:nvSpPr>
          <p:spPr>
            <a:xfrm>
              <a:off x="3581400" y="7691005"/>
              <a:ext cx="920016" cy="405825"/>
            </a:xfrm>
            <a:prstGeom prst="rect">
              <a:avLst/>
            </a:prstGeom>
            <a:noFill/>
            <a:ln w="2540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3" name="Group 212"/>
          <p:cNvGrpSpPr/>
          <p:nvPr>
            <p:custDataLst>
              <p:tags r:id="rId22"/>
            </p:custDataLst>
          </p:nvPr>
        </p:nvGrpSpPr>
        <p:grpSpPr>
          <a:xfrm>
            <a:off x="8048801" y="5385947"/>
            <a:ext cx="662239" cy="231599"/>
            <a:chOff x="3581400" y="7691005"/>
            <a:chExt cx="920016" cy="405825"/>
          </a:xfrm>
        </p:grpSpPr>
        <p:sp>
          <p:nvSpPr>
            <p:cNvPr id="214" name="Rectangle 213"/>
            <p:cNvSpPr/>
            <p:nvPr>
              <p:custDataLst>
                <p:tags r:id="rId32"/>
              </p:custDataLst>
            </p:nvPr>
          </p:nvSpPr>
          <p:spPr>
            <a:xfrm>
              <a:off x="3581400" y="7691005"/>
              <a:ext cx="920016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5" name="Rectangle 214"/>
            <p:cNvSpPr/>
            <p:nvPr>
              <p:custDataLst>
                <p:tags r:id="rId33"/>
              </p:custDataLst>
            </p:nvPr>
          </p:nvSpPr>
          <p:spPr>
            <a:xfrm>
              <a:off x="3581400" y="7691005"/>
              <a:ext cx="609600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Rectangle 215"/>
            <p:cNvSpPr/>
            <p:nvPr>
              <p:custDataLst>
                <p:tags r:id="rId34"/>
              </p:custDataLst>
            </p:nvPr>
          </p:nvSpPr>
          <p:spPr>
            <a:xfrm>
              <a:off x="3581400" y="7691005"/>
              <a:ext cx="388568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Rectangle 216"/>
            <p:cNvSpPr/>
            <p:nvPr>
              <p:custDataLst>
                <p:tags r:id="rId35"/>
              </p:custDataLst>
            </p:nvPr>
          </p:nvSpPr>
          <p:spPr>
            <a:xfrm>
              <a:off x="3581400" y="7691005"/>
              <a:ext cx="920016" cy="405825"/>
            </a:xfrm>
            <a:prstGeom prst="rect">
              <a:avLst/>
            </a:prstGeom>
            <a:noFill/>
            <a:ln w="2540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218" name="Straight Connector 217"/>
          <p:cNvCxnSpPr>
            <a:stCxn id="219" idx="4"/>
            <a:endCxn id="220" idx="0"/>
          </p:cNvCxnSpPr>
          <p:nvPr>
            <p:custDataLst>
              <p:tags r:id="rId23"/>
            </p:custDataLst>
          </p:nvPr>
        </p:nvCxnSpPr>
        <p:spPr>
          <a:xfrm flipH="1">
            <a:off x="5932106" y="3191842"/>
            <a:ext cx="2194910" cy="2022561"/>
          </a:xfrm>
          <a:prstGeom prst="line">
            <a:avLst/>
          </a:prstGeom>
          <a:ln w="63500">
            <a:solidFill>
              <a:srgbClr val="FF0000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19" name="Oval 218"/>
          <p:cNvSpPr/>
          <p:nvPr>
            <p:custDataLst>
              <p:tags r:id="rId24"/>
            </p:custDataLst>
          </p:nvPr>
        </p:nvSpPr>
        <p:spPr>
          <a:xfrm>
            <a:off x="7491032" y="2552664"/>
            <a:ext cx="1271968" cy="639178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0" name="Oval 219"/>
          <p:cNvSpPr/>
          <p:nvPr>
            <p:custDataLst>
              <p:tags r:id="rId25"/>
            </p:custDataLst>
          </p:nvPr>
        </p:nvSpPr>
        <p:spPr>
          <a:xfrm>
            <a:off x="5296122" y="5214403"/>
            <a:ext cx="1271968" cy="639178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1" name="Oval 220"/>
          <p:cNvSpPr/>
          <p:nvPr>
            <p:custDataLst>
              <p:tags r:id="rId26"/>
            </p:custDataLst>
          </p:nvPr>
        </p:nvSpPr>
        <p:spPr>
          <a:xfrm>
            <a:off x="6539515" y="5214403"/>
            <a:ext cx="1271968" cy="639178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2" name="Oval 221"/>
          <p:cNvSpPr/>
          <p:nvPr>
            <p:custDataLst>
              <p:tags r:id="rId27"/>
            </p:custDataLst>
          </p:nvPr>
        </p:nvSpPr>
        <p:spPr>
          <a:xfrm>
            <a:off x="7782908" y="5214403"/>
            <a:ext cx="1271968" cy="639178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3" name="Straight Connector 222"/>
          <p:cNvCxnSpPr>
            <a:stCxn id="219" idx="4"/>
            <a:endCxn id="221" idx="0"/>
          </p:cNvCxnSpPr>
          <p:nvPr>
            <p:custDataLst>
              <p:tags r:id="rId28"/>
            </p:custDataLst>
          </p:nvPr>
        </p:nvCxnSpPr>
        <p:spPr>
          <a:xfrm flipH="1">
            <a:off x="7175499" y="3191842"/>
            <a:ext cx="951517" cy="2022561"/>
          </a:xfrm>
          <a:prstGeom prst="line">
            <a:avLst/>
          </a:prstGeom>
          <a:ln w="63500">
            <a:solidFill>
              <a:srgbClr val="FF0000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>
            <a:stCxn id="219" idx="4"/>
            <a:endCxn id="222" idx="0"/>
          </p:cNvCxnSpPr>
          <p:nvPr>
            <p:custDataLst>
              <p:tags r:id="rId29"/>
            </p:custDataLst>
          </p:nvPr>
        </p:nvCxnSpPr>
        <p:spPr>
          <a:xfrm>
            <a:off x="8127016" y="3191842"/>
            <a:ext cx="291876" cy="2022561"/>
          </a:xfrm>
          <a:prstGeom prst="line">
            <a:avLst/>
          </a:prstGeom>
          <a:ln w="63500">
            <a:solidFill>
              <a:srgbClr val="FF0000"/>
            </a:solidFill>
            <a:prstDash val="sysDot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>
            <p:custDataLst>
              <p:tags r:id="rId30"/>
            </p:custDataLst>
          </p:nvPr>
        </p:nvSpPr>
        <p:spPr>
          <a:xfrm>
            <a:off x="7560198" y="2183332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Segment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40" name="TextBox 239"/>
          <p:cNvSpPr txBox="1"/>
          <p:nvPr>
            <p:custDataLst>
              <p:tags r:id="rId31"/>
            </p:custDataLst>
          </p:nvPr>
        </p:nvSpPr>
        <p:spPr>
          <a:xfrm>
            <a:off x="4114800" y="5361622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Replicas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356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672"/>
    </mc:Choice>
    <mc:Fallback xmlns="">
      <p:transition spd="slow" advTm="46672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Normal Operation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13</a:t>
            </a:fld>
            <a:endParaRPr lang="en-US" dirty="0"/>
          </a:p>
        </p:txBody>
      </p:sp>
      <p:sp>
        <p:nvSpPr>
          <p:cNvPr id="190" name="Cloud 189"/>
          <p:cNvSpPr/>
          <p:nvPr>
            <p:custDataLst>
              <p:tags r:id="rId4"/>
            </p:custDataLst>
          </p:nvPr>
        </p:nvSpPr>
        <p:spPr>
          <a:xfrm rot="21480000" flipV="1">
            <a:off x="5379545" y="3478073"/>
            <a:ext cx="3562350" cy="727186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ounded Rectangle 114"/>
          <p:cNvSpPr/>
          <p:nvPr>
            <p:custDataLst>
              <p:tags r:id="rId5"/>
            </p:custDataLst>
          </p:nvPr>
        </p:nvSpPr>
        <p:spPr>
          <a:xfrm>
            <a:off x="5570209" y="1219200"/>
            <a:ext cx="3181022" cy="2166155"/>
          </a:xfrm>
          <a:prstGeom prst="roundRect">
            <a:avLst>
              <a:gd name="adj" fmla="val 9844"/>
            </a:avLst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6" name="TextBox 115"/>
          <p:cNvSpPr txBox="1"/>
          <p:nvPr>
            <p:custDataLst>
              <p:tags r:id="rId6"/>
            </p:custDataLst>
          </p:nvPr>
        </p:nvSpPr>
        <p:spPr>
          <a:xfrm>
            <a:off x="6737367" y="1219200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118" name="TextBox 117"/>
          <p:cNvSpPr txBox="1"/>
          <p:nvPr>
            <p:custDataLst>
              <p:tags r:id="rId7"/>
            </p:custDataLst>
          </p:nvPr>
        </p:nvSpPr>
        <p:spPr>
          <a:xfrm>
            <a:off x="6641989" y="5867400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sp>
        <p:nvSpPr>
          <p:cNvPr id="144" name="Rounded Rectangle 143"/>
          <p:cNvSpPr/>
          <p:nvPr>
            <p:custDataLst>
              <p:tags r:id="rId8"/>
            </p:custDataLst>
          </p:nvPr>
        </p:nvSpPr>
        <p:spPr>
          <a:xfrm>
            <a:off x="7808420" y="4343401"/>
            <a:ext cx="1143000" cy="892702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grpSp>
        <p:nvGrpSpPr>
          <p:cNvPr id="143" name="Group 39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7951295" y="5182481"/>
            <a:ext cx="857250" cy="638530"/>
            <a:chOff x="3744" y="1452"/>
            <a:chExt cx="336" cy="240"/>
          </a:xfrm>
        </p:grpSpPr>
        <p:sp>
          <p:nvSpPr>
            <p:cNvPr id="146" name="Oval 40"/>
            <p:cNvSpPr>
              <a:spLocks noChangeArrowheads="1"/>
            </p:cNvSpPr>
            <p:nvPr/>
          </p:nvSpPr>
          <p:spPr bwMode="auto">
            <a:xfrm>
              <a:off x="3744" y="1596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7" name="Oval 41"/>
            <p:cNvSpPr>
              <a:spLocks noChangeArrowheads="1"/>
            </p:cNvSpPr>
            <p:nvPr/>
          </p:nvSpPr>
          <p:spPr bwMode="auto">
            <a:xfrm>
              <a:off x="3744" y="154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8" name="Oval 42"/>
            <p:cNvSpPr>
              <a:spLocks noChangeArrowheads="1"/>
            </p:cNvSpPr>
            <p:nvPr/>
          </p:nvSpPr>
          <p:spPr bwMode="auto">
            <a:xfrm>
              <a:off x="3744" y="150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9" name="Oval 43"/>
            <p:cNvSpPr>
              <a:spLocks noChangeArrowheads="1"/>
            </p:cNvSpPr>
            <p:nvPr/>
          </p:nvSpPr>
          <p:spPr bwMode="auto">
            <a:xfrm>
              <a:off x="3744" y="145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77" name="Rounded Rectangle 176"/>
          <p:cNvSpPr/>
          <p:nvPr>
            <p:custDataLst>
              <p:tags r:id="rId10"/>
            </p:custDataLst>
          </p:nvPr>
        </p:nvSpPr>
        <p:spPr>
          <a:xfrm>
            <a:off x="6589220" y="4343401"/>
            <a:ext cx="1143000" cy="892702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grpSp>
        <p:nvGrpSpPr>
          <p:cNvPr id="176" name="Group 39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6732095" y="5182481"/>
            <a:ext cx="857250" cy="638530"/>
            <a:chOff x="3744" y="1452"/>
            <a:chExt cx="336" cy="240"/>
          </a:xfrm>
        </p:grpSpPr>
        <p:sp>
          <p:nvSpPr>
            <p:cNvPr id="179" name="Oval 40"/>
            <p:cNvSpPr>
              <a:spLocks noChangeArrowheads="1"/>
            </p:cNvSpPr>
            <p:nvPr/>
          </p:nvSpPr>
          <p:spPr bwMode="auto">
            <a:xfrm>
              <a:off x="3744" y="1596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0" name="Oval 41"/>
            <p:cNvSpPr>
              <a:spLocks noChangeArrowheads="1"/>
            </p:cNvSpPr>
            <p:nvPr/>
          </p:nvSpPr>
          <p:spPr bwMode="auto">
            <a:xfrm>
              <a:off x="3744" y="154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1" name="Oval 42"/>
            <p:cNvSpPr>
              <a:spLocks noChangeArrowheads="1"/>
            </p:cNvSpPr>
            <p:nvPr/>
          </p:nvSpPr>
          <p:spPr bwMode="auto">
            <a:xfrm>
              <a:off x="3744" y="150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2" name="Oval 43"/>
            <p:cNvSpPr>
              <a:spLocks noChangeArrowheads="1"/>
            </p:cNvSpPr>
            <p:nvPr/>
          </p:nvSpPr>
          <p:spPr bwMode="auto">
            <a:xfrm>
              <a:off x="3744" y="145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84" name="Rounded Rectangle 183"/>
          <p:cNvSpPr/>
          <p:nvPr>
            <p:custDataLst>
              <p:tags r:id="rId12"/>
            </p:custDataLst>
          </p:nvPr>
        </p:nvSpPr>
        <p:spPr>
          <a:xfrm>
            <a:off x="5370020" y="4343401"/>
            <a:ext cx="1143000" cy="892702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grpSp>
        <p:nvGrpSpPr>
          <p:cNvPr id="183" name="Group 39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5512895" y="5182481"/>
            <a:ext cx="857250" cy="638530"/>
            <a:chOff x="3744" y="1452"/>
            <a:chExt cx="336" cy="240"/>
          </a:xfrm>
        </p:grpSpPr>
        <p:sp>
          <p:nvSpPr>
            <p:cNvPr id="186" name="Oval 40"/>
            <p:cNvSpPr>
              <a:spLocks noChangeArrowheads="1"/>
            </p:cNvSpPr>
            <p:nvPr/>
          </p:nvSpPr>
          <p:spPr bwMode="auto">
            <a:xfrm>
              <a:off x="3744" y="1596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7" name="Oval 41"/>
            <p:cNvSpPr>
              <a:spLocks noChangeArrowheads="1"/>
            </p:cNvSpPr>
            <p:nvPr/>
          </p:nvSpPr>
          <p:spPr bwMode="auto">
            <a:xfrm>
              <a:off x="3744" y="154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8" name="Oval 42"/>
            <p:cNvSpPr>
              <a:spLocks noChangeArrowheads="1"/>
            </p:cNvSpPr>
            <p:nvPr/>
          </p:nvSpPr>
          <p:spPr bwMode="auto">
            <a:xfrm>
              <a:off x="3744" y="150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" name="Oval 43"/>
            <p:cNvSpPr>
              <a:spLocks noChangeArrowheads="1"/>
            </p:cNvSpPr>
            <p:nvPr/>
          </p:nvSpPr>
          <p:spPr bwMode="auto">
            <a:xfrm>
              <a:off x="3744" y="145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57" name="Content Placeholder 1"/>
          <p:cNvSpPr>
            <a:spLocks noGrp="1"/>
          </p:cNvSpPr>
          <p:nvPr>
            <p:ph idx="1"/>
            <p:custDataLst>
              <p:tags r:id="rId14"/>
            </p:custDataLst>
          </p:nvPr>
        </p:nvSpPr>
        <p:spPr>
          <a:xfrm>
            <a:off x="457199" y="1143000"/>
            <a:ext cx="4191001" cy="4983163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2200" dirty="0" smtClean="0"/>
              <a:t>Backups buffer update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No synchronous disk write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Must flush on power loss</a:t>
            </a:r>
          </a:p>
          <a:p>
            <a:pPr lvl="1">
              <a:spcBef>
                <a:spcPts val="300"/>
              </a:spcBef>
            </a:pPr>
            <a:endParaRPr lang="en-US" sz="2200" dirty="0"/>
          </a:p>
          <a:p>
            <a:pPr>
              <a:spcBef>
                <a:spcPts val="300"/>
              </a:spcBef>
            </a:pPr>
            <a:r>
              <a:rPr lang="en-US" sz="2200" dirty="0"/>
              <a:t>Bulk writes in background</a:t>
            </a:r>
          </a:p>
          <a:p>
            <a:pPr lvl="1">
              <a:spcBef>
                <a:spcPts val="300"/>
              </a:spcBef>
            </a:pPr>
            <a:endParaRPr lang="en-US" sz="2200" dirty="0"/>
          </a:p>
          <a:p>
            <a:pPr>
              <a:spcBef>
                <a:spcPts val="300"/>
              </a:spcBef>
            </a:pPr>
            <a:r>
              <a:rPr lang="en-US" sz="2200" dirty="0" smtClean="0"/>
              <a:t>Pervasive log structure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Even RAM is a log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Log cleaner</a:t>
            </a:r>
          </a:p>
          <a:p>
            <a:pPr lvl="1">
              <a:spcBef>
                <a:spcPts val="300"/>
              </a:spcBef>
            </a:pPr>
            <a:endParaRPr lang="en-US" sz="2200" dirty="0" smtClean="0"/>
          </a:p>
          <a:p>
            <a:pPr>
              <a:spcBef>
                <a:spcPts val="300"/>
              </a:spcBef>
            </a:pPr>
            <a:r>
              <a:rPr lang="en-US" sz="2200" dirty="0" err="1"/>
              <a:t>Hashtable</a:t>
            </a:r>
            <a:r>
              <a:rPr lang="en-US" sz="2200" dirty="0"/>
              <a:t>, key </a:t>
            </a:r>
            <a:r>
              <a:rPr lang="en-US" sz="2200" dirty="0">
                <a:cs typeface="Arial"/>
              </a:rPr>
              <a:t>→</a:t>
            </a:r>
            <a:r>
              <a:rPr lang="en-US" sz="2200" dirty="0"/>
              <a:t> </a:t>
            </a:r>
            <a:r>
              <a:rPr lang="en-US" sz="2200" dirty="0" smtClean="0"/>
              <a:t>location</a:t>
            </a:r>
            <a:endParaRPr lang="en-US" sz="2200" dirty="0"/>
          </a:p>
        </p:txBody>
      </p:sp>
      <p:sp>
        <p:nvSpPr>
          <p:cNvPr id="55" name="TextBox 54"/>
          <p:cNvSpPr txBox="1"/>
          <p:nvPr>
            <p:custDataLst>
              <p:tags r:id="rId15"/>
            </p:custDataLst>
          </p:nvPr>
        </p:nvSpPr>
        <p:spPr>
          <a:xfrm>
            <a:off x="6518171" y="3077578"/>
            <a:ext cx="13869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204B98"/>
                </a:solidFill>
              </a:rPr>
              <a:t>In-memory Log</a:t>
            </a:r>
            <a:endParaRPr lang="en-US" sz="1400" dirty="0">
              <a:solidFill>
                <a:srgbClr val="204B98"/>
              </a:solidFill>
            </a:endParaRPr>
          </a:p>
        </p:txBody>
      </p:sp>
      <p:grpSp>
        <p:nvGrpSpPr>
          <p:cNvPr id="20" name="Group 19"/>
          <p:cNvGrpSpPr/>
          <p:nvPr>
            <p:custDataLst>
              <p:tags r:id="rId16"/>
            </p:custDataLst>
          </p:nvPr>
        </p:nvGrpSpPr>
        <p:grpSpPr>
          <a:xfrm>
            <a:off x="5780696" y="2698742"/>
            <a:ext cx="2760048" cy="405825"/>
            <a:chOff x="5780696" y="2698742"/>
            <a:chExt cx="2760048" cy="405825"/>
          </a:xfrm>
        </p:grpSpPr>
        <p:grpSp>
          <p:nvGrpSpPr>
            <p:cNvPr id="16" name="Group 15"/>
            <p:cNvGrpSpPr/>
            <p:nvPr/>
          </p:nvGrpSpPr>
          <p:grpSpPr>
            <a:xfrm>
              <a:off x="5780696" y="2698742"/>
              <a:ext cx="920016" cy="405825"/>
              <a:chOff x="3581400" y="7691005"/>
              <a:chExt cx="920016" cy="405825"/>
            </a:xfrm>
          </p:grpSpPr>
          <p:sp>
            <p:nvSpPr>
              <p:cNvPr id="152" name="Rectangle 151"/>
              <p:cNvSpPr/>
              <p:nvPr>
                <p:custDataLst>
                  <p:tags r:id="rId56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1" name="Rectangle 150"/>
              <p:cNvSpPr/>
              <p:nvPr>
                <p:custDataLst>
                  <p:tags r:id="rId57"/>
                </p:custDataLst>
              </p:nvPr>
            </p:nvSpPr>
            <p:spPr>
              <a:xfrm>
                <a:off x="3581400" y="7691005"/>
                <a:ext cx="438633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0" name="Rectangle 149"/>
              <p:cNvSpPr/>
              <p:nvPr>
                <p:custDataLst>
                  <p:tags r:id="rId58"/>
                </p:custDataLst>
              </p:nvPr>
            </p:nvSpPr>
            <p:spPr>
              <a:xfrm>
                <a:off x="3581400" y="7691005"/>
                <a:ext cx="304800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5" name="Rectangle 144"/>
              <p:cNvSpPr/>
              <p:nvPr>
                <p:custDataLst>
                  <p:tags r:id="rId59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3" name="Group 152"/>
            <p:cNvGrpSpPr/>
            <p:nvPr/>
          </p:nvGrpSpPr>
          <p:grpSpPr>
            <a:xfrm>
              <a:off x="6700712" y="2698742"/>
              <a:ext cx="920016" cy="405825"/>
              <a:chOff x="3581400" y="7691005"/>
              <a:chExt cx="920016" cy="405825"/>
            </a:xfrm>
          </p:grpSpPr>
          <p:sp>
            <p:nvSpPr>
              <p:cNvPr id="154" name="Rectangle 153"/>
              <p:cNvSpPr/>
              <p:nvPr>
                <p:custDataLst>
                  <p:tags r:id="rId53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5" name="Rectangle 154"/>
              <p:cNvSpPr/>
              <p:nvPr>
                <p:custDataLst>
                  <p:tags r:id="rId54"/>
                </p:custDataLst>
              </p:nvPr>
            </p:nvSpPr>
            <p:spPr>
              <a:xfrm>
                <a:off x="3581400" y="7691005"/>
                <a:ext cx="609600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7" name="Rectangle 156"/>
              <p:cNvSpPr/>
              <p:nvPr>
                <p:custDataLst>
                  <p:tags r:id="rId55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8" name="Group 157"/>
            <p:cNvGrpSpPr/>
            <p:nvPr/>
          </p:nvGrpSpPr>
          <p:grpSpPr>
            <a:xfrm>
              <a:off x="7620728" y="2698742"/>
              <a:ext cx="920016" cy="405825"/>
              <a:chOff x="3581400" y="7691005"/>
              <a:chExt cx="920016" cy="405825"/>
            </a:xfrm>
          </p:grpSpPr>
          <p:sp>
            <p:nvSpPr>
              <p:cNvPr id="159" name="Rectangle 158"/>
              <p:cNvSpPr/>
              <p:nvPr>
                <p:custDataLst>
                  <p:tags r:id="rId49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0" name="Rectangle 159"/>
              <p:cNvSpPr/>
              <p:nvPr>
                <p:custDataLst>
                  <p:tags r:id="rId50"/>
                </p:custDataLst>
              </p:nvPr>
            </p:nvSpPr>
            <p:spPr>
              <a:xfrm>
                <a:off x="3581400" y="7691005"/>
                <a:ext cx="609600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1" name="Rectangle 160"/>
              <p:cNvSpPr/>
              <p:nvPr>
                <p:custDataLst>
                  <p:tags r:id="rId51"/>
                </p:custDataLst>
              </p:nvPr>
            </p:nvSpPr>
            <p:spPr>
              <a:xfrm>
                <a:off x="3581400" y="7691005"/>
                <a:ext cx="388568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2" name="Rectangle 161"/>
              <p:cNvSpPr/>
              <p:nvPr>
                <p:custDataLst>
                  <p:tags r:id="rId52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9" name="Group 18"/>
          <p:cNvGrpSpPr/>
          <p:nvPr>
            <p:custDataLst>
              <p:tags r:id="rId17"/>
            </p:custDataLst>
          </p:nvPr>
        </p:nvGrpSpPr>
        <p:grpSpPr>
          <a:xfrm>
            <a:off x="5481512" y="4494927"/>
            <a:ext cx="920016" cy="686681"/>
            <a:chOff x="5522295" y="4495800"/>
            <a:chExt cx="920016" cy="686681"/>
          </a:xfrm>
        </p:grpSpPr>
        <p:grpSp>
          <p:nvGrpSpPr>
            <p:cNvPr id="163" name="Group 162"/>
            <p:cNvGrpSpPr/>
            <p:nvPr/>
          </p:nvGrpSpPr>
          <p:grpSpPr>
            <a:xfrm>
              <a:off x="5522295" y="4495800"/>
              <a:ext cx="920016" cy="405825"/>
              <a:chOff x="3581400" y="7691005"/>
              <a:chExt cx="920016" cy="405825"/>
            </a:xfrm>
          </p:grpSpPr>
          <p:sp>
            <p:nvSpPr>
              <p:cNvPr id="164" name="Rectangle 163"/>
              <p:cNvSpPr/>
              <p:nvPr>
                <p:custDataLst>
                  <p:tags r:id="rId47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7" name="Rectangle 166"/>
              <p:cNvSpPr/>
              <p:nvPr>
                <p:custDataLst>
                  <p:tags r:id="rId48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68" name="TextBox 167"/>
            <p:cNvSpPr txBox="1"/>
            <p:nvPr>
              <p:custDataLst>
                <p:tags r:id="rId46"/>
              </p:custDataLst>
            </p:nvPr>
          </p:nvSpPr>
          <p:spPr>
            <a:xfrm>
              <a:off x="5617716" y="4843927"/>
              <a:ext cx="7291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6C00"/>
                  </a:solidFill>
                </a:rPr>
                <a:t>Buffer</a:t>
              </a:r>
              <a:endParaRPr lang="en-US" sz="1600" dirty="0">
                <a:solidFill>
                  <a:srgbClr val="006C00"/>
                </a:solidFill>
              </a:endParaRPr>
            </a:p>
          </p:txBody>
        </p:sp>
      </p:grpSp>
      <p:grpSp>
        <p:nvGrpSpPr>
          <p:cNvPr id="169" name="Group 168"/>
          <p:cNvGrpSpPr/>
          <p:nvPr>
            <p:custDataLst>
              <p:tags r:id="rId18"/>
            </p:custDataLst>
          </p:nvPr>
        </p:nvGrpSpPr>
        <p:grpSpPr>
          <a:xfrm>
            <a:off x="6700712" y="4494927"/>
            <a:ext cx="920016" cy="686681"/>
            <a:chOff x="5522295" y="4495800"/>
            <a:chExt cx="920016" cy="686681"/>
          </a:xfrm>
        </p:grpSpPr>
        <p:grpSp>
          <p:nvGrpSpPr>
            <p:cNvPr id="170" name="Group 169"/>
            <p:cNvGrpSpPr/>
            <p:nvPr/>
          </p:nvGrpSpPr>
          <p:grpSpPr>
            <a:xfrm>
              <a:off x="5522295" y="4495800"/>
              <a:ext cx="920016" cy="405825"/>
              <a:chOff x="3581400" y="7691005"/>
              <a:chExt cx="920016" cy="405825"/>
            </a:xfrm>
          </p:grpSpPr>
          <p:sp>
            <p:nvSpPr>
              <p:cNvPr id="172" name="Rectangle 171"/>
              <p:cNvSpPr/>
              <p:nvPr>
                <p:custDataLst>
                  <p:tags r:id="rId44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5" name="Rectangle 174"/>
              <p:cNvSpPr/>
              <p:nvPr>
                <p:custDataLst>
                  <p:tags r:id="rId45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1" name="TextBox 170"/>
            <p:cNvSpPr txBox="1"/>
            <p:nvPr>
              <p:custDataLst>
                <p:tags r:id="rId43"/>
              </p:custDataLst>
            </p:nvPr>
          </p:nvSpPr>
          <p:spPr>
            <a:xfrm>
              <a:off x="5617716" y="4843927"/>
              <a:ext cx="7291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6C00"/>
                  </a:solidFill>
                </a:rPr>
                <a:t>Buffer</a:t>
              </a:r>
              <a:endParaRPr lang="en-US" sz="1600" dirty="0">
                <a:solidFill>
                  <a:srgbClr val="006C00"/>
                </a:solidFill>
              </a:endParaRPr>
            </a:p>
          </p:txBody>
        </p:sp>
      </p:grpSp>
      <p:grpSp>
        <p:nvGrpSpPr>
          <p:cNvPr id="178" name="Group 177"/>
          <p:cNvGrpSpPr/>
          <p:nvPr>
            <p:custDataLst>
              <p:tags r:id="rId19"/>
            </p:custDataLst>
          </p:nvPr>
        </p:nvGrpSpPr>
        <p:grpSpPr>
          <a:xfrm>
            <a:off x="7919912" y="4494927"/>
            <a:ext cx="920016" cy="686681"/>
            <a:chOff x="5522295" y="4495800"/>
            <a:chExt cx="920016" cy="686681"/>
          </a:xfrm>
        </p:grpSpPr>
        <p:grpSp>
          <p:nvGrpSpPr>
            <p:cNvPr id="185" name="Group 184"/>
            <p:cNvGrpSpPr/>
            <p:nvPr/>
          </p:nvGrpSpPr>
          <p:grpSpPr>
            <a:xfrm>
              <a:off x="5522295" y="4495800"/>
              <a:ext cx="920016" cy="405825"/>
              <a:chOff x="3581400" y="7691005"/>
              <a:chExt cx="920016" cy="405825"/>
            </a:xfrm>
          </p:grpSpPr>
          <p:sp>
            <p:nvSpPr>
              <p:cNvPr id="192" name="Rectangle 191"/>
              <p:cNvSpPr/>
              <p:nvPr>
                <p:custDataLst>
                  <p:tags r:id="rId41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5" name="Rectangle 194"/>
              <p:cNvSpPr/>
              <p:nvPr>
                <p:custDataLst>
                  <p:tags r:id="rId42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91" name="TextBox 190"/>
            <p:cNvSpPr txBox="1"/>
            <p:nvPr>
              <p:custDataLst>
                <p:tags r:id="rId40"/>
              </p:custDataLst>
            </p:nvPr>
          </p:nvSpPr>
          <p:spPr>
            <a:xfrm>
              <a:off x="5617716" y="4843927"/>
              <a:ext cx="7291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6C00"/>
                  </a:solidFill>
                </a:rPr>
                <a:t>Buffer</a:t>
              </a:r>
              <a:endParaRPr lang="en-US" sz="1600" dirty="0">
                <a:solidFill>
                  <a:srgbClr val="006C00"/>
                </a:solidFill>
              </a:endParaRPr>
            </a:p>
          </p:txBody>
        </p:sp>
      </p:grpSp>
      <p:grpSp>
        <p:nvGrpSpPr>
          <p:cNvPr id="198" name="Group 197"/>
          <p:cNvGrpSpPr/>
          <p:nvPr>
            <p:custDataLst>
              <p:tags r:id="rId20"/>
            </p:custDataLst>
          </p:nvPr>
        </p:nvGrpSpPr>
        <p:grpSpPr>
          <a:xfrm>
            <a:off x="5610401" y="5385947"/>
            <a:ext cx="662239" cy="231599"/>
            <a:chOff x="3581400" y="7691005"/>
            <a:chExt cx="920016" cy="405825"/>
          </a:xfrm>
        </p:grpSpPr>
        <p:sp>
          <p:nvSpPr>
            <p:cNvPr id="199" name="Rectangle 198"/>
            <p:cNvSpPr/>
            <p:nvPr>
              <p:custDataLst>
                <p:tags r:id="rId36"/>
              </p:custDataLst>
            </p:nvPr>
          </p:nvSpPr>
          <p:spPr>
            <a:xfrm>
              <a:off x="3581400" y="7691005"/>
              <a:ext cx="920016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0" name="Rectangle 199"/>
            <p:cNvSpPr/>
            <p:nvPr>
              <p:custDataLst>
                <p:tags r:id="rId37"/>
              </p:custDataLst>
            </p:nvPr>
          </p:nvSpPr>
          <p:spPr>
            <a:xfrm>
              <a:off x="3581400" y="7691005"/>
              <a:ext cx="609600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1" name="Rectangle 200"/>
            <p:cNvSpPr/>
            <p:nvPr>
              <p:custDataLst>
                <p:tags r:id="rId38"/>
              </p:custDataLst>
            </p:nvPr>
          </p:nvSpPr>
          <p:spPr>
            <a:xfrm>
              <a:off x="3581400" y="7691005"/>
              <a:ext cx="388568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Rectangle 201"/>
            <p:cNvSpPr/>
            <p:nvPr>
              <p:custDataLst>
                <p:tags r:id="rId39"/>
              </p:custDataLst>
            </p:nvPr>
          </p:nvSpPr>
          <p:spPr>
            <a:xfrm>
              <a:off x="3581400" y="7691005"/>
              <a:ext cx="920016" cy="405825"/>
            </a:xfrm>
            <a:prstGeom prst="rect">
              <a:avLst/>
            </a:prstGeom>
            <a:noFill/>
            <a:ln w="2540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8" name="Group 207"/>
          <p:cNvGrpSpPr/>
          <p:nvPr>
            <p:custDataLst>
              <p:tags r:id="rId21"/>
            </p:custDataLst>
          </p:nvPr>
        </p:nvGrpSpPr>
        <p:grpSpPr>
          <a:xfrm>
            <a:off x="6829601" y="5385947"/>
            <a:ext cx="662239" cy="231599"/>
            <a:chOff x="3581400" y="7691005"/>
            <a:chExt cx="920016" cy="405825"/>
          </a:xfrm>
        </p:grpSpPr>
        <p:sp>
          <p:nvSpPr>
            <p:cNvPr id="209" name="Rectangle 208"/>
            <p:cNvSpPr/>
            <p:nvPr>
              <p:custDataLst>
                <p:tags r:id="rId32"/>
              </p:custDataLst>
            </p:nvPr>
          </p:nvSpPr>
          <p:spPr>
            <a:xfrm>
              <a:off x="3581400" y="7691005"/>
              <a:ext cx="920016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0" name="Rectangle 209"/>
            <p:cNvSpPr/>
            <p:nvPr>
              <p:custDataLst>
                <p:tags r:id="rId33"/>
              </p:custDataLst>
            </p:nvPr>
          </p:nvSpPr>
          <p:spPr>
            <a:xfrm>
              <a:off x="3581400" y="7691005"/>
              <a:ext cx="609600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1" name="Rectangle 210"/>
            <p:cNvSpPr/>
            <p:nvPr>
              <p:custDataLst>
                <p:tags r:id="rId34"/>
              </p:custDataLst>
            </p:nvPr>
          </p:nvSpPr>
          <p:spPr>
            <a:xfrm>
              <a:off x="3581400" y="7691005"/>
              <a:ext cx="388568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2" name="Rectangle 211"/>
            <p:cNvSpPr/>
            <p:nvPr>
              <p:custDataLst>
                <p:tags r:id="rId35"/>
              </p:custDataLst>
            </p:nvPr>
          </p:nvSpPr>
          <p:spPr>
            <a:xfrm>
              <a:off x="3581400" y="7691005"/>
              <a:ext cx="920016" cy="405825"/>
            </a:xfrm>
            <a:prstGeom prst="rect">
              <a:avLst/>
            </a:prstGeom>
            <a:noFill/>
            <a:ln w="2540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3" name="Group 212"/>
          <p:cNvGrpSpPr/>
          <p:nvPr>
            <p:custDataLst>
              <p:tags r:id="rId22"/>
            </p:custDataLst>
          </p:nvPr>
        </p:nvGrpSpPr>
        <p:grpSpPr>
          <a:xfrm>
            <a:off x="8048801" y="5385947"/>
            <a:ext cx="662239" cy="231599"/>
            <a:chOff x="3581400" y="7691005"/>
            <a:chExt cx="920016" cy="405825"/>
          </a:xfrm>
        </p:grpSpPr>
        <p:sp>
          <p:nvSpPr>
            <p:cNvPr id="214" name="Rectangle 213"/>
            <p:cNvSpPr/>
            <p:nvPr>
              <p:custDataLst>
                <p:tags r:id="rId28"/>
              </p:custDataLst>
            </p:nvPr>
          </p:nvSpPr>
          <p:spPr>
            <a:xfrm>
              <a:off x="3581400" y="7691005"/>
              <a:ext cx="920016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5" name="Rectangle 214"/>
            <p:cNvSpPr/>
            <p:nvPr>
              <p:custDataLst>
                <p:tags r:id="rId29"/>
              </p:custDataLst>
            </p:nvPr>
          </p:nvSpPr>
          <p:spPr>
            <a:xfrm>
              <a:off x="3581400" y="7691005"/>
              <a:ext cx="609600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6" name="Rectangle 215"/>
            <p:cNvSpPr/>
            <p:nvPr>
              <p:custDataLst>
                <p:tags r:id="rId30"/>
              </p:custDataLst>
            </p:nvPr>
          </p:nvSpPr>
          <p:spPr>
            <a:xfrm>
              <a:off x="3581400" y="7691005"/>
              <a:ext cx="388568" cy="40582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>
              <a:solidFill>
                <a:schemeClr val="tx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7" name="Rectangle 216"/>
            <p:cNvSpPr/>
            <p:nvPr>
              <p:custDataLst>
                <p:tags r:id="rId31"/>
              </p:custDataLst>
            </p:nvPr>
          </p:nvSpPr>
          <p:spPr>
            <a:xfrm>
              <a:off x="3581400" y="7691005"/>
              <a:ext cx="920016" cy="405825"/>
            </a:xfrm>
            <a:prstGeom prst="rect">
              <a:avLst/>
            </a:prstGeom>
            <a:noFill/>
            <a:ln w="2540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2" name="Group 81"/>
          <p:cNvGrpSpPr/>
          <p:nvPr>
            <p:custDataLst>
              <p:tags r:id="rId23"/>
            </p:custDataLst>
          </p:nvPr>
        </p:nvGrpSpPr>
        <p:grpSpPr>
          <a:xfrm>
            <a:off x="6781800" y="1557754"/>
            <a:ext cx="838200" cy="813138"/>
            <a:chOff x="7563452" y="1557754"/>
            <a:chExt cx="838200" cy="813138"/>
          </a:xfrm>
        </p:grpSpPr>
        <p:sp>
          <p:nvSpPr>
            <p:cNvPr id="83" name="Rectangle 82"/>
            <p:cNvSpPr/>
            <p:nvPr/>
          </p:nvSpPr>
          <p:spPr>
            <a:xfrm>
              <a:off x="7563452" y="1557754"/>
              <a:ext cx="838200" cy="27104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563452" y="1828800"/>
              <a:ext cx="838200" cy="27104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563452" y="2099846"/>
              <a:ext cx="838200" cy="27104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86" name="Elbow Connector 85"/>
          <p:cNvCxnSpPr>
            <a:stCxn id="83" idx="1"/>
          </p:cNvCxnSpPr>
          <p:nvPr>
            <p:custDataLst>
              <p:tags r:id="rId24"/>
            </p:custDataLst>
          </p:nvPr>
        </p:nvCxnSpPr>
        <p:spPr>
          <a:xfrm rot="10800000" flipV="1">
            <a:off x="6153726" y="1693276"/>
            <a:ext cx="628075" cy="976067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7" name="Elbow Connector 86"/>
          <p:cNvCxnSpPr>
            <a:stCxn id="85" idx="3"/>
          </p:cNvCxnSpPr>
          <p:nvPr>
            <p:custDataLst>
              <p:tags r:id="rId25"/>
            </p:custDataLst>
          </p:nvPr>
        </p:nvCxnSpPr>
        <p:spPr>
          <a:xfrm>
            <a:off x="7620000" y="2235369"/>
            <a:ext cx="123936" cy="433975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8" name="Elbow Connector 87"/>
          <p:cNvCxnSpPr>
            <a:stCxn id="84" idx="3"/>
          </p:cNvCxnSpPr>
          <p:nvPr>
            <p:custDataLst>
              <p:tags r:id="rId26"/>
            </p:custDataLst>
          </p:nvPr>
        </p:nvCxnSpPr>
        <p:spPr>
          <a:xfrm>
            <a:off x="7620000" y="1964323"/>
            <a:ext cx="548290" cy="70502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>
            <p:custDataLst>
              <p:tags r:id="rId27"/>
            </p:custDataLst>
          </p:nvPr>
        </p:nvSpPr>
        <p:spPr>
          <a:xfrm>
            <a:off x="7672800" y="1570079"/>
            <a:ext cx="990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204B98"/>
                </a:solidFill>
              </a:rPr>
              <a:t>Hashtable</a:t>
            </a:r>
            <a:endParaRPr lang="en-US" sz="1400" dirty="0">
              <a:solidFill>
                <a:srgbClr val="204B98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029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672"/>
    </mc:Choice>
    <mc:Fallback xmlns="">
      <p:transition spd="slow" advTm="46672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Normal Operation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>
              <a:spcBef>
                <a:spcPts val="300"/>
              </a:spcBef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ü"/>
            </a:pPr>
            <a:r>
              <a:rPr lang="en-US" dirty="0"/>
              <a:t>Cost-effective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1 copy in RAM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Backup copies on disk/flash: durability ~ free</a:t>
            </a:r>
            <a:r>
              <a:rPr lang="en-US" dirty="0" smtClean="0"/>
              <a:t>!</a:t>
            </a:r>
            <a:endParaRPr lang="en-US" dirty="0"/>
          </a:p>
          <a:p>
            <a:pPr>
              <a:spcBef>
                <a:spcPts val="300"/>
              </a:spcBef>
              <a:buClr>
                <a:schemeClr val="accent3">
                  <a:lumMod val="75000"/>
                </a:schemeClr>
              </a:buClr>
              <a:buSzPct val="150000"/>
              <a:buFont typeface="Wingdings" pitchFamily="2" charset="2"/>
              <a:buChar char="ü"/>
            </a:pPr>
            <a:r>
              <a:rPr lang="en-US" dirty="0"/>
              <a:t>Fast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RAM access times for all accesses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Avoids synchronous disk writes</a:t>
            </a:r>
          </a:p>
          <a:p>
            <a:pPr>
              <a:spcBef>
                <a:spcPts val="300"/>
              </a:spcBef>
              <a:buClr>
                <a:srgbClr val="FF0000"/>
              </a:buClr>
              <a:buSzPct val="150000"/>
              <a:buFont typeface="Arial" pitchFamily="34" charset="0"/>
              <a:buChar char="×"/>
            </a:pPr>
            <a:r>
              <a:rPr lang="en-US" dirty="0" smtClean="0"/>
              <a:t>Non-volatile buffers</a:t>
            </a:r>
          </a:p>
          <a:p>
            <a:pPr>
              <a:spcBef>
                <a:spcPts val="300"/>
              </a:spcBef>
              <a:buClr>
                <a:srgbClr val="FF0000"/>
              </a:buClr>
              <a:buSzPct val="150000"/>
              <a:buFont typeface="Arial" pitchFamily="34" charset="0"/>
              <a:buChar char="×"/>
            </a:pPr>
            <a:r>
              <a:rPr lang="en-US" dirty="0" smtClean="0"/>
              <a:t>Unavailability on crash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14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747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84"/>
    </mc:Choice>
    <mc:Fallback xmlns="">
      <p:transition spd="slow" advTm="30884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Fast Crash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left when a Master crashes?</a:t>
            </a:r>
          </a:p>
          <a:p>
            <a:pPr lvl="1"/>
            <a:r>
              <a:rPr lang="en-US" dirty="0" smtClean="0"/>
              <a:t>Log data stored </a:t>
            </a:r>
            <a:r>
              <a:rPr lang="en-US" dirty="0"/>
              <a:t>on disk on </a:t>
            </a:r>
            <a:r>
              <a:rPr lang="en-US" dirty="0" smtClean="0"/>
              <a:t>backups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must be done to restart servicing requests?</a:t>
            </a:r>
            <a:endParaRPr lang="en-US" dirty="0"/>
          </a:p>
          <a:p>
            <a:pPr lvl="1"/>
            <a:r>
              <a:rPr lang="en-US" dirty="0" smtClean="0"/>
              <a:t>Replay log </a:t>
            </a:r>
            <a:r>
              <a:rPr lang="en-US" dirty="0"/>
              <a:t>data into RAM</a:t>
            </a:r>
          </a:p>
          <a:p>
            <a:pPr lvl="1"/>
            <a:r>
              <a:rPr lang="en-US" dirty="0"/>
              <a:t>Reconstruct the </a:t>
            </a:r>
            <a:r>
              <a:rPr lang="en-US" dirty="0" smtClean="0"/>
              <a:t>hashtable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Recover fast:  64 GB in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1-2 seconds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15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887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771"/>
    </mc:Choice>
    <mc:Fallback xmlns="">
      <p:transition spd="slow" advTm="86771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95400"/>
            <a:ext cx="5562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One machine cannot recover in 2s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Key </a:t>
            </a:r>
            <a:r>
              <a:rPr lang="en-US" dirty="0"/>
              <a:t>to fast </a:t>
            </a:r>
            <a:r>
              <a:rPr lang="en-US" dirty="0" smtClean="0"/>
              <a:t>recovery: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   Use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system scale</a:t>
            </a:r>
          </a:p>
          <a:p>
            <a:endParaRPr lang="en-US" dirty="0" smtClean="0"/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A6EB875-1A3F-4778-8273-9501628D5B9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Recovery Bottlenecks</a:t>
            </a:r>
            <a:endParaRPr lang="en-US" dirty="0"/>
          </a:p>
        </p:txBody>
      </p:sp>
      <p:grpSp>
        <p:nvGrpSpPr>
          <p:cNvPr id="4" name="Group 3"/>
          <p:cNvGrpSpPr/>
          <p:nvPr>
            <p:custDataLst>
              <p:tags r:id="rId5"/>
            </p:custDataLst>
          </p:nvPr>
        </p:nvGrpSpPr>
        <p:grpSpPr>
          <a:xfrm>
            <a:off x="5257800" y="1143000"/>
            <a:ext cx="3323463" cy="4470975"/>
            <a:chOff x="5257800" y="1143000"/>
            <a:chExt cx="3323463" cy="4470975"/>
          </a:xfrm>
        </p:grpSpPr>
        <p:sp>
          <p:nvSpPr>
            <p:cNvPr id="2" name="Rounded Rectangle 1"/>
            <p:cNvSpPr/>
            <p:nvPr>
              <p:custDataLst>
                <p:tags r:id="rId10"/>
              </p:custDataLst>
            </p:nvPr>
          </p:nvSpPr>
          <p:spPr>
            <a:xfrm>
              <a:off x="7133463" y="1752600"/>
              <a:ext cx="609600" cy="495300"/>
            </a:xfrm>
            <a:prstGeom prst="roundRect">
              <a:avLst/>
            </a:prstGeom>
            <a:solidFill>
              <a:srgbClr val="C9D8F3"/>
            </a:solidFill>
            <a:ln w="12700">
              <a:solidFill>
                <a:srgbClr val="4177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" name="TextBox 2"/>
            <p:cNvSpPr txBox="1"/>
            <p:nvPr>
              <p:custDataLst>
                <p:tags r:id="rId11"/>
              </p:custDataLst>
            </p:nvPr>
          </p:nvSpPr>
          <p:spPr>
            <a:xfrm>
              <a:off x="6885067" y="1143000"/>
              <a:ext cx="110639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204B98"/>
                  </a:solidFill>
                </a:rPr>
                <a:t>Recovery</a:t>
              </a:r>
              <a:br>
                <a:rPr lang="en-US" sz="1600" b="1" dirty="0" smtClean="0">
                  <a:solidFill>
                    <a:srgbClr val="204B98"/>
                  </a:solidFill>
                </a:rPr>
              </a:br>
              <a:r>
                <a:rPr lang="en-US" sz="1600" b="1" dirty="0" smtClean="0">
                  <a:solidFill>
                    <a:srgbClr val="204B98"/>
                  </a:solidFill>
                </a:rPr>
                <a:t>Master</a:t>
              </a:r>
              <a:endParaRPr lang="en-US" sz="1600" b="1" dirty="0">
                <a:solidFill>
                  <a:srgbClr val="204B98"/>
                </a:solidFill>
              </a:endParaRPr>
            </a:p>
          </p:txBody>
        </p:sp>
        <p:grpSp>
          <p:nvGrpSpPr>
            <p:cNvPr id="14" name="Group 13"/>
            <p:cNvGrpSpPr/>
            <p:nvPr>
              <p:custDataLst>
                <p:tags r:id="rId12"/>
              </p:custDataLst>
            </p:nvPr>
          </p:nvGrpSpPr>
          <p:grpSpPr>
            <a:xfrm>
              <a:off x="6295263" y="2895600"/>
              <a:ext cx="609600" cy="936625"/>
              <a:chOff x="6553200" y="3581400"/>
              <a:chExt cx="609600" cy="936625"/>
            </a:xfrm>
          </p:grpSpPr>
          <p:grpSp>
            <p:nvGrpSpPr>
              <p:cNvPr id="225319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225320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25321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25322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25323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67" name="Rounded Rectangle 66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225324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77" name="TextBox 76"/>
            <p:cNvSpPr txBox="1"/>
            <p:nvPr>
              <p:custDataLst>
                <p:tags r:id="rId13"/>
              </p:custDataLst>
            </p:nvPr>
          </p:nvSpPr>
          <p:spPr>
            <a:xfrm>
              <a:off x="5257800" y="2949668"/>
              <a:ext cx="10374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6C00"/>
                  </a:solidFill>
                </a:rPr>
                <a:t>Backups</a:t>
              </a:r>
              <a:endParaRPr lang="en-US" sz="1600" b="1" dirty="0">
                <a:solidFill>
                  <a:srgbClr val="006C00"/>
                </a:solidFill>
              </a:endParaRPr>
            </a:p>
          </p:txBody>
        </p:sp>
        <p:sp>
          <p:nvSpPr>
            <p:cNvPr id="11" name="Freeform 10"/>
            <p:cNvSpPr/>
            <p:nvPr>
              <p:custDataLst>
                <p:tags r:id="rId14"/>
              </p:custDataLst>
            </p:nvPr>
          </p:nvSpPr>
          <p:spPr>
            <a:xfrm>
              <a:off x="6600064" y="2247900"/>
              <a:ext cx="702590" cy="647700"/>
            </a:xfrm>
            <a:custGeom>
              <a:avLst/>
              <a:gdLst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395207"/>
                <a:gd name="connsiteY0" fmla="*/ 643180 h 643180"/>
                <a:gd name="connsiteX1" fmla="*/ 395207 w 395207"/>
                <a:gd name="connsiteY1" fmla="*/ 0 h 643180"/>
                <a:gd name="connsiteX0" fmla="*/ 0 w 395207"/>
                <a:gd name="connsiteY0" fmla="*/ 643180 h 643180"/>
                <a:gd name="connsiteX1" fmla="*/ 395207 w 395207"/>
                <a:gd name="connsiteY1" fmla="*/ 0 h 643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5207" h="643180">
                  <a:moveTo>
                    <a:pt x="0" y="643180"/>
                  </a:moveTo>
                  <a:cubicBezTo>
                    <a:pt x="1937" y="136901"/>
                    <a:pt x="391333" y="397790"/>
                    <a:pt x="395207" y="0"/>
                  </a:cubicBezTo>
                </a:path>
              </a:pathLst>
            </a:custGeom>
            <a:ln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>
              <p:custDataLst>
                <p:tags r:id="rId15"/>
              </p:custDataLst>
            </p:nvPr>
          </p:nvSpPr>
          <p:spPr>
            <a:xfrm flipH="1">
              <a:off x="7576455" y="2247900"/>
              <a:ext cx="700007" cy="647700"/>
            </a:xfrm>
            <a:custGeom>
              <a:avLst/>
              <a:gdLst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395207"/>
                <a:gd name="connsiteY0" fmla="*/ 643180 h 643180"/>
                <a:gd name="connsiteX1" fmla="*/ 395207 w 395207"/>
                <a:gd name="connsiteY1" fmla="*/ 0 h 643180"/>
                <a:gd name="connsiteX0" fmla="*/ 0 w 395207"/>
                <a:gd name="connsiteY0" fmla="*/ 643180 h 643180"/>
                <a:gd name="connsiteX1" fmla="*/ 395207 w 395207"/>
                <a:gd name="connsiteY1" fmla="*/ 0 h 643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5207" h="643180">
                  <a:moveTo>
                    <a:pt x="0" y="643180"/>
                  </a:moveTo>
                  <a:cubicBezTo>
                    <a:pt x="1937" y="136901"/>
                    <a:pt x="391333" y="397790"/>
                    <a:pt x="395207" y="0"/>
                  </a:cubicBezTo>
                </a:path>
              </a:pathLst>
            </a:custGeom>
            <a:ln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0" name="Group 89"/>
            <p:cNvGrpSpPr/>
            <p:nvPr>
              <p:custDataLst>
                <p:tags r:id="rId16"/>
              </p:custDataLst>
            </p:nvPr>
          </p:nvGrpSpPr>
          <p:grpSpPr>
            <a:xfrm>
              <a:off x="7133463" y="2895600"/>
              <a:ext cx="609600" cy="936625"/>
              <a:chOff x="6553200" y="3581400"/>
              <a:chExt cx="609600" cy="936625"/>
            </a:xfrm>
          </p:grpSpPr>
          <p:grpSp>
            <p:nvGrpSpPr>
              <p:cNvPr id="91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94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5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6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97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92" name="Rounded Rectangle 91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93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33" name="Group 32"/>
            <p:cNvGrpSpPr/>
            <p:nvPr>
              <p:custDataLst>
                <p:tags r:id="rId17"/>
              </p:custDataLst>
            </p:nvPr>
          </p:nvGrpSpPr>
          <p:grpSpPr>
            <a:xfrm>
              <a:off x="7971663" y="2895600"/>
              <a:ext cx="609600" cy="936625"/>
              <a:chOff x="6553200" y="3581400"/>
              <a:chExt cx="609600" cy="936625"/>
            </a:xfrm>
          </p:grpSpPr>
          <p:grpSp>
            <p:nvGrpSpPr>
              <p:cNvPr id="34" name="Group 39"/>
              <p:cNvGrpSpPr>
                <a:grpSpLocks/>
              </p:cNvGrpSpPr>
              <p:nvPr/>
            </p:nvGrpSpPr>
            <p:grpSpPr bwMode="auto">
              <a:xfrm>
                <a:off x="6629400" y="4191000"/>
                <a:ext cx="457200" cy="327025"/>
                <a:chOff x="3744" y="1584"/>
                <a:chExt cx="336" cy="240"/>
              </a:xfrm>
            </p:grpSpPr>
            <p:sp>
              <p:nvSpPr>
                <p:cNvPr id="37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1728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8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1680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9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1632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0" name="Oval 43"/>
                <p:cNvSpPr>
                  <a:spLocks noChangeArrowheads="1"/>
                </p:cNvSpPr>
                <p:nvPr/>
              </p:nvSpPr>
              <p:spPr bwMode="auto">
                <a:xfrm>
                  <a:off x="3744" y="1584"/>
                  <a:ext cx="336" cy="96"/>
                </a:xfrm>
                <a:prstGeom prst="ellipse">
                  <a:avLst/>
                </a:prstGeom>
                <a:solidFill>
                  <a:srgbClr val="C56D41"/>
                </a:solidFill>
                <a:ln w="12700" algn="ctr">
                  <a:solidFill>
                    <a:srgbClr val="64351E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sp>
            <p:nvSpPr>
              <p:cNvPr id="35" name="Rounded Rectangle 34"/>
              <p:cNvSpPr/>
              <p:nvPr/>
            </p:nvSpPr>
            <p:spPr>
              <a:xfrm>
                <a:off x="6553200" y="3581400"/>
                <a:ext cx="609600" cy="457200"/>
              </a:xfrm>
              <a:prstGeom prst="roundRect">
                <a:avLst/>
              </a:prstGeom>
              <a:solidFill>
                <a:srgbClr val="C9F7C9"/>
              </a:solidFill>
              <a:ln w="12700">
                <a:solidFill>
                  <a:srgbClr val="15A715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chemeClr val="accent1">
                      <a:lumMod val="75000"/>
                      <a:lumOff val="25000"/>
                    </a:schemeClr>
                  </a:solidFill>
                  <a:latin typeface="Arial" charset="0"/>
                </a:endParaRPr>
              </a:p>
            </p:txBody>
          </p:sp>
          <p:sp>
            <p:nvSpPr>
              <p:cNvPr id="36" name="AutoShape 44"/>
              <p:cNvSpPr>
                <a:spLocks noChangeArrowheads="1"/>
              </p:cNvSpPr>
              <p:nvPr/>
            </p:nvSpPr>
            <p:spPr bwMode="auto">
              <a:xfrm>
                <a:off x="6705600" y="3995603"/>
                <a:ext cx="304800" cy="276225"/>
              </a:xfrm>
              <a:prstGeom prst="upArrow">
                <a:avLst>
                  <a:gd name="adj1" fmla="val 50000"/>
                  <a:gd name="adj2" fmla="val 58046"/>
                </a:avLst>
              </a:prstGeom>
              <a:solidFill>
                <a:srgbClr val="F4DEC8"/>
              </a:solidFill>
              <a:ln w="12700" algn="ctr">
                <a:solidFill>
                  <a:srgbClr val="90561C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cxnSp>
          <p:nvCxnSpPr>
            <p:cNvPr id="10" name="Straight Connector 9"/>
            <p:cNvCxnSpPr>
              <a:stCxn id="92" idx="0"/>
              <a:endCxn id="2" idx="2"/>
            </p:cNvCxnSpPr>
            <p:nvPr>
              <p:custDataLst>
                <p:tags r:id="rId18"/>
              </p:custDataLst>
            </p:nvPr>
          </p:nvCxnSpPr>
          <p:spPr>
            <a:xfrm flipV="1">
              <a:off x="7438263" y="2247900"/>
              <a:ext cx="0" cy="647700"/>
            </a:xfrm>
            <a:prstGeom prst="line">
              <a:avLst/>
            </a:prstGeom>
            <a:ln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Rounded Rectangle 40"/>
            <p:cNvSpPr/>
            <p:nvPr>
              <p:custDataLst>
                <p:tags r:id="rId19"/>
              </p:custDataLst>
            </p:nvPr>
          </p:nvSpPr>
          <p:spPr>
            <a:xfrm>
              <a:off x="7133463" y="4419600"/>
              <a:ext cx="609600" cy="495300"/>
            </a:xfrm>
            <a:prstGeom prst="roundRect">
              <a:avLst/>
            </a:prstGeom>
            <a:solidFill>
              <a:srgbClr val="C9D8F3"/>
            </a:solidFill>
            <a:ln w="12700">
              <a:solidFill>
                <a:srgbClr val="4177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2" name="TextBox 41"/>
            <p:cNvSpPr txBox="1"/>
            <p:nvPr>
              <p:custDataLst>
                <p:tags r:id="rId20"/>
              </p:custDataLst>
            </p:nvPr>
          </p:nvSpPr>
          <p:spPr>
            <a:xfrm>
              <a:off x="6885066" y="5029200"/>
              <a:ext cx="10038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204B98"/>
                  </a:solidFill>
                </a:rPr>
                <a:t>Crashed</a:t>
              </a:r>
            </a:p>
            <a:p>
              <a:pPr algn="ctr"/>
              <a:r>
                <a:rPr lang="en-US" sz="1600" b="1" dirty="0" smtClean="0">
                  <a:solidFill>
                    <a:srgbClr val="204B98"/>
                  </a:solidFill>
                </a:rPr>
                <a:t>Master</a:t>
              </a:r>
              <a:endParaRPr lang="en-US" sz="1600" b="1" dirty="0">
                <a:solidFill>
                  <a:srgbClr val="204B98"/>
                </a:solidFill>
              </a:endParaRPr>
            </a:p>
          </p:txBody>
        </p:sp>
        <p:sp>
          <p:nvSpPr>
            <p:cNvPr id="46" name="Freeform 45"/>
            <p:cNvSpPr/>
            <p:nvPr>
              <p:custDataLst>
                <p:tags r:id="rId21"/>
              </p:custDataLst>
            </p:nvPr>
          </p:nvSpPr>
          <p:spPr>
            <a:xfrm flipH="1">
              <a:off x="6600062" y="3766820"/>
              <a:ext cx="838199" cy="713105"/>
            </a:xfrm>
            <a:custGeom>
              <a:avLst/>
              <a:gdLst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395207"/>
                <a:gd name="connsiteY0" fmla="*/ 643180 h 643180"/>
                <a:gd name="connsiteX1" fmla="*/ 395207 w 395207"/>
                <a:gd name="connsiteY1" fmla="*/ 0 h 643180"/>
                <a:gd name="connsiteX0" fmla="*/ 0 w 395207"/>
                <a:gd name="connsiteY0" fmla="*/ 643180 h 643180"/>
                <a:gd name="connsiteX1" fmla="*/ 395207 w 395207"/>
                <a:gd name="connsiteY1" fmla="*/ 0 h 643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5207" h="643180">
                  <a:moveTo>
                    <a:pt x="0" y="643180"/>
                  </a:moveTo>
                  <a:cubicBezTo>
                    <a:pt x="1937" y="136901"/>
                    <a:pt x="391333" y="397790"/>
                    <a:pt x="395207" y="0"/>
                  </a:cubicBezTo>
                </a:path>
              </a:pathLst>
            </a:custGeom>
            <a:ln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>
              <p:custDataLst>
                <p:tags r:id="rId22"/>
              </p:custDataLst>
            </p:nvPr>
          </p:nvSpPr>
          <p:spPr>
            <a:xfrm>
              <a:off x="7452470" y="3832225"/>
              <a:ext cx="823993" cy="587375"/>
            </a:xfrm>
            <a:custGeom>
              <a:avLst/>
              <a:gdLst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402956"/>
                <a:gd name="connsiteY0" fmla="*/ 619933 h 619933"/>
                <a:gd name="connsiteX1" fmla="*/ 402956 w 402956"/>
                <a:gd name="connsiteY1" fmla="*/ 0 h 619933"/>
                <a:gd name="connsiteX0" fmla="*/ 0 w 395207"/>
                <a:gd name="connsiteY0" fmla="*/ 643180 h 643180"/>
                <a:gd name="connsiteX1" fmla="*/ 395207 w 395207"/>
                <a:gd name="connsiteY1" fmla="*/ 0 h 643180"/>
                <a:gd name="connsiteX0" fmla="*/ 0 w 395207"/>
                <a:gd name="connsiteY0" fmla="*/ 643180 h 643180"/>
                <a:gd name="connsiteX1" fmla="*/ 395207 w 395207"/>
                <a:gd name="connsiteY1" fmla="*/ 0 h 643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5207" h="643180">
                  <a:moveTo>
                    <a:pt x="0" y="643180"/>
                  </a:moveTo>
                  <a:cubicBezTo>
                    <a:pt x="1937" y="136901"/>
                    <a:pt x="391333" y="397790"/>
                    <a:pt x="395207" y="0"/>
                  </a:cubicBezTo>
                </a:path>
              </a:pathLst>
            </a:custGeom>
            <a:ln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8" name="Straight Connector 47"/>
            <p:cNvCxnSpPr>
              <a:stCxn id="41" idx="0"/>
            </p:cNvCxnSpPr>
            <p:nvPr>
              <p:custDataLst>
                <p:tags r:id="rId23"/>
              </p:custDataLst>
            </p:nvPr>
          </p:nvCxnSpPr>
          <p:spPr>
            <a:xfrm flipV="1">
              <a:off x="7438263" y="3832225"/>
              <a:ext cx="14208" cy="587375"/>
            </a:xfrm>
            <a:prstGeom prst="line">
              <a:avLst/>
            </a:prstGeom>
            <a:ln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" name="Multiply 4"/>
            <p:cNvSpPr/>
            <p:nvPr/>
          </p:nvSpPr>
          <p:spPr>
            <a:xfrm>
              <a:off x="7019161" y="4193668"/>
              <a:ext cx="838200" cy="947163"/>
            </a:xfrm>
            <a:prstGeom prst="mathMultiply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7" name="Straight Arrow Connector 6"/>
          <p:cNvCxnSpPr/>
          <p:nvPr>
            <p:custDataLst>
              <p:tags r:id="rId6"/>
            </p:custDataLst>
          </p:nvPr>
        </p:nvCxnSpPr>
        <p:spPr>
          <a:xfrm>
            <a:off x="5029200" y="3447915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1939893" y="3266678"/>
            <a:ext cx="3089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Disks: ~500 MB/s aggregate</a:t>
            </a:r>
            <a:endParaRPr lang="en-US" dirty="0"/>
          </a:p>
        </p:txBody>
      </p:sp>
      <p:cxnSp>
        <p:nvCxnSpPr>
          <p:cNvPr id="45" name="Straight Arrow Connector 44"/>
          <p:cNvCxnSpPr/>
          <p:nvPr>
            <p:custDataLst>
              <p:tags r:id="rId8"/>
            </p:custDataLst>
          </p:nvPr>
        </p:nvCxnSpPr>
        <p:spPr>
          <a:xfrm>
            <a:off x="5029200" y="242424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>
            <p:custDataLst>
              <p:tags r:id="rId9"/>
            </p:custDataLst>
          </p:nvPr>
        </p:nvSpPr>
        <p:spPr>
          <a:xfrm>
            <a:off x="3478776" y="2243003"/>
            <a:ext cx="155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NIC: ~1 GB/s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9050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799"/>
    </mc:Choice>
    <mc:Fallback xmlns="">
      <p:transition spd="slow" advTm="31799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19200"/>
            <a:ext cx="8229600" cy="1904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Scatter/read segments across all backups</a:t>
            </a:r>
          </a:p>
          <a:p>
            <a:pPr lvl="1"/>
            <a:r>
              <a:rPr lang="en-US" dirty="0" smtClean="0"/>
              <a:t>Solves disk bandwidth bottleneck</a:t>
            </a:r>
          </a:p>
          <a:p>
            <a:r>
              <a:rPr lang="en-US" dirty="0" smtClean="0"/>
              <a:t>Recover to many masters</a:t>
            </a:r>
          </a:p>
          <a:p>
            <a:pPr lvl="1"/>
            <a:r>
              <a:rPr lang="en-US" dirty="0" smtClean="0"/>
              <a:t>Solves NIC and memory bandwidth bottlenecks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E2162002-2512-45FD-82AF-2FE8F2E9185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Distributed Recovery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981200" y="3365212"/>
            <a:ext cx="1106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204B98"/>
                </a:solidFill>
              </a:rPr>
              <a:t>Recovery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Masters</a:t>
            </a:r>
            <a:endParaRPr lang="en-US" sz="1600" b="1" dirty="0">
              <a:solidFill>
                <a:srgbClr val="204B98"/>
              </a:solidFill>
            </a:endParaRPr>
          </a:p>
        </p:txBody>
      </p:sp>
      <p:grpSp>
        <p:nvGrpSpPr>
          <p:cNvPr id="9" name="Group 39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038600" y="5334000"/>
            <a:ext cx="457200" cy="327025"/>
            <a:chOff x="3744" y="1584"/>
            <a:chExt cx="336" cy="240"/>
          </a:xfrm>
        </p:grpSpPr>
        <p:sp>
          <p:nvSpPr>
            <p:cNvPr id="10" name="Oval 40"/>
            <p:cNvSpPr>
              <a:spLocks noChangeArrowheads="1"/>
            </p:cNvSpPr>
            <p:nvPr/>
          </p:nvSpPr>
          <p:spPr bwMode="auto">
            <a:xfrm>
              <a:off x="3744" y="172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Oval 41"/>
            <p:cNvSpPr>
              <a:spLocks noChangeArrowheads="1"/>
            </p:cNvSpPr>
            <p:nvPr/>
          </p:nvSpPr>
          <p:spPr bwMode="auto">
            <a:xfrm>
              <a:off x="3744" y="168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" name="Oval 42"/>
            <p:cNvSpPr>
              <a:spLocks noChangeArrowheads="1"/>
            </p:cNvSpPr>
            <p:nvPr/>
          </p:nvSpPr>
          <p:spPr bwMode="auto">
            <a:xfrm>
              <a:off x="3744" y="163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Oval 43"/>
            <p:cNvSpPr>
              <a:spLocks noChangeArrowheads="1"/>
            </p:cNvSpPr>
            <p:nvPr/>
          </p:nvSpPr>
          <p:spPr bwMode="auto">
            <a:xfrm>
              <a:off x="3744" y="1584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4" name="Rounded Rectangle 13"/>
          <p:cNvSpPr/>
          <p:nvPr>
            <p:custDataLst>
              <p:tags r:id="rId7"/>
            </p:custDataLst>
          </p:nvPr>
        </p:nvSpPr>
        <p:spPr>
          <a:xfrm>
            <a:off x="3962400" y="4720381"/>
            <a:ext cx="609600" cy="461219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15" name="AutoShape 4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14800" y="5138603"/>
            <a:ext cx="304800" cy="276225"/>
          </a:xfrm>
          <a:prstGeom prst="upArrow">
            <a:avLst>
              <a:gd name="adj1" fmla="val 50000"/>
              <a:gd name="adj2" fmla="val 58046"/>
            </a:avLst>
          </a:prstGeom>
          <a:solidFill>
            <a:srgbClr val="F4DEC8"/>
          </a:solidFill>
          <a:ln w="12700" algn="ctr">
            <a:solidFill>
              <a:srgbClr val="90561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" name="TextBox 15"/>
          <p:cNvSpPr txBox="1"/>
          <p:nvPr>
            <p:custDataLst>
              <p:tags r:id="rId9"/>
            </p:custDataLst>
          </p:nvPr>
        </p:nvSpPr>
        <p:spPr>
          <a:xfrm>
            <a:off x="410337" y="4781713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grpSp>
        <p:nvGrpSpPr>
          <p:cNvPr id="17" name="Group 16"/>
          <p:cNvGrpSpPr/>
          <p:nvPr>
            <p:custDataLst>
              <p:tags r:id="rId10"/>
            </p:custDataLst>
          </p:nvPr>
        </p:nvGrpSpPr>
        <p:grpSpPr>
          <a:xfrm>
            <a:off x="5638800" y="4724400"/>
            <a:ext cx="609600" cy="936625"/>
            <a:chOff x="6553200" y="3581400"/>
            <a:chExt cx="609600" cy="936625"/>
          </a:xfrm>
        </p:grpSpPr>
        <p:grpSp>
          <p:nvGrpSpPr>
            <p:cNvPr id="18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21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2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4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9" name="Rounded Rectangle 18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20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5" name="Group 24"/>
          <p:cNvGrpSpPr/>
          <p:nvPr>
            <p:custDataLst>
              <p:tags r:id="rId11"/>
            </p:custDataLst>
          </p:nvPr>
        </p:nvGrpSpPr>
        <p:grpSpPr>
          <a:xfrm>
            <a:off x="4800600" y="4724400"/>
            <a:ext cx="609600" cy="936625"/>
            <a:chOff x="6553200" y="3581400"/>
            <a:chExt cx="609600" cy="936625"/>
          </a:xfrm>
        </p:grpSpPr>
        <p:grpSp>
          <p:nvGrpSpPr>
            <p:cNvPr id="26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29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0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1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2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7" name="Rounded Rectangle 26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28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33" name="Group 32"/>
          <p:cNvGrpSpPr/>
          <p:nvPr>
            <p:custDataLst>
              <p:tags r:id="rId12"/>
            </p:custDataLst>
          </p:nvPr>
        </p:nvGrpSpPr>
        <p:grpSpPr>
          <a:xfrm>
            <a:off x="6477000" y="4724400"/>
            <a:ext cx="609600" cy="936625"/>
            <a:chOff x="6553200" y="3581400"/>
            <a:chExt cx="609600" cy="936625"/>
          </a:xfrm>
        </p:grpSpPr>
        <p:grpSp>
          <p:nvGrpSpPr>
            <p:cNvPr id="34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37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8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9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0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35" name="Rounded Rectangle 34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36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41" name="Group 40"/>
          <p:cNvGrpSpPr/>
          <p:nvPr>
            <p:custDataLst>
              <p:tags r:id="rId13"/>
            </p:custDataLst>
          </p:nvPr>
        </p:nvGrpSpPr>
        <p:grpSpPr>
          <a:xfrm>
            <a:off x="3124200" y="4724400"/>
            <a:ext cx="609600" cy="936625"/>
            <a:chOff x="6553200" y="3581400"/>
            <a:chExt cx="609600" cy="936625"/>
          </a:xfrm>
        </p:grpSpPr>
        <p:grpSp>
          <p:nvGrpSpPr>
            <p:cNvPr id="42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45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6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7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8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43" name="Rounded Rectangle 42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44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49" name="Group 48"/>
          <p:cNvGrpSpPr/>
          <p:nvPr>
            <p:custDataLst>
              <p:tags r:id="rId14"/>
            </p:custDataLst>
          </p:nvPr>
        </p:nvGrpSpPr>
        <p:grpSpPr>
          <a:xfrm>
            <a:off x="2286000" y="4724400"/>
            <a:ext cx="609600" cy="936625"/>
            <a:chOff x="6553200" y="3581400"/>
            <a:chExt cx="609600" cy="936625"/>
          </a:xfrm>
        </p:grpSpPr>
        <p:grpSp>
          <p:nvGrpSpPr>
            <p:cNvPr id="50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53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4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5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6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51" name="Rounded Rectangle 50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52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57" name="Group 56"/>
          <p:cNvGrpSpPr/>
          <p:nvPr>
            <p:custDataLst>
              <p:tags r:id="rId15"/>
            </p:custDataLst>
          </p:nvPr>
        </p:nvGrpSpPr>
        <p:grpSpPr>
          <a:xfrm>
            <a:off x="1447800" y="4724400"/>
            <a:ext cx="609600" cy="936625"/>
            <a:chOff x="6553200" y="3581400"/>
            <a:chExt cx="609600" cy="936625"/>
          </a:xfrm>
        </p:grpSpPr>
        <p:grpSp>
          <p:nvGrpSpPr>
            <p:cNvPr id="58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61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2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3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4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59" name="Rounded Rectangle 58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60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95" name="Rounded Rectangle 94"/>
          <p:cNvSpPr/>
          <p:nvPr>
            <p:custDataLst>
              <p:tags r:id="rId16"/>
            </p:custDataLst>
          </p:nvPr>
        </p:nvSpPr>
        <p:spPr>
          <a:xfrm>
            <a:off x="3124200" y="3429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6" name="Rounded Rectangle 95"/>
          <p:cNvSpPr/>
          <p:nvPr>
            <p:custDataLst>
              <p:tags r:id="rId17"/>
            </p:custDataLst>
          </p:nvPr>
        </p:nvSpPr>
        <p:spPr>
          <a:xfrm>
            <a:off x="3223002" y="3501971"/>
            <a:ext cx="152400" cy="117529"/>
          </a:xfrm>
          <a:prstGeom prst="roundRect">
            <a:avLst/>
          </a:prstGeom>
          <a:solidFill>
            <a:srgbClr val="FFE48F"/>
          </a:solidFill>
          <a:ln w="12700">
            <a:solidFill>
              <a:srgbClr val="F2B8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0" name="Rounded Rectangle 99"/>
          <p:cNvSpPr/>
          <p:nvPr>
            <p:custDataLst>
              <p:tags r:id="rId18"/>
            </p:custDataLst>
          </p:nvPr>
        </p:nvSpPr>
        <p:spPr>
          <a:xfrm>
            <a:off x="3962400" y="3429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" name="Rounded Rectangle 101"/>
          <p:cNvSpPr/>
          <p:nvPr>
            <p:custDataLst>
              <p:tags r:id="rId19"/>
            </p:custDataLst>
          </p:nvPr>
        </p:nvSpPr>
        <p:spPr>
          <a:xfrm>
            <a:off x="4320798" y="3501971"/>
            <a:ext cx="152400" cy="117529"/>
          </a:xfrm>
          <a:prstGeom prst="roundRect">
            <a:avLst/>
          </a:prstGeom>
          <a:solidFill>
            <a:srgbClr val="D5B8EA"/>
          </a:solidFill>
          <a:ln w="12700">
            <a:solidFill>
              <a:srgbClr val="9E5DC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5" name="Rounded Rectangle 104"/>
          <p:cNvSpPr/>
          <p:nvPr>
            <p:custDataLst>
              <p:tags r:id="rId20"/>
            </p:custDataLst>
          </p:nvPr>
        </p:nvSpPr>
        <p:spPr>
          <a:xfrm>
            <a:off x="4800600" y="3429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8" name="Rounded Rectangle 107"/>
          <p:cNvSpPr/>
          <p:nvPr>
            <p:custDataLst>
              <p:tags r:id="rId21"/>
            </p:custDataLst>
          </p:nvPr>
        </p:nvSpPr>
        <p:spPr>
          <a:xfrm>
            <a:off x="4899402" y="3695700"/>
            <a:ext cx="152400" cy="117529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n>
                <a:solidFill>
                  <a:srgbClr val="15A715"/>
                </a:solidFill>
              </a:ln>
              <a:solidFill>
                <a:srgbClr val="C9F7C9"/>
              </a:solidFill>
              <a:latin typeface="Arial" charset="0"/>
            </a:endParaRPr>
          </a:p>
        </p:txBody>
      </p:sp>
      <p:sp>
        <p:nvSpPr>
          <p:cNvPr id="110" name="Rounded Rectangle 109"/>
          <p:cNvSpPr/>
          <p:nvPr>
            <p:custDataLst>
              <p:tags r:id="rId22"/>
            </p:custDataLst>
          </p:nvPr>
        </p:nvSpPr>
        <p:spPr>
          <a:xfrm>
            <a:off x="5638800" y="3429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4" name="Rounded Rectangle 113"/>
          <p:cNvSpPr/>
          <p:nvPr>
            <p:custDataLst>
              <p:tags r:id="rId23"/>
            </p:custDataLst>
          </p:nvPr>
        </p:nvSpPr>
        <p:spPr>
          <a:xfrm>
            <a:off x="5997198" y="3695700"/>
            <a:ext cx="152400" cy="117529"/>
          </a:xfrm>
          <a:prstGeom prst="roundRect">
            <a:avLst/>
          </a:prstGeom>
          <a:solidFill>
            <a:srgbClr val="FFB3B3"/>
          </a:solidFill>
          <a:ln w="12700">
            <a:solidFill>
              <a:srgbClr val="CC2E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115" name="Group 114"/>
          <p:cNvGrpSpPr/>
          <p:nvPr>
            <p:custDataLst>
              <p:tags r:id="rId24"/>
            </p:custDataLst>
          </p:nvPr>
        </p:nvGrpSpPr>
        <p:grpSpPr>
          <a:xfrm>
            <a:off x="7315200" y="4724400"/>
            <a:ext cx="609600" cy="936625"/>
            <a:chOff x="6553200" y="3581400"/>
            <a:chExt cx="609600" cy="936625"/>
          </a:xfrm>
        </p:grpSpPr>
        <p:grpSp>
          <p:nvGrpSpPr>
            <p:cNvPr id="116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19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0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1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2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17" name="Rounded Rectangle 116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18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24" name="Group 223"/>
          <p:cNvGrpSpPr/>
          <p:nvPr>
            <p:custDataLst>
              <p:tags r:id="rId25"/>
            </p:custDataLst>
          </p:nvPr>
        </p:nvGrpSpPr>
        <p:grpSpPr>
          <a:xfrm>
            <a:off x="1752600" y="3619500"/>
            <a:ext cx="5867400" cy="1104900"/>
            <a:chOff x="1752600" y="3619500"/>
            <a:chExt cx="5867400" cy="1104900"/>
          </a:xfrm>
        </p:grpSpPr>
        <p:cxnSp>
          <p:nvCxnSpPr>
            <p:cNvPr id="124" name="Straight Connector 123"/>
            <p:cNvCxnSpPr>
              <a:stCxn id="59" idx="0"/>
              <a:endCxn id="96" idx="2"/>
            </p:cNvCxnSpPr>
            <p:nvPr>
              <p:custDataLst>
                <p:tags r:id="rId34"/>
              </p:custDataLst>
            </p:nvPr>
          </p:nvCxnSpPr>
          <p:spPr>
            <a:xfrm flipV="1">
              <a:off x="1752600" y="3619500"/>
              <a:ext cx="1546602" cy="1104900"/>
            </a:xfrm>
            <a:prstGeom prst="line">
              <a:avLst/>
            </a:prstGeom>
            <a:ln w="25400" cap="rnd">
              <a:solidFill>
                <a:srgbClr val="F2B800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51" idx="0"/>
            </p:cNvCxnSpPr>
            <p:nvPr>
              <p:custDataLst>
                <p:tags r:id="rId35"/>
              </p:custDataLst>
            </p:nvPr>
          </p:nvCxnSpPr>
          <p:spPr>
            <a:xfrm flipV="1">
              <a:off x="2590800" y="3619500"/>
              <a:ext cx="708402" cy="1104900"/>
            </a:xfrm>
            <a:prstGeom prst="line">
              <a:avLst/>
            </a:prstGeom>
            <a:ln w="25400" cap="rnd">
              <a:solidFill>
                <a:srgbClr val="F2B800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43" idx="0"/>
              <a:endCxn id="96" idx="2"/>
            </p:cNvCxnSpPr>
            <p:nvPr>
              <p:custDataLst>
                <p:tags r:id="rId36"/>
              </p:custDataLst>
            </p:nvPr>
          </p:nvCxnSpPr>
          <p:spPr>
            <a:xfrm flipH="1" flipV="1">
              <a:off x="3299202" y="3619500"/>
              <a:ext cx="129798" cy="1104900"/>
            </a:xfrm>
            <a:prstGeom prst="line">
              <a:avLst/>
            </a:prstGeom>
            <a:ln w="25400" cap="rnd">
              <a:solidFill>
                <a:srgbClr val="F2B800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stCxn id="14" idx="0"/>
              <a:endCxn id="96" idx="2"/>
            </p:cNvCxnSpPr>
            <p:nvPr>
              <p:custDataLst>
                <p:tags r:id="rId37"/>
              </p:custDataLst>
            </p:nvPr>
          </p:nvCxnSpPr>
          <p:spPr>
            <a:xfrm flipH="1" flipV="1">
              <a:off x="3299202" y="3619500"/>
              <a:ext cx="967998" cy="1100881"/>
            </a:xfrm>
            <a:prstGeom prst="line">
              <a:avLst/>
            </a:prstGeom>
            <a:ln w="25400" cap="rnd">
              <a:solidFill>
                <a:srgbClr val="F2B800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>
              <a:stCxn id="27" idx="0"/>
            </p:cNvCxnSpPr>
            <p:nvPr>
              <p:custDataLst>
                <p:tags r:id="rId38"/>
              </p:custDataLst>
            </p:nvPr>
          </p:nvCxnSpPr>
          <p:spPr>
            <a:xfrm flipH="1" flipV="1">
              <a:off x="3276600" y="3619500"/>
              <a:ext cx="1828800" cy="1104900"/>
            </a:xfrm>
            <a:prstGeom prst="line">
              <a:avLst/>
            </a:prstGeom>
            <a:ln w="25400" cap="rnd">
              <a:solidFill>
                <a:srgbClr val="F2B800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>
              <a:stCxn id="19" idx="0"/>
              <a:endCxn id="96" idx="2"/>
            </p:cNvCxnSpPr>
            <p:nvPr>
              <p:custDataLst>
                <p:tags r:id="rId39"/>
              </p:custDataLst>
            </p:nvPr>
          </p:nvCxnSpPr>
          <p:spPr>
            <a:xfrm flipH="1" flipV="1">
              <a:off x="3299202" y="3619500"/>
              <a:ext cx="2644398" cy="1104900"/>
            </a:xfrm>
            <a:prstGeom prst="line">
              <a:avLst/>
            </a:prstGeom>
            <a:ln w="25400" cap="rnd">
              <a:solidFill>
                <a:srgbClr val="F2B800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35" idx="0"/>
              <a:endCxn id="96" idx="2"/>
            </p:cNvCxnSpPr>
            <p:nvPr>
              <p:custDataLst>
                <p:tags r:id="rId40"/>
              </p:custDataLst>
            </p:nvPr>
          </p:nvCxnSpPr>
          <p:spPr>
            <a:xfrm flipH="1" flipV="1">
              <a:off x="3299202" y="3619500"/>
              <a:ext cx="3482598" cy="1104900"/>
            </a:xfrm>
            <a:prstGeom prst="line">
              <a:avLst/>
            </a:prstGeom>
            <a:ln w="25400" cap="rnd">
              <a:solidFill>
                <a:srgbClr val="F2B800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stCxn id="117" idx="0"/>
              <a:endCxn id="96" idx="2"/>
            </p:cNvCxnSpPr>
            <p:nvPr>
              <p:custDataLst>
                <p:tags r:id="rId41"/>
              </p:custDataLst>
            </p:nvPr>
          </p:nvCxnSpPr>
          <p:spPr>
            <a:xfrm flipH="1" flipV="1">
              <a:off x="3299202" y="3619500"/>
              <a:ext cx="4320798" cy="1104900"/>
            </a:xfrm>
            <a:prstGeom prst="line">
              <a:avLst/>
            </a:prstGeom>
            <a:ln w="25400" cap="rnd">
              <a:solidFill>
                <a:srgbClr val="F2B800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59" idx="0"/>
              <a:endCxn id="102" idx="2"/>
            </p:cNvCxnSpPr>
            <p:nvPr>
              <p:custDataLst>
                <p:tags r:id="rId42"/>
              </p:custDataLst>
            </p:nvPr>
          </p:nvCxnSpPr>
          <p:spPr>
            <a:xfrm flipV="1">
              <a:off x="1752600" y="3619500"/>
              <a:ext cx="2644398" cy="1104900"/>
            </a:xfrm>
            <a:prstGeom prst="line">
              <a:avLst/>
            </a:prstGeom>
            <a:ln w="25400" cap="rnd">
              <a:solidFill>
                <a:srgbClr val="9E5DCF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51" idx="0"/>
              <a:endCxn id="102" idx="2"/>
            </p:cNvCxnSpPr>
            <p:nvPr>
              <p:custDataLst>
                <p:tags r:id="rId43"/>
              </p:custDataLst>
            </p:nvPr>
          </p:nvCxnSpPr>
          <p:spPr>
            <a:xfrm flipV="1">
              <a:off x="2590800" y="3619500"/>
              <a:ext cx="1806198" cy="1104900"/>
            </a:xfrm>
            <a:prstGeom prst="line">
              <a:avLst/>
            </a:prstGeom>
            <a:ln w="25400" cap="rnd">
              <a:solidFill>
                <a:srgbClr val="9E5DCF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>
              <a:stCxn id="43" idx="0"/>
              <a:endCxn id="102" idx="2"/>
            </p:cNvCxnSpPr>
            <p:nvPr>
              <p:custDataLst>
                <p:tags r:id="rId44"/>
              </p:custDataLst>
            </p:nvPr>
          </p:nvCxnSpPr>
          <p:spPr>
            <a:xfrm flipV="1">
              <a:off x="3429000" y="3619500"/>
              <a:ext cx="967998" cy="1104900"/>
            </a:xfrm>
            <a:prstGeom prst="line">
              <a:avLst/>
            </a:prstGeom>
            <a:ln w="25400" cap="rnd">
              <a:solidFill>
                <a:srgbClr val="9E5DCF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4" idx="0"/>
              <a:endCxn id="102" idx="2"/>
            </p:cNvCxnSpPr>
            <p:nvPr>
              <p:custDataLst>
                <p:tags r:id="rId45"/>
              </p:custDataLst>
            </p:nvPr>
          </p:nvCxnSpPr>
          <p:spPr>
            <a:xfrm flipV="1">
              <a:off x="4267200" y="3619500"/>
              <a:ext cx="129798" cy="1100881"/>
            </a:xfrm>
            <a:prstGeom prst="line">
              <a:avLst/>
            </a:prstGeom>
            <a:ln w="25400" cap="rnd">
              <a:solidFill>
                <a:srgbClr val="9E5DCF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27" idx="0"/>
            </p:cNvCxnSpPr>
            <p:nvPr>
              <p:custDataLst>
                <p:tags r:id="rId46"/>
              </p:custDataLst>
            </p:nvPr>
          </p:nvCxnSpPr>
          <p:spPr>
            <a:xfrm flipH="1" flipV="1">
              <a:off x="4396998" y="3619500"/>
              <a:ext cx="708402" cy="1104900"/>
            </a:xfrm>
            <a:prstGeom prst="line">
              <a:avLst/>
            </a:prstGeom>
            <a:ln w="25400" cap="rnd">
              <a:solidFill>
                <a:srgbClr val="9E5DCF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9" idx="0"/>
              <a:endCxn id="102" idx="2"/>
            </p:cNvCxnSpPr>
            <p:nvPr>
              <p:custDataLst>
                <p:tags r:id="rId47"/>
              </p:custDataLst>
            </p:nvPr>
          </p:nvCxnSpPr>
          <p:spPr>
            <a:xfrm flipH="1" flipV="1">
              <a:off x="4396998" y="3619500"/>
              <a:ext cx="1546602" cy="1104900"/>
            </a:xfrm>
            <a:prstGeom prst="line">
              <a:avLst/>
            </a:prstGeom>
            <a:ln w="25400" cap="rnd">
              <a:solidFill>
                <a:srgbClr val="9E5DCF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>
              <a:stCxn id="35" idx="0"/>
              <a:endCxn id="102" idx="2"/>
            </p:cNvCxnSpPr>
            <p:nvPr>
              <p:custDataLst>
                <p:tags r:id="rId48"/>
              </p:custDataLst>
            </p:nvPr>
          </p:nvCxnSpPr>
          <p:spPr>
            <a:xfrm flipH="1" flipV="1">
              <a:off x="4396998" y="3619500"/>
              <a:ext cx="2384802" cy="1104900"/>
            </a:xfrm>
            <a:prstGeom prst="line">
              <a:avLst/>
            </a:prstGeom>
            <a:ln w="25400" cap="rnd">
              <a:solidFill>
                <a:srgbClr val="9E5DCF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59" idx="0"/>
              <a:endCxn id="108" idx="2"/>
            </p:cNvCxnSpPr>
            <p:nvPr>
              <p:custDataLst>
                <p:tags r:id="rId49"/>
              </p:custDataLst>
            </p:nvPr>
          </p:nvCxnSpPr>
          <p:spPr>
            <a:xfrm flipV="1">
              <a:off x="1752600" y="3813229"/>
              <a:ext cx="3223002" cy="911171"/>
            </a:xfrm>
            <a:prstGeom prst="line">
              <a:avLst/>
            </a:prstGeom>
            <a:ln w="25400" cap="rnd">
              <a:solidFill>
                <a:srgbClr val="15A715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51" idx="0"/>
              <a:endCxn id="108" idx="2"/>
            </p:cNvCxnSpPr>
            <p:nvPr>
              <p:custDataLst>
                <p:tags r:id="rId50"/>
              </p:custDataLst>
            </p:nvPr>
          </p:nvCxnSpPr>
          <p:spPr>
            <a:xfrm flipV="1">
              <a:off x="2590800" y="3813229"/>
              <a:ext cx="2384802" cy="911171"/>
            </a:xfrm>
            <a:prstGeom prst="line">
              <a:avLst/>
            </a:prstGeom>
            <a:ln w="25400" cap="rnd">
              <a:solidFill>
                <a:srgbClr val="15A715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>
              <a:stCxn id="43" idx="0"/>
              <a:endCxn id="108" idx="2"/>
            </p:cNvCxnSpPr>
            <p:nvPr>
              <p:custDataLst>
                <p:tags r:id="rId51"/>
              </p:custDataLst>
            </p:nvPr>
          </p:nvCxnSpPr>
          <p:spPr>
            <a:xfrm flipV="1">
              <a:off x="3429000" y="3813229"/>
              <a:ext cx="1546602" cy="911171"/>
            </a:xfrm>
            <a:prstGeom prst="line">
              <a:avLst/>
            </a:prstGeom>
            <a:ln w="25400" cap="rnd">
              <a:solidFill>
                <a:srgbClr val="15A715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4" idx="0"/>
              <a:endCxn id="108" idx="2"/>
            </p:cNvCxnSpPr>
            <p:nvPr>
              <p:custDataLst>
                <p:tags r:id="rId52"/>
              </p:custDataLst>
            </p:nvPr>
          </p:nvCxnSpPr>
          <p:spPr>
            <a:xfrm flipV="1">
              <a:off x="4267200" y="3813229"/>
              <a:ext cx="708402" cy="907152"/>
            </a:xfrm>
            <a:prstGeom prst="line">
              <a:avLst/>
            </a:prstGeom>
            <a:ln w="25400" cap="rnd">
              <a:solidFill>
                <a:srgbClr val="15A715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>
              <a:stCxn id="27" idx="0"/>
              <a:endCxn id="108" idx="2"/>
            </p:cNvCxnSpPr>
            <p:nvPr>
              <p:custDataLst>
                <p:tags r:id="rId53"/>
              </p:custDataLst>
            </p:nvPr>
          </p:nvCxnSpPr>
          <p:spPr>
            <a:xfrm flipH="1" flipV="1">
              <a:off x="4975602" y="3813229"/>
              <a:ext cx="129798" cy="911171"/>
            </a:xfrm>
            <a:prstGeom prst="line">
              <a:avLst/>
            </a:prstGeom>
            <a:ln w="25400" cap="rnd">
              <a:solidFill>
                <a:srgbClr val="15A715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>
              <a:stCxn id="19" idx="0"/>
              <a:endCxn id="108" idx="2"/>
            </p:cNvCxnSpPr>
            <p:nvPr>
              <p:custDataLst>
                <p:tags r:id="rId54"/>
              </p:custDataLst>
            </p:nvPr>
          </p:nvCxnSpPr>
          <p:spPr>
            <a:xfrm flipH="1" flipV="1">
              <a:off x="4975602" y="3813229"/>
              <a:ext cx="967998" cy="911171"/>
            </a:xfrm>
            <a:prstGeom prst="line">
              <a:avLst/>
            </a:prstGeom>
            <a:ln w="25400" cap="rnd">
              <a:solidFill>
                <a:srgbClr val="15A715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35" idx="0"/>
              <a:endCxn id="108" idx="2"/>
            </p:cNvCxnSpPr>
            <p:nvPr>
              <p:custDataLst>
                <p:tags r:id="rId55"/>
              </p:custDataLst>
            </p:nvPr>
          </p:nvCxnSpPr>
          <p:spPr>
            <a:xfrm flipH="1" flipV="1">
              <a:off x="4975602" y="3813229"/>
              <a:ext cx="1806198" cy="911171"/>
            </a:xfrm>
            <a:prstGeom prst="line">
              <a:avLst/>
            </a:prstGeom>
            <a:ln w="25400" cap="rnd">
              <a:solidFill>
                <a:srgbClr val="15A715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>
              <a:stCxn id="117" idx="0"/>
              <a:endCxn id="108" idx="2"/>
            </p:cNvCxnSpPr>
            <p:nvPr>
              <p:custDataLst>
                <p:tags r:id="rId56"/>
              </p:custDataLst>
            </p:nvPr>
          </p:nvCxnSpPr>
          <p:spPr>
            <a:xfrm flipH="1" flipV="1">
              <a:off x="4975602" y="3813229"/>
              <a:ext cx="2644398" cy="911171"/>
            </a:xfrm>
            <a:prstGeom prst="line">
              <a:avLst/>
            </a:prstGeom>
            <a:ln w="25400" cap="rnd">
              <a:solidFill>
                <a:srgbClr val="15A715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>
              <a:stCxn id="59" idx="0"/>
              <a:endCxn id="114" idx="2"/>
            </p:cNvCxnSpPr>
            <p:nvPr>
              <p:custDataLst>
                <p:tags r:id="rId57"/>
              </p:custDataLst>
            </p:nvPr>
          </p:nvCxnSpPr>
          <p:spPr>
            <a:xfrm flipV="1">
              <a:off x="1752600" y="3813229"/>
              <a:ext cx="4320798" cy="911171"/>
            </a:xfrm>
            <a:prstGeom prst="line">
              <a:avLst/>
            </a:prstGeom>
            <a:ln w="25400" cap="rnd">
              <a:solidFill>
                <a:srgbClr val="CC2E2E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51" idx="0"/>
              <a:endCxn id="114" idx="2"/>
            </p:cNvCxnSpPr>
            <p:nvPr>
              <p:custDataLst>
                <p:tags r:id="rId58"/>
              </p:custDataLst>
            </p:nvPr>
          </p:nvCxnSpPr>
          <p:spPr>
            <a:xfrm flipV="1">
              <a:off x="2590800" y="3813229"/>
              <a:ext cx="3482598" cy="911171"/>
            </a:xfrm>
            <a:prstGeom prst="line">
              <a:avLst/>
            </a:prstGeom>
            <a:ln w="25400" cap="rnd">
              <a:solidFill>
                <a:srgbClr val="CC2E2E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>
              <a:stCxn id="43" idx="0"/>
              <a:endCxn id="114" idx="2"/>
            </p:cNvCxnSpPr>
            <p:nvPr>
              <p:custDataLst>
                <p:tags r:id="rId59"/>
              </p:custDataLst>
            </p:nvPr>
          </p:nvCxnSpPr>
          <p:spPr>
            <a:xfrm flipV="1">
              <a:off x="3429000" y="3813229"/>
              <a:ext cx="2644398" cy="911171"/>
            </a:xfrm>
            <a:prstGeom prst="line">
              <a:avLst/>
            </a:prstGeom>
            <a:ln w="25400" cap="rnd">
              <a:solidFill>
                <a:srgbClr val="CC2E2E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14" idx="0"/>
              <a:endCxn id="114" idx="2"/>
            </p:cNvCxnSpPr>
            <p:nvPr>
              <p:custDataLst>
                <p:tags r:id="rId60"/>
              </p:custDataLst>
            </p:nvPr>
          </p:nvCxnSpPr>
          <p:spPr>
            <a:xfrm flipV="1">
              <a:off x="4267200" y="3813229"/>
              <a:ext cx="1806198" cy="907152"/>
            </a:xfrm>
            <a:prstGeom prst="line">
              <a:avLst/>
            </a:prstGeom>
            <a:ln w="25400" cap="rnd">
              <a:solidFill>
                <a:srgbClr val="CC2E2E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27" idx="0"/>
              <a:endCxn id="114" idx="2"/>
            </p:cNvCxnSpPr>
            <p:nvPr>
              <p:custDataLst>
                <p:tags r:id="rId61"/>
              </p:custDataLst>
            </p:nvPr>
          </p:nvCxnSpPr>
          <p:spPr>
            <a:xfrm flipV="1">
              <a:off x="5105400" y="3813229"/>
              <a:ext cx="967998" cy="911171"/>
            </a:xfrm>
            <a:prstGeom prst="line">
              <a:avLst/>
            </a:prstGeom>
            <a:ln w="25400" cap="rnd">
              <a:solidFill>
                <a:srgbClr val="CC2E2E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>
              <a:stCxn id="19" idx="0"/>
              <a:endCxn id="114" idx="2"/>
            </p:cNvCxnSpPr>
            <p:nvPr>
              <p:custDataLst>
                <p:tags r:id="rId62"/>
              </p:custDataLst>
            </p:nvPr>
          </p:nvCxnSpPr>
          <p:spPr>
            <a:xfrm flipV="1">
              <a:off x="5943600" y="3813229"/>
              <a:ext cx="129798" cy="911171"/>
            </a:xfrm>
            <a:prstGeom prst="line">
              <a:avLst/>
            </a:prstGeom>
            <a:ln w="25400" cap="rnd">
              <a:solidFill>
                <a:srgbClr val="CC2E2E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>
              <a:stCxn id="35" idx="0"/>
              <a:endCxn id="114" idx="2"/>
            </p:cNvCxnSpPr>
            <p:nvPr>
              <p:custDataLst>
                <p:tags r:id="rId63"/>
              </p:custDataLst>
            </p:nvPr>
          </p:nvCxnSpPr>
          <p:spPr>
            <a:xfrm flipH="1" flipV="1">
              <a:off x="6073398" y="3813229"/>
              <a:ext cx="708402" cy="911171"/>
            </a:xfrm>
            <a:prstGeom prst="line">
              <a:avLst/>
            </a:prstGeom>
            <a:ln w="25400" cap="rnd">
              <a:solidFill>
                <a:srgbClr val="CC2E2E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17" idx="0"/>
              <a:endCxn id="114" idx="2"/>
            </p:cNvCxnSpPr>
            <p:nvPr>
              <p:custDataLst>
                <p:tags r:id="rId64"/>
              </p:custDataLst>
            </p:nvPr>
          </p:nvCxnSpPr>
          <p:spPr>
            <a:xfrm flipH="1" flipV="1">
              <a:off x="6073398" y="3813229"/>
              <a:ext cx="1546602" cy="911171"/>
            </a:xfrm>
            <a:prstGeom prst="line">
              <a:avLst/>
            </a:prstGeom>
            <a:ln w="25400" cap="rnd">
              <a:solidFill>
                <a:srgbClr val="CC2E2E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>
            <p:custDataLst>
              <p:tags r:id="rId26"/>
            </p:custDataLst>
          </p:nvPr>
        </p:nvGrpSpPr>
        <p:grpSpPr>
          <a:xfrm>
            <a:off x="7324097" y="3912726"/>
            <a:ext cx="1613401" cy="584775"/>
            <a:chOff x="443999" y="3365211"/>
            <a:chExt cx="1613401" cy="584775"/>
          </a:xfrm>
        </p:grpSpPr>
        <p:sp>
          <p:nvSpPr>
            <p:cNvPr id="84" name="Rounded Rectangle 83"/>
            <p:cNvSpPr/>
            <p:nvPr>
              <p:custDataLst>
                <p:tags r:id="rId28"/>
              </p:custDataLst>
            </p:nvPr>
          </p:nvSpPr>
          <p:spPr>
            <a:xfrm>
              <a:off x="1447800" y="3429000"/>
              <a:ext cx="609600" cy="457200"/>
            </a:xfrm>
            <a:prstGeom prst="roundRect">
              <a:avLst/>
            </a:prstGeom>
            <a:solidFill>
              <a:srgbClr val="C9D8F3"/>
            </a:solidFill>
            <a:ln w="12700">
              <a:solidFill>
                <a:srgbClr val="4177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5" name="Rounded Rectangle 84"/>
            <p:cNvSpPr/>
            <p:nvPr>
              <p:custDataLst>
                <p:tags r:id="rId29"/>
              </p:custDataLst>
            </p:nvPr>
          </p:nvSpPr>
          <p:spPr>
            <a:xfrm>
              <a:off x="1546602" y="3501971"/>
              <a:ext cx="152400" cy="117529"/>
            </a:xfrm>
            <a:prstGeom prst="roundRect">
              <a:avLst/>
            </a:prstGeom>
            <a:solidFill>
              <a:srgbClr val="FFE48F"/>
            </a:solidFill>
            <a:ln w="12700">
              <a:solidFill>
                <a:srgbClr val="F2B8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6" name="Rounded Rectangle 85"/>
            <p:cNvSpPr/>
            <p:nvPr>
              <p:custDataLst>
                <p:tags r:id="rId30"/>
              </p:custDataLst>
            </p:nvPr>
          </p:nvSpPr>
          <p:spPr>
            <a:xfrm>
              <a:off x="1806198" y="3501971"/>
              <a:ext cx="152400" cy="117529"/>
            </a:xfrm>
            <a:prstGeom prst="roundRect">
              <a:avLst/>
            </a:prstGeom>
            <a:solidFill>
              <a:srgbClr val="D5B8EA"/>
            </a:solidFill>
            <a:ln w="12700">
              <a:solidFill>
                <a:srgbClr val="9E5DC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7" name="Rounded Rectangle 86"/>
            <p:cNvSpPr/>
            <p:nvPr>
              <p:custDataLst>
                <p:tags r:id="rId31"/>
              </p:custDataLst>
            </p:nvPr>
          </p:nvSpPr>
          <p:spPr>
            <a:xfrm>
              <a:off x="1546602" y="3695700"/>
              <a:ext cx="152400" cy="117529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n>
                  <a:solidFill>
                    <a:srgbClr val="15A715"/>
                  </a:solidFill>
                </a:ln>
                <a:solidFill>
                  <a:srgbClr val="C9F7C9"/>
                </a:solidFill>
                <a:latin typeface="Arial" charset="0"/>
              </a:endParaRPr>
            </a:p>
          </p:txBody>
        </p:sp>
        <p:sp>
          <p:nvSpPr>
            <p:cNvPr id="88" name="Rounded Rectangle 87"/>
            <p:cNvSpPr/>
            <p:nvPr>
              <p:custDataLst>
                <p:tags r:id="rId32"/>
              </p:custDataLst>
            </p:nvPr>
          </p:nvSpPr>
          <p:spPr>
            <a:xfrm>
              <a:off x="1806198" y="3695700"/>
              <a:ext cx="152400" cy="117529"/>
            </a:xfrm>
            <a:prstGeom prst="roundRect">
              <a:avLst/>
            </a:prstGeom>
            <a:solidFill>
              <a:srgbClr val="FFB3B3"/>
            </a:solidFill>
            <a:ln w="12700">
              <a:solidFill>
                <a:srgbClr val="CC2E2E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87" name="TextBox 186"/>
            <p:cNvSpPr txBox="1"/>
            <p:nvPr>
              <p:custDataLst>
                <p:tags r:id="rId33"/>
              </p:custDataLst>
            </p:nvPr>
          </p:nvSpPr>
          <p:spPr>
            <a:xfrm>
              <a:off x="443999" y="3365211"/>
              <a:ext cx="10038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600" b="1" dirty="0" smtClean="0">
                  <a:solidFill>
                    <a:srgbClr val="204B98"/>
                  </a:solidFill>
                </a:rPr>
                <a:t>Crashed</a:t>
              </a:r>
              <a:br>
                <a:rPr lang="en-US" sz="1600" b="1" dirty="0" smtClean="0">
                  <a:solidFill>
                    <a:srgbClr val="204B98"/>
                  </a:solidFill>
                </a:rPr>
              </a:br>
              <a:r>
                <a:rPr lang="en-US" sz="1600" b="1" dirty="0" smtClean="0">
                  <a:solidFill>
                    <a:srgbClr val="204B98"/>
                  </a:solidFill>
                </a:rPr>
                <a:t>Master</a:t>
              </a:r>
              <a:endParaRPr lang="en-US" sz="1600" b="1" dirty="0">
                <a:solidFill>
                  <a:srgbClr val="204B98"/>
                </a:solidFill>
              </a:endParaRPr>
            </a:p>
          </p:txBody>
        </p:sp>
      </p:grpSp>
      <p:sp>
        <p:nvSpPr>
          <p:cNvPr id="123" name="Multiply 122"/>
          <p:cNvSpPr/>
          <p:nvPr>
            <p:custDataLst>
              <p:tags r:id="rId27"/>
            </p:custDataLst>
          </p:nvPr>
        </p:nvSpPr>
        <p:spPr>
          <a:xfrm>
            <a:off x="8213598" y="3731531"/>
            <a:ext cx="838200" cy="947163"/>
          </a:xfrm>
          <a:prstGeom prst="mathMultiply">
            <a:avLst/>
          </a:prstGeom>
          <a:noFill/>
          <a:ln w="53975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1773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728"/>
    </mc:Choice>
    <mc:Fallback xmlns="">
      <p:transition spd="slow" advTm="121728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971550"/>
            <a:ext cx="6553200" cy="49149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E2162002-2512-45FD-82AF-2FE8F2E9185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6" name="Oval 15"/>
          <p:cNvSpPr/>
          <p:nvPr>
            <p:custDataLst>
              <p:tags r:id="rId5"/>
            </p:custDataLst>
          </p:nvPr>
        </p:nvSpPr>
        <p:spPr>
          <a:xfrm>
            <a:off x="7524564" y="1438724"/>
            <a:ext cx="152400" cy="152400"/>
          </a:xfrm>
          <a:prstGeom prst="ellipse">
            <a:avLst/>
          </a:prstGeom>
          <a:noFill/>
          <a:ln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>
            <a:stCxn id="12" idx="0"/>
            <a:endCxn id="16" idx="5"/>
          </p:cNvCxnSpPr>
          <p:nvPr>
            <p:custDataLst>
              <p:tags r:id="rId6"/>
            </p:custDataLst>
          </p:nvPr>
        </p:nvCxnSpPr>
        <p:spPr>
          <a:xfrm flipV="1">
            <a:off x="5686018" y="1568806"/>
            <a:ext cx="1968628" cy="945794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>
            <p:custDataLst>
              <p:tags r:id="rId7"/>
            </p:custDataLst>
          </p:nvPr>
        </p:nvSpPr>
        <p:spPr>
          <a:xfrm>
            <a:off x="4267200" y="2514600"/>
            <a:ext cx="2837636" cy="1015663"/>
          </a:xfrm>
          <a:prstGeom prst="rect">
            <a:avLst/>
          </a:prstGeom>
          <a:solidFill>
            <a:schemeClr val="bg1"/>
          </a:solidFill>
          <a:ln w="19050">
            <a:solidFill>
              <a:srgbClr val="633B1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6</a:t>
            </a:r>
            <a:r>
              <a:rPr lang="en-US" dirty="0" smtClean="0">
                <a:solidFill>
                  <a:schemeClr val="tx2"/>
                </a:solidFill>
              </a:rPr>
              <a:t>0 Recovery Masters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120 SSDs: 31 GB/s</a:t>
            </a:r>
          </a:p>
          <a:p>
            <a:pPr algn="l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Recovered: 35 GB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>
          <a:xfrm>
            <a:off x="457200" y="5913437"/>
            <a:ext cx="8229600" cy="71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2x270 </a:t>
            </a:r>
            <a:r>
              <a:rPr lang="en-US" dirty="0"/>
              <a:t>MB/s </a:t>
            </a:r>
            <a:r>
              <a:rPr lang="en-US" dirty="0" smtClean="0"/>
              <a:t>SSDs, 60 machines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390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891"/>
    </mc:Choice>
    <mc:Fallback xmlns="">
      <p:transition spd="slow" advTm="50891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Key Issues and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Maximizing concurrency</a:t>
            </a:r>
          </a:p>
          <a:p>
            <a:pPr lvl="1"/>
            <a:r>
              <a:rPr lang="en-US" dirty="0" smtClean="0"/>
              <a:t>Data parallelism</a:t>
            </a:r>
          </a:p>
          <a:p>
            <a:pPr lvl="1"/>
            <a:r>
              <a:rPr lang="en-US" dirty="0" smtClean="0"/>
              <a:t>Heavily pipelined</a:t>
            </a:r>
            <a:endParaRPr lang="en-US" dirty="0"/>
          </a:p>
          <a:p>
            <a:pPr lvl="2"/>
            <a:r>
              <a:rPr lang="en-US" dirty="0"/>
              <a:t>Out-of-order replay</a:t>
            </a:r>
          </a:p>
          <a:p>
            <a:r>
              <a:rPr lang="en-US" dirty="0" smtClean="0"/>
              <a:t>Balancing work evenly</a:t>
            </a:r>
          </a:p>
          <a:p>
            <a:pPr lvl="1"/>
            <a:r>
              <a:rPr lang="en-US" dirty="0" smtClean="0"/>
              <a:t>Balancing partitions</a:t>
            </a:r>
          </a:p>
          <a:p>
            <a:pPr lvl="2"/>
            <a:r>
              <a:rPr lang="en-US" dirty="0" smtClean="0"/>
              <a:t>Divide crashed master up at recovery time</a:t>
            </a:r>
          </a:p>
          <a:p>
            <a:pPr lvl="1"/>
            <a:r>
              <a:rPr lang="en-US" dirty="0" smtClean="0"/>
              <a:t>Segment scattering</a:t>
            </a:r>
          </a:p>
          <a:p>
            <a:pPr lvl="2"/>
            <a:r>
              <a:rPr lang="en-US" dirty="0" smtClean="0"/>
              <a:t>Random, but bias to balance disk read time</a:t>
            </a:r>
          </a:p>
          <a:p>
            <a:r>
              <a:rPr lang="en-US" dirty="0" smtClean="0"/>
              <a:t>Avoiding centralization</a:t>
            </a:r>
          </a:p>
          <a:p>
            <a:pPr lvl="1"/>
            <a:r>
              <a:rPr lang="en-US" dirty="0" smtClean="0"/>
              <a:t>Finding segment replicas</a:t>
            </a:r>
          </a:p>
          <a:p>
            <a:pPr lvl="1"/>
            <a:r>
              <a:rPr lang="en-US" dirty="0" smtClean="0"/>
              <a:t>Detecting incomplete logs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19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743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9013"/>
    </mc:Choice>
    <mc:Fallback xmlns="">
      <p:transition spd="slow" advTm="29901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 smtClean="0"/>
              <a:t>RAMCloud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RAMCloud</a:t>
            </a:r>
            <a:r>
              <a:rPr lang="en-US" dirty="0"/>
              <a:t>: General purpose storage in RAM</a:t>
            </a:r>
          </a:p>
          <a:p>
            <a:pPr lvl="1"/>
            <a:r>
              <a:rPr lang="en-US" dirty="0"/>
              <a:t>Low </a:t>
            </a:r>
            <a:r>
              <a:rPr lang="en-US" dirty="0" smtClean="0"/>
              <a:t>latency: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5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µs </a:t>
            </a:r>
            <a:r>
              <a:rPr lang="en-US" dirty="0"/>
              <a:t>remote </a:t>
            </a:r>
            <a:r>
              <a:rPr lang="en-US" dirty="0" smtClean="0"/>
              <a:t>access</a:t>
            </a:r>
          </a:p>
          <a:p>
            <a:pPr lvl="1"/>
            <a:r>
              <a:rPr lang="en-US" dirty="0"/>
              <a:t>Large scale: 10,000 nodes, 100 TB to 1 PB</a:t>
            </a:r>
          </a:p>
          <a:p>
            <a:r>
              <a:rPr lang="en-US" dirty="0"/>
              <a:t>Enable applications which access data intensively</a:t>
            </a:r>
          </a:p>
          <a:p>
            <a:pPr lvl="1"/>
            <a:r>
              <a:rPr lang="en-US" dirty="0"/>
              <a:t>Access 100 to 1000x times more data</a:t>
            </a:r>
          </a:p>
          <a:p>
            <a:r>
              <a:rPr lang="en-US" dirty="0"/>
              <a:t>Simplify development of large scale applications</a:t>
            </a:r>
          </a:p>
          <a:p>
            <a:pPr lvl="1"/>
            <a:r>
              <a:rPr lang="en-US" dirty="0"/>
              <a:t>Eliminate </a:t>
            </a:r>
            <a:r>
              <a:rPr lang="en-US" dirty="0" smtClean="0"/>
              <a:t>issues </a:t>
            </a:r>
            <a:r>
              <a:rPr lang="en-US" dirty="0"/>
              <a:t>that kill developer productivity</a:t>
            </a:r>
          </a:p>
          <a:p>
            <a:pPr lvl="2"/>
            <a:r>
              <a:rPr lang="en-US" dirty="0" smtClean="0"/>
              <a:t>Partitioning, parallelism/pipelining, locality, consistency</a:t>
            </a:r>
            <a:endParaRPr lang="en-US" dirty="0"/>
          </a:p>
          <a:p>
            <a:r>
              <a:rPr lang="en-US" dirty="0" smtClean="0"/>
              <a:t>Key </a:t>
            </a:r>
            <a:r>
              <a:rPr lang="en-US" dirty="0"/>
              <a:t>Problem: RAM’s lack of durability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449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650"/>
    </mc:Choice>
    <mc:Fallback xmlns="">
      <p:transition spd="slow" advTm="15665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Backup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3886200"/>
            <a:ext cx="8229600" cy="2239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Failures result in loss of segment replicas</a:t>
            </a:r>
          </a:p>
          <a:p>
            <a:r>
              <a:rPr lang="en-US" dirty="0" smtClean="0"/>
              <a:t>Recreate </a:t>
            </a:r>
            <a:r>
              <a:rPr lang="en-US" dirty="0"/>
              <a:t>replicas to maintain desired redundancy</a:t>
            </a:r>
          </a:p>
          <a:p>
            <a:pPr lvl="1"/>
            <a:r>
              <a:rPr lang="en-US" dirty="0"/>
              <a:t>Simple: </a:t>
            </a:r>
            <a:r>
              <a:rPr lang="en-US" dirty="0" smtClean="0"/>
              <a:t>Master uses same procedure as normal operation</a:t>
            </a:r>
            <a:endParaRPr lang="en-US" dirty="0"/>
          </a:p>
          <a:p>
            <a:pPr lvl="1"/>
            <a:r>
              <a:rPr lang="en-US" dirty="0" smtClean="0"/>
              <a:t>Efficient: Use master’s in-memory copy</a:t>
            </a:r>
          </a:p>
          <a:p>
            <a:pPr lvl="1"/>
            <a:r>
              <a:rPr lang="en-US" dirty="0" smtClean="0"/>
              <a:t>Concurrent: Work is divided up among all the hosts</a:t>
            </a:r>
          </a:p>
          <a:p>
            <a:endParaRPr lang="en-US" dirty="0"/>
          </a:p>
        </p:txBody>
      </p:sp>
      <p:grpSp>
        <p:nvGrpSpPr>
          <p:cNvPr id="69" name="Group 68"/>
          <p:cNvGrpSpPr/>
          <p:nvPr>
            <p:custDataLst>
              <p:tags r:id="rId4"/>
            </p:custDataLst>
          </p:nvPr>
        </p:nvGrpSpPr>
        <p:grpSpPr>
          <a:xfrm>
            <a:off x="819014" y="1152790"/>
            <a:ext cx="6191386" cy="2122707"/>
            <a:chOff x="1476307" y="1152790"/>
            <a:chExt cx="6191386" cy="2122707"/>
          </a:xfrm>
        </p:grpSpPr>
        <p:grpSp>
          <p:nvGrpSpPr>
            <p:cNvPr id="70" name="Group 69"/>
            <p:cNvGrpSpPr/>
            <p:nvPr/>
          </p:nvGrpSpPr>
          <p:grpSpPr>
            <a:xfrm>
              <a:off x="2900601" y="1152790"/>
              <a:ext cx="1507598" cy="2122707"/>
              <a:chOff x="2900601" y="1152790"/>
              <a:chExt cx="1507598" cy="2122707"/>
            </a:xfrm>
          </p:grpSpPr>
          <p:grpSp>
            <p:nvGrpSpPr>
              <p:cNvPr id="104" name="Group 103"/>
              <p:cNvGrpSpPr/>
              <p:nvPr/>
            </p:nvGrpSpPr>
            <p:grpSpPr>
              <a:xfrm>
                <a:off x="2900601" y="1522896"/>
                <a:ext cx="1507598" cy="1752601"/>
                <a:chOff x="7179202" y="1493064"/>
                <a:chExt cx="1507598" cy="1752601"/>
              </a:xfrm>
            </p:grpSpPr>
            <p:sp>
              <p:nvSpPr>
                <p:cNvPr id="106" name="Rectangle 105"/>
                <p:cNvSpPr/>
                <p:nvPr/>
              </p:nvSpPr>
              <p:spPr>
                <a:xfrm>
                  <a:off x="7179202" y="1493064"/>
                  <a:ext cx="1507598" cy="1752601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chemeClr val="accent2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07" name="Group 106"/>
                <p:cNvGrpSpPr/>
                <p:nvPr/>
              </p:nvGrpSpPr>
              <p:grpSpPr>
                <a:xfrm>
                  <a:off x="7285301" y="1619396"/>
                  <a:ext cx="1295400" cy="1101558"/>
                  <a:chOff x="7285301" y="1636241"/>
                  <a:chExt cx="1295400" cy="1101558"/>
                </a:xfrm>
              </p:grpSpPr>
              <p:sp>
                <p:nvSpPr>
                  <p:cNvPr id="108" name="Rectangle 107"/>
                  <p:cNvSpPr/>
                  <p:nvPr/>
                </p:nvSpPr>
                <p:spPr>
                  <a:xfrm>
                    <a:off x="7285301" y="1636241"/>
                    <a:ext cx="1295400" cy="30480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9" name="Rectangle 108"/>
                  <p:cNvSpPr/>
                  <p:nvPr/>
                </p:nvSpPr>
                <p:spPr>
                  <a:xfrm>
                    <a:off x="7285301" y="2034620"/>
                    <a:ext cx="1295400" cy="30480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B17</a:t>
                    </a:r>
                    <a:endParaRPr lang="en-US" b="1" dirty="0"/>
                  </a:p>
                </p:txBody>
              </p:sp>
              <p:sp>
                <p:nvSpPr>
                  <p:cNvPr id="110" name="Rectangle 109"/>
                  <p:cNvSpPr/>
                  <p:nvPr/>
                </p:nvSpPr>
                <p:spPr>
                  <a:xfrm>
                    <a:off x="7285301" y="2432999"/>
                    <a:ext cx="1295400" cy="30480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B91</a:t>
                    </a:r>
                    <a:endParaRPr lang="en-US" b="1" dirty="0"/>
                  </a:p>
                </p:txBody>
              </p:sp>
            </p:grpSp>
          </p:grpSp>
          <p:sp>
            <p:nvSpPr>
              <p:cNvPr id="105" name="TextBox 104"/>
              <p:cNvSpPr txBox="1"/>
              <p:nvPr/>
            </p:nvSpPr>
            <p:spPr>
              <a:xfrm>
                <a:off x="2900601" y="1152790"/>
                <a:ext cx="15075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Segment 1</a:t>
                </a:r>
                <a:endParaRPr lang="en-US" dirty="0"/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4530348" y="1153564"/>
              <a:ext cx="1507598" cy="2121933"/>
              <a:chOff x="4530348" y="1153564"/>
              <a:chExt cx="1507598" cy="2121933"/>
            </a:xfrm>
          </p:grpSpPr>
          <p:grpSp>
            <p:nvGrpSpPr>
              <p:cNvPr id="96" name="Group 95"/>
              <p:cNvGrpSpPr/>
              <p:nvPr/>
            </p:nvGrpSpPr>
            <p:grpSpPr>
              <a:xfrm>
                <a:off x="4530348" y="1522896"/>
                <a:ext cx="1507598" cy="1752601"/>
                <a:chOff x="7179202" y="1493064"/>
                <a:chExt cx="1507598" cy="1752601"/>
              </a:xfrm>
            </p:grpSpPr>
            <p:sp>
              <p:nvSpPr>
                <p:cNvPr id="98" name="Rectangle 97"/>
                <p:cNvSpPr/>
                <p:nvPr/>
              </p:nvSpPr>
              <p:spPr>
                <a:xfrm>
                  <a:off x="7179202" y="1493064"/>
                  <a:ext cx="1507598" cy="1752601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chemeClr val="accent2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9" name="Group 98"/>
                <p:cNvGrpSpPr/>
                <p:nvPr/>
              </p:nvGrpSpPr>
              <p:grpSpPr>
                <a:xfrm>
                  <a:off x="7285301" y="1619396"/>
                  <a:ext cx="1295400" cy="1499937"/>
                  <a:chOff x="7285301" y="1636241"/>
                  <a:chExt cx="1295400" cy="1499937"/>
                </a:xfrm>
              </p:grpSpPr>
              <p:sp>
                <p:nvSpPr>
                  <p:cNvPr id="100" name="Rectangle 99"/>
                  <p:cNvSpPr/>
                  <p:nvPr/>
                </p:nvSpPr>
                <p:spPr>
                  <a:xfrm>
                    <a:off x="7285301" y="1636241"/>
                    <a:ext cx="1295400" cy="30480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7285301" y="2034620"/>
                    <a:ext cx="1295400" cy="30480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B31</a:t>
                    </a:r>
                    <a:endParaRPr lang="en-US" b="1" dirty="0"/>
                  </a:p>
                </p:txBody>
              </p:sp>
              <p:sp>
                <p:nvSpPr>
                  <p:cNvPr id="102" name="Rectangle 101"/>
                  <p:cNvSpPr/>
                  <p:nvPr/>
                </p:nvSpPr>
                <p:spPr>
                  <a:xfrm>
                    <a:off x="7285301" y="2432999"/>
                    <a:ext cx="1295400" cy="30480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/>
                      <a:t>B</a:t>
                    </a:r>
                    <a:r>
                      <a:rPr lang="en-US" b="1" dirty="0" smtClean="0"/>
                      <a:t>1</a:t>
                    </a:r>
                    <a:endParaRPr lang="en-US" b="1" dirty="0"/>
                  </a:p>
                </p:txBody>
              </p:sp>
              <p:sp>
                <p:nvSpPr>
                  <p:cNvPr id="103" name="Rectangle 102"/>
                  <p:cNvSpPr/>
                  <p:nvPr/>
                </p:nvSpPr>
                <p:spPr>
                  <a:xfrm>
                    <a:off x="7285301" y="2831378"/>
                    <a:ext cx="1295400" cy="30480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B72</a:t>
                    </a:r>
                    <a:endParaRPr lang="en-US" b="1" dirty="0"/>
                  </a:p>
                </p:txBody>
              </p:sp>
            </p:grpSp>
          </p:grpSp>
          <p:sp>
            <p:nvSpPr>
              <p:cNvPr id="97" name="TextBox 96"/>
              <p:cNvSpPr txBox="1"/>
              <p:nvPr/>
            </p:nvSpPr>
            <p:spPr>
              <a:xfrm>
                <a:off x="4530348" y="1153564"/>
                <a:ext cx="15075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Segment 2</a:t>
                </a:r>
                <a:endParaRPr lang="en-US" dirty="0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1476307" y="1653667"/>
              <a:ext cx="1454193" cy="1495498"/>
              <a:chOff x="1476307" y="1653667"/>
              <a:chExt cx="1454193" cy="1495498"/>
            </a:xfrm>
          </p:grpSpPr>
          <p:sp>
            <p:nvSpPr>
              <p:cNvPr id="93" name="TextBox 92"/>
              <p:cNvSpPr txBox="1"/>
              <p:nvPr/>
            </p:nvSpPr>
            <p:spPr>
              <a:xfrm>
                <a:off x="1476307" y="2401416"/>
                <a:ext cx="1069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/>
                  <a:t>Replicas</a:t>
                </a:r>
                <a:endParaRPr lang="en-US" dirty="0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1696175" y="1653667"/>
                <a:ext cx="8496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/>
                  <a:t>Master</a:t>
                </a:r>
                <a:endParaRPr lang="en-US" dirty="0"/>
              </a:p>
            </p:txBody>
          </p:sp>
          <p:sp>
            <p:nvSpPr>
              <p:cNvPr id="95" name="Left Brace 94"/>
              <p:cNvSpPr/>
              <p:nvPr/>
            </p:nvSpPr>
            <p:spPr>
              <a:xfrm>
                <a:off x="2545831" y="2022999"/>
                <a:ext cx="384669" cy="1126166"/>
              </a:xfrm>
              <a:prstGeom prst="leftBrace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3" name="Group 72"/>
            <p:cNvGrpSpPr/>
            <p:nvPr/>
          </p:nvGrpSpPr>
          <p:grpSpPr>
            <a:xfrm>
              <a:off x="6160095" y="1152790"/>
              <a:ext cx="1507598" cy="2122707"/>
              <a:chOff x="6160095" y="1152790"/>
              <a:chExt cx="1507598" cy="2122707"/>
            </a:xfrm>
          </p:grpSpPr>
          <p:sp>
            <p:nvSpPr>
              <p:cNvPr id="74" name="TextBox 73"/>
              <p:cNvSpPr txBox="1"/>
              <p:nvPr/>
            </p:nvSpPr>
            <p:spPr>
              <a:xfrm>
                <a:off x="6160095" y="1152790"/>
                <a:ext cx="15075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Segment 3</a:t>
                </a:r>
                <a:endParaRPr lang="en-US" dirty="0"/>
              </a:p>
            </p:txBody>
          </p:sp>
          <p:grpSp>
            <p:nvGrpSpPr>
              <p:cNvPr id="75" name="Group 74"/>
              <p:cNvGrpSpPr/>
              <p:nvPr/>
            </p:nvGrpSpPr>
            <p:grpSpPr>
              <a:xfrm>
                <a:off x="6160095" y="1522896"/>
                <a:ext cx="1507598" cy="1752601"/>
                <a:chOff x="6160095" y="1522896"/>
                <a:chExt cx="1507598" cy="1752601"/>
              </a:xfrm>
            </p:grpSpPr>
            <p:sp>
              <p:nvSpPr>
                <p:cNvPr id="76" name="Rectangle 75"/>
                <p:cNvSpPr/>
                <p:nvPr/>
              </p:nvSpPr>
              <p:spPr>
                <a:xfrm>
                  <a:off x="6160095" y="1522896"/>
                  <a:ext cx="1507598" cy="1752601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chemeClr val="accent2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7" name="Group 76"/>
                <p:cNvGrpSpPr/>
                <p:nvPr/>
              </p:nvGrpSpPr>
              <p:grpSpPr>
                <a:xfrm>
                  <a:off x="6266194" y="2047607"/>
                  <a:ext cx="1296314" cy="304800"/>
                  <a:chOff x="7285301" y="2034620"/>
                  <a:chExt cx="1296314" cy="304800"/>
                </a:xfrm>
              </p:grpSpPr>
              <p:sp>
                <p:nvSpPr>
                  <p:cNvPr id="90" name="Rectangle 89"/>
                  <p:cNvSpPr/>
                  <p:nvPr/>
                </p:nvSpPr>
                <p:spPr>
                  <a:xfrm>
                    <a:off x="7285301" y="2034620"/>
                    <a:ext cx="1295400" cy="304800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/>
                      <a:t>B68</a:t>
                    </a:r>
                    <a:endParaRPr lang="en-US" dirty="0"/>
                  </a:p>
                </p:txBody>
              </p:sp>
              <p:sp>
                <p:nvSpPr>
                  <p:cNvPr id="91" name="Rectangle 90"/>
                  <p:cNvSpPr/>
                  <p:nvPr/>
                </p:nvSpPr>
                <p:spPr>
                  <a:xfrm>
                    <a:off x="7285301" y="2034620"/>
                    <a:ext cx="835828" cy="30480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92" name="Rectangle 91"/>
                  <p:cNvSpPr/>
                  <p:nvPr/>
                </p:nvSpPr>
                <p:spPr>
                  <a:xfrm>
                    <a:off x="7286215" y="2034620"/>
                    <a:ext cx="1295400" cy="3048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B68</a:t>
                    </a:r>
                    <a:endParaRPr lang="en-US" b="1" dirty="0"/>
                  </a:p>
                </p:txBody>
              </p:sp>
            </p:grpSp>
            <p:grpSp>
              <p:nvGrpSpPr>
                <p:cNvPr id="78" name="Group 77"/>
                <p:cNvGrpSpPr/>
                <p:nvPr/>
              </p:nvGrpSpPr>
              <p:grpSpPr>
                <a:xfrm>
                  <a:off x="6265280" y="1649228"/>
                  <a:ext cx="1296314" cy="304800"/>
                  <a:chOff x="7285301" y="2034620"/>
                  <a:chExt cx="1296314" cy="304800"/>
                </a:xfrm>
              </p:grpSpPr>
              <p:sp>
                <p:nvSpPr>
                  <p:cNvPr id="87" name="Rectangle 86"/>
                  <p:cNvSpPr/>
                  <p:nvPr/>
                </p:nvSpPr>
                <p:spPr>
                  <a:xfrm>
                    <a:off x="7285301" y="2034620"/>
                    <a:ext cx="1295400" cy="304800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8" name="Rectangle 87"/>
                  <p:cNvSpPr/>
                  <p:nvPr/>
                </p:nvSpPr>
                <p:spPr>
                  <a:xfrm>
                    <a:off x="7285301" y="2034620"/>
                    <a:ext cx="836742" cy="30480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9" name="Rectangle 88"/>
                  <p:cNvSpPr/>
                  <p:nvPr/>
                </p:nvSpPr>
                <p:spPr>
                  <a:xfrm>
                    <a:off x="7286215" y="2034620"/>
                    <a:ext cx="1295400" cy="3048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  <p:grpSp>
              <p:nvGrpSpPr>
                <p:cNvPr id="79" name="Group 78"/>
                <p:cNvGrpSpPr/>
                <p:nvPr/>
              </p:nvGrpSpPr>
              <p:grpSpPr>
                <a:xfrm>
                  <a:off x="6264366" y="2445986"/>
                  <a:ext cx="1296314" cy="304800"/>
                  <a:chOff x="7285301" y="2034620"/>
                  <a:chExt cx="1296314" cy="304800"/>
                </a:xfrm>
              </p:grpSpPr>
              <p:sp>
                <p:nvSpPr>
                  <p:cNvPr id="84" name="Rectangle 83"/>
                  <p:cNvSpPr/>
                  <p:nvPr/>
                </p:nvSpPr>
                <p:spPr>
                  <a:xfrm>
                    <a:off x="7285301" y="2034620"/>
                    <a:ext cx="1295400" cy="304800"/>
                  </a:xfrm>
                  <a:prstGeom prst="rect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5" name="Rectangle 84"/>
                  <p:cNvSpPr/>
                  <p:nvPr/>
                </p:nvSpPr>
                <p:spPr>
                  <a:xfrm>
                    <a:off x="7285301" y="2034620"/>
                    <a:ext cx="837656" cy="304800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86" name="Rectangle 85"/>
                  <p:cNvSpPr/>
                  <p:nvPr/>
                </p:nvSpPr>
                <p:spPr>
                  <a:xfrm>
                    <a:off x="7286215" y="2034620"/>
                    <a:ext cx="1295400" cy="3048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/>
                      <a:t>B12</a:t>
                    </a:r>
                    <a:endParaRPr lang="en-US" b="1" dirty="0"/>
                  </a:p>
                </p:txBody>
              </p:sp>
            </p:grpSp>
          </p:grpSp>
        </p:grpSp>
      </p:grpSp>
      <p:sp>
        <p:nvSpPr>
          <p:cNvPr id="31" name="Down Arrow 30"/>
          <p:cNvSpPr/>
          <p:nvPr>
            <p:custDataLst>
              <p:tags r:id="rId5"/>
            </p:custDataLst>
          </p:nvPr>
        </p:nvSpPr>
        <p:spPr>
          <a:xfrm>
            <a:off x="4932036" y="1891838"/>
            <a:ext cx="390625" cy="111862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Multiply 18"/>
          <p:cNvSpPr/>
          <p:nvPr>
            <p:custDataLst>
              <p:tags r:id="rId6"/>
            </p:custDataLst>
          </p:nvPr>
        </p:nvSpPr>
        <p:spPr>
          <a:xfrm>
            <a:off x="4114800" y="2307702"/>
            <a:ext cx="585646" cy="585646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1297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913"/>
    </mc:Choice>
    <mc:Fallback xmlns="">
      <p:transition spd="slow" advTm="60913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Expected Backup Recovery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Backup could have 192 GB of data</a:t>
            </a:r>
          </a:p>
          <a:p>
            <a:pPr lvl="1"/>
            <a:r>
              <a:rPr lang="en-US" dirty="0" smtClean="0"/>
              <a:t>1000 64 GB masters triplicating segments</a:t>
            </a:r>
          </a:p>
          <a:p>
            <a:r>
              <a:rPr lang="en-US" dirty="0" smtClean="0"/>
              <a:t>Aggregate </a:t>
            </a:r>
            <a:r>
              <a:rPr lang="en-US" dirty="0"/>
              <a:t>network bandwidth: 1000 GB/s</a:t>
            </a:r>
          </a:p>
          <a:p>
            <a:r>
              <a:rPr lang="en-US" dirty="0" smtClean="0"/>
              <a:t>Aggregate disk bandwidth: 200 GB/s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~200 </a:t>
            </a:r>
            <a:r>
              <a:rPr lang="en-US" dirty="0" err="1" smtClean="0">
                <a:solidFill>
                  <a:schemeClr val="accent3"/>
                </a:solidFill>
              </a:rPr>
              <a:t>ms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smtClean="0"/>
              <a:t>if backups have buffer space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~1,000 </a:t>
            </a:r>
            <a:r>
              <a:rPr lang="en-US" dirty="0" err="1" smtClean="0">
                <a:solidFill>
                  <a:schemeClr val="accent3"/>
                </a:solidFill>
              </a:rPr>
              <a:t>ms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smtClean="0"/>
              <a:t>if not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891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772"/>
    </mc:Choice>
    <mc:Fallback xmlns="">
      <p:transition spd="slow" advTm="57772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Massive Failures/Cluster Restart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Unavailability ok during massive/complete outages</a:t>
            </a:r>
          </a:p>
          <a:p>
            <a:pPr lvl="1"/>
            <a:r>
              <a:rPr lang="en-US" dirty="0" smtClean="0"/>
              <a:t>Remain durable</a:t>
            </a:r>
          </a:p>
          <a:p>
            <a:r>
              <a:rPr lang="en-US" dirty="0" smtClean="0"/>
              <a:t>Simplicity is the goal</a:t>
            </a:r>
          </a:p>
          <a:p>
            <a:pPr lvl="1"/>
            <a:r>
              <a:rPr lang="en-US" dirty="0" smtClean="0"/>
              <a:t>Massive failures are expected to be rare</a:t>
            </a:r>
          </a:p>
          <a:p>
            <a:pPr lvl="1"/>
            <a:r>
              <a:rPr lang="en-US" dirty="0" smtClean="0"/>
              <a:t>Shortest restart time is a non-goal (within reason)</a:t>
            </a:r>
          </a:p>
          <a:p>
            <a:r>
              <a:rPr lang="en-US" dirty="0" smtClean="0"/>
              <a:t>Reuse master/backup recovery</a:t>
            </a:r>
          </a:p>
          <a:p>
            <a:pPr lvl="1"/>
            <a:r>
              <a:rPr lang="en-US" dirty="0" smtClean="0"/>
              <a:t>Must make them work correctly under massive failure</a:t>
            </a:r>
          </a:p>
          <a:p>
            <a:r>
              <a:rPr lang="en-US" dirty="0"/>
              <a:t>T</a:t>
            </a:r>
            <a:r>
              <a:rPr lang="en-US" dirty="0" smtClean="0"/>
              <a:t>reat massive failure as a series of single failures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22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133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841"/>
    </mc:Choice>
    <mc:Fallback xmlns="">
      <p:transition spd="slow" advTm="67841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Massive Failures/Cluster Restart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r>
              <a:rPr lang="en-US" dirty="0"/>
              <a:t>Must readmit replicas to cluster after mass failure</a:t>
            </a:r>
          </a:p>
          <a:p>
            <a:pPr lvl="1"/>
            <a:r>
              <a:rPr lang="en-US" dirty="0"/>
              <a:t>All master data is lost</a:t>
            </a:r>
          </a:p>
          <a:p>
            <a:pPr lvl="1"/>
            <a:r>
              <a:rPr lang="en-US" dirty="0"/>
              <a:t>Only replicas on backups’ disks persist</a:t>
            </a:r>
          </a:p>
          <a:p>
            <a:r>
              <a:rPr lang="en-US" dirty="0"/>
              <a:t>Start recovery </a:t>
            </a:r>
            <a:r>
              <a:rPr lang="en-US" dirty="0" smtClean="0"/>
              <a:t>when </a:t>
            </a:r>
            <a:r>
              <a:rPr lang="en-US" dirty="0"/>
              <a:t>complete log becomes available</a:t>
            </a:r>
          </a:p>
          <a:p>
            <a:pPr lvl="1"/>
            <a:r>
              <a:rPr lang="en-US" dirty="0" smtClean="0"/>
              <a:t>Determine if recovery </a:t>
            </a:r>
            <a:r>
              <a:rPr lang="en-US" dirty="0"/>
              <a:t>can proceed as backups </a:t>
            </a:r>
            <a:r>
              <a:rPr lang="en-US" dirty="0" smtClean="0"/>
              <a:t>rejoin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23</a:t>
            </a:fld>
            <a:endParaRPr lang="en-US" dirty="0"/>
          </a:p>
        </p:txBody>
      </p:sp>
      <p:grpSp>
        <p:nvGrpSpPr>
          <p:cNvPr id="5" name="Group 4"/>
          <p:cNvGrpSpPr/>
          <p:nvPr>
            <p:custDataLst>
              <p:tags r:id="rId5"/>
            </p:custDataLst>
          </p:nvPr>
        </p:nvGrpSpPr>
        <p:grpSpPr>
          <a:xfrm>
            <a:off x="1257085" y="1295400"/>
            <a:ext cx="800315" cy="948214"/>
            <a:chOff x="1905000" y="3429000"/>
            <a:chExt cx="873071" cy="1034415"/>
          </a:xfrm>
        </p:grpSpPr>
        <p:sp>
          <p:nvSpPr>
            <p:cNvPr id="6" name="Rounded Rectangle 5"/>
            <p:cNvSpPr/>
            <p:nvPr/>
          </p:nvSpPr>
          <p:spPr>
            <a:xfrm>
              <a:off x="1905001" y="3429000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905001" y="3888486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05000" y="3519101"/>
              <a:ext cx="873070" cy="3021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05000" y="3976301"/>
              <a:ext cx="873071" cy="3021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10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11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5" name="TextBox 24"/>
          <p:cNvSpPr txBox="1"/>
          <p:nvPr>
            <p:custDataLst>
              <p:tags r:id="rId6"/>
            </p:custDataLst>
          </p:nvPr>
        </p:nvSpPr>
        <p:spPr>
          <a:xfrm>
            <a:off x="251683" y="1320284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Masters</a:t>
            </a:r>
            <a:endParaRPr lang="en-US" dirty="0"/>
          </a:p>
        </p:txBody>
      </p:sp>
      <p:sp>
        <p:nvSpPr>
          <p:cNvPr id="26" name="TextBox 25"/>
          <p:cNvSpPr txBox="1"/>
          <p:nvPr>
            <p:custDataLst>
              <p:tags r:id="rId7"/>
            </p:custDataLst>
          </p:nvPr>
        </p:nvSpPr>
        <p:spPr>
          <a:xfrm>
            <a:off x="187561" y="174148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Backups</a:t>
            </a:r>
            <a:endParaRPr lang="en-US" dirty="0"/>
          </a:p>
        </p:txBody>
      </p:sp>
      <p:grpSp>
        <p:nvGrpSpPr>
          <p:cNvPr id="27" name="Group 26"/>
          <p:cNvGrpSpPr/>
          <p:nvPr>
            <p:custDataLst>
              <p:tags r:id="rId8"/>
            </p:custDataLst>
          </p:nvPr>
        </p:nvGrpSpPr>
        <p:grpSpPr>
          <a:xfrm>
            <a:off x="2209799" y="1295400"/>
            <a:ext cx="800315" cy="948214"/>
            <a:chOff x="1905000" y="3429000"/>
            <a:chExt cx="873071" cy="1034415"/>
          </a:xfrm>
        </p:grpSpPr>
        <p:sp>
          <p:nvSpPr>
            <p:cNvPr id="28" name="Rounded Rectangle 27"/>
            <p:cNvSpPr/>
            <p:nvPr/>
          </p:nvSpPr>
          <p:spPr>
            <a:xfrm>
              <a:off x="1905001" y="3429000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1905001" y="3888486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905000" y="3519101"/>
              <a:ext cx="873070" cy="3021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905000" y="3976301"/>
              <a:ext cx="873071" cy="3021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32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33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37" name="Group 36"/>
          <p:cNvGrpSpPr/>
          <p:nvPr>
            <p:custDataLst>
              <p:tags r:id="rId9"/>
            </p:custDataLst>
          </p:nvPr>
        </p:nvGrpSpPr>
        <p:grpSpPr>
          <a:xfrm>
            <a:off x="3162513" y="1295400"/>
            <a:ext cx="800315" cy="948214"/>
            <a:chOff x="1905000" y="3429000"/>
            <a:chExt cx="873071" cy="1034415"/>
          </a:xfrm>
        </p:grpSpPr>
        <p:sp>
          <p:nvSpPr>
            <p:cNvPr id="38" name="Rounded Rectangle 37"/>
            <p:cNvSpPr/>
            <p:nvPr/>
          </p:nvSpPr>
          <p:spPr>
            <a:xfrm>
              <a:off x="1905001" y="3429000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905001" y="3888486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905000" y="3519101"/>
              <a:ext cx="873070" cy="3021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05000" y="3976301"/>
              <a:ext cx="873071" cy="3021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42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43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47" name="Group 46"/>
          <p:cNvGrpSpPr/>
          <p:nvPr>
            <p:custDataLst>
              <p:tags r:id="rId10"/>
            </p:custDataLst>
          </p:nvPr>
        </p:nvGrpSpPr>
        <p:grpSpPr>
          <a:xfrm>
            <a:off x="4115227" y="1295400"/>
            <a:ext cx="800315" cy="948214"/>
            <a:chOff x="1905000" y="3429000"/>
            <a:chExt cx="873071" cy="1034415"/>
          </a:xfrm>
        </p:grpSpPr>
        <p:sp>
          <p:nvSpPr>
            <p:cNvPr id="48" name="Rounded Rectangle 47"/>
            <p:cNvSpPr/>
            <p:nvPr/>
          </p:nvSpPr>
          <p:spPr>
            <a:xfrm>
              <a:off x="1905001" y="3429000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1905001" y="3888486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905000" y="3519101"/>
              <a:ext cx="873070" cy="3021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905000" y="3976301"/>
              <a:ext cx="873071" cy="3021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52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53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57" name="Group 56"/>
          <p:cNvGrpSpPr/>
          <p:nvPr>
            <p:custDataLst>
              <p:tags r:id="rId11"/>
            </p:custDataLst>
          </p:nvPr>
        </p:nvGrpSpPr>
        <p:grpSpPr>
          <a:xfrm>
            <a:off x="5067941" y="1295400"/>
            <a:ext cx="800315" cy="948214"/>
            <a:chOff x="1905000" y="3429000"/>
            <a:chExt cx="873071" cy="1034415"/>
          </a:xfrm>
        </p:grpSpPr>
        <p:sp>
          <p:nvSpPr>
            <p:cNvPr id="58" name="Rounded Rectangle 57"/>
            <p:cNvSpPr/>
            <p:nvPr/>
          </p:nvSpPr>
          <p:spPr>
            <a:xfrm>
              <a:off x="1905001" y="3429000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1905001" y="3888486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905000" y="3519101"/>
              <a:ext cx="873070" cy="3021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905000" y="3976301"/>
              <a:ext cx="873071" cy="3021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2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63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67" name="Group 66"/>
          <p:cNvGrpSpPr/>
          <p:nvPr>
            <p:custDataLst>
              <p:tags r:id="rId12"/>
            </p:custDataLst>
          </p:nvPr>
        </p:nvGrpSpPr>
        <p:grpSpPr>
          <a:xfrm>
            <a:off x="6020655" y="1295400"/>
            <a:ext cx="800315" cy="948214"/>
            <a:chOff x="1905000" y="3429000"/>
            <a:chExt cx="873071" cy="1034415"/>
          </a:xfrm>
        </p:grpSpPr>
        <p:sp>
          <p:nvSpPr>
            <p:cNvPr id="68" name="Rounded Rectangle 67"/>
            <p:cNvSpPr/>
            <p:nvPr/>
          </p:nvSpPr>
          <p:spPr>
            <a:xfrm>
              <a:off x="1905001" y="3429000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1905001" y="3888486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905000" y="3519101"/>
              <a:ext cx="873070" cy="3021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905000" y="3976301"/>
              <a:ext cx="873071" cy="3021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72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73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77" name="Group 76"/>
          <p:cNvGrpSpPr/>
          <p:nvPr>
            <p:custDataLst>
              <p:tags r:id="rId13"/>
            </p:custDataLst>
          </p:nvPr>
        </p:nvGrpSpPr>
        <p:grpSpPr>
          <a:xfrm>
            <a:off x="6973369" y="1295400"/>
            <a:ext cx="800315" cy="948214"/>
            <a:chOff x="1905000" y="3429000"/>
            <a:chExt cx="873071" cy="1034415"/>
          </a:xfrm>
        </p:grpSpPr>
        <p:sp>
          <p:nvSpPr>
            <p:cNvPr id="78" name="Rounded Rectangle 77"/>
            <p:cNvSpPr/>
            <p:nvPr/>
          </p:nvSpPr>
          <p:spPr>
            <a:xfrm>
              <a:off x="1905001" y="3429000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1905001" y="3888486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905000" y="3519101"/>
              <a:ext cx="873070" cy="3021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905000" y="3976301"/>
              <a:ext cx="873071" cy="3021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82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83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4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5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6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87" name="Group 86"/>
          <p:cNvGrpSpPr/>
          <p:nvPr>
            <p:custDataLst>
              <p:tags r:id="rId14"/>
            </p:custDataLst>
          </p:nvPr>
        </p:nvGrpSpPr>
        <p:grpSpPr>
          <a:xfrm>
            <a:off x="7926083" y="1295400"/>
            <a:ext cx="800315" cy="948214"/>
            <a:chOff x="1905000" y="3429000"/>
            <a:chExt cx="873071" cy="1034415"/>
          </a:xfrm>
        </p:grpSpPr>
        <p:sp>
          <p:nvSpPr>
            <p:cNvPr id="88" name="Rounded Rectangle 87"/>
            <p:cNvSpPr/>
            <p:nvPr/>
          </p:nvSpPr>
          <p:spPr>
            <a:xfrm>
              <a:off x="1905001" y="3429000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1905001" y="3888486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905000" y="3519101"/>
              <a:ext cx="873070" cy="3021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905000" y="3976301"/>
              <a:ext cx="873071" cy="3021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2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93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4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5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6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06" name="Group 105"/>
          <p:cNvGrpSpPr/>
          <p:nvPr>
            <p:custDataLst>
              <p:tags r:id="rId15"/>
            </p:custDataLst>
          </p:nvPr>
        </p:nvGrpSpPr>
        <p:grpSpPr>
          <a:xfrm>
            <a:off x="1379111" y="1377993"/>
            <a:ext cx="556262" cy="77254"/>
            <a:chOff x="1379111" y="1377993"/>
            <a:chExt cx="556262" cy="77254"/>
          </a:xfrm>
        </p:grpSpPr>
        <p:sp>
          <p:nvSpPr>
            <p:cNvPr id="97" name="Rectangle 96"/>
            <p:cNvSpPr/>
            <p:nvPr/>
          </p:nvSpPr>
          <p:spPr>
            <a:xfrm>
              <a:off x="1379111" y="1377993"/>
              <a:ext cx="152401" cy="76200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581042" y="1379047"/>
              <a:ext cx="152401" cy="76200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782972" y="1377993"/>
              <a:ext cx="152401" cy="76200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>
            <p:custDataLst>
              <p:tags r:id="rId16"/>
            </p:custDataLst>
          </p:nvPr>
        </p:nvGrpSpPr>
        <p:grpSpPr>
          <a:xfrm>
            <a:off x="2331825" y="1379047"/>
            <a:ext cx="354332" cy="77254"/>
            <a:chOff x="1379111" y="1377993"/>
            <a:chExt cx="354332" cy="77254"/>
          </a:xfrm>
        </p:grpSpPr>
        <p:sp>
          <p:nvSpPr>
            <p:cNvPr id="108" name="Rectangle 107"/>
            <p:cNvSpPr/>
            <p:nvPr/>
          </p:nvSpPr>
          <p:spPr>
            <a:xfrm>
              <a:off x="1379111" y="1377993"/>
              <a:ext cx="152401" cy="76200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581042" y="1379047"/>
              <a:ext cx="152401" cy="76200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/>
          <p:nvPr>
            <p:custDataLst>
              <p:tags r:id="rId17"/>
            </p:custDataLst>
          </p:nvPr>
        </p:nvGrpSpPr>
        <p:grpSpPr>
          <a:xfrm>
            <a:off x="3284539" y="1380101"/>
            <a:ext cx="556262" cy="77254"/>
            <a:chOff x="1379111" y="1377993"/>
            <a:chExt cx="556262" cy="77254"/>
          </a:xfrm>
        </p:grpSpPr>
        <p:sp>
          <p:nvSpPr>
            <p:cNvPr id="112" name="Rectangle 111"/>
            <p:cNvSpPr/>
            <p:nvPr/>
          </p:nvSpPr>
          <p:spPr>
            <a:xfrm>
              <a:off x="1379111" y="1377993"/>
              <a:ext cx="152401" cy="76200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581042" y="1379047"/>
              <a:ext cx="152401" cy="76200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782972" y="1377993"/>
              <a:ext cx="152401" cy="76200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>
            <p:custDataLst>
              <p:tags r:id="rId18"/>
            </p:custDataLst>
          </p:nvPr>
        </p:nvGrpSpPr>
        <p:grpSpPr>
          <a:xfrm>
            <a:off x="4237253" y="1381155"/>
            <a:ext cx="556262" cy="77254"/>
            <a:chOff x="1379111" y="1377993"/>
            <a:chExt cx="556262" cy="77254"/>
          </a:xfrm>
        </p:grpSpPr>
        <p:sp>
          <p:nvSpPr>
            <p:cNvPr id="116" name="Rectangle 115"/>
            <p:cNvSpPr/>
            <p:nvPr/>
          </p:nvSpPr>
          <p:spPr>
            <a:xfrm>
              <a:off x="1379111" y="1377993"/>
              <a:ext cx="152401" cy="76200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1581042" y="1379047"/>
              <a:ext cx="152401" cy="76200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1782972" y="1377993"/>
              <a:ext cx="152401" cy="76200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0" name="Rectangle 119"/>
          <p:cNvSpPr/>
          <p:nvPr>
            <p:custDataLst>
              <p:tags r:id="rId19"/>
            </p:custDataLst>
          </p:nvPr>
        </p:nvSpPr>
        <p:spPr>
          <a:xfrm>
            <a:off x="5189967" y="1382209"/>
            <a:ext cx="152401" cy="76200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3" name="Group 122"/>
          <p:cNvGrpSpPr/>
          <p:nvPr>
            <p:custDataLst>
              <p:tags r:id="rId20"/>
            </p:custDataLst>
          </p:nvPr>
        </p:nvGrpSpPr>
        <p:grpSpPr>
          <a:xfrm>
            <a:off x="6142681" y="1383263"/>
            <a:ext cx="556262" cy="77254"/>
            <a:chOff x="1379111" y="1377993"/>
            <a:chExt cx="556262" cy="77254"/>
          </a:xfrm>
        </p:grpSpPr>
        <p:sp>
          <p:nvSpPr>
            <p:cNvPr id="124" name="Rectangle 123"/>
            <p:cNvSpPr/>
            <p:nvPr/>
          </p:nvSpPr>
          <p:spPr>
            <a:xfrm>
              <a:off x="1379111" y="1377993"/>
              <a:ext cx="152401" cy="76200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1581042" y="1379047"/>
              <a:ext cx="152401" cy="76200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1782972" y="1377993"/>
              <a:ext cx="152401" cy="76200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>
            <p:custDataLst>
              <p:tags r:id="rId21"/>
            </p:custDataLst>
          </p:nvPr>
        </p:nvGrpSpPr>
        <p:grpSpPr>
          <a:xfrm>
            <a:off x="7095395" y="1384317"/>
            <a:ext cx="354332" cy="77254"/>
            <a:chOff x="1379111" y="1377993"/>
            <a:chExt cx="354332" cy="77254"/>
          </a:xfrm>
        </p:grpSpPr>
        <p:sp>
          <p:nvSpPr>
            <p:cNvPr id="128" name="Rectangle 127"/>
            <p:cNvSpPr/>
            <p:nvPr/>
          </p:nvSpPr>
          <p:spPr>
            <a:xfrm>
              <a:off x="1379111" y="1377993"/>
              <a:ext cx="152401" cy="76200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1581042" y="1379047"/>
              <a:ext cx="152401" cy="76200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2" name="Rectangle 131"/>
          <p:cNvSpPr/>
          <p:nvPr>
            <p:custDataLst>
              <p:tags r:id="rId22"/>
            </p:custDataLst>
          </p:nvPr>
        </p:nvSpPr>
        <p:spPr>
          <a:xfrm>
            <a:off x="8048109" y="1385371"/>
            <a:ext cx="152401" cy="76200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5" name="Group 134"/>
          <p:cNvGrpSpPr/>
          <p:nvPr>
            <p:custDataLst>
              <p:tags r:id="rId23"/>
            </p:custDataLst>
          </p:nvPr>
        </p:nvGrpSpPr>
        <p:grpSpPr>
          <a:xfrm>
            <a:off x="3284539" y="1504950"/>
            <a:ext cx="556262" cy="77254"/>
            <a:chOff x="1379111" y="1377993"/>
            <a:chExt cx="556262" cy="77254"/>
          </a:xfrm>
        </p:grpSpPr>
        <p:sp>
          <p:nvSpPr>
            <p:cNvPr id="136" name="Rectangle 135"/>
            <p:cNvSpPr/>
            <p:nvPr/>
          </p:nvSpPr>
          <p:spPr>
            <a:xfrm>
              <a:off x="1379111" y="1377993"/>
              <a:ext cx="152401" cy="76200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1581042" y="1379047"/>
              <a:ext cx="152401" cy="76200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1782972" y="1377993"/>
              <a:ext cx="152401" cy="76200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Group 150"/>
          <p:cNvGrpSpPr/>
          <p:nvPr>
            <p:custDataLst>
              <p:tags r:id="rId24"/>
            </p:custDataLst>
          </p:nvPr>
        </p:nvGrpSpPr>
        <p:grpSpPr>
          <a:xfrm>
            <a:off x="1379112" y="1797093"/>
            <a:ext cx="556262" cy="206307"/>
            <a:chOff x="1379112" y="1797093"/>
            <a:chExt cx="556262" cy="206307"/>
          </a:xfrm>
        </p:grpSpPr>
        <p:grpSp>
          <p:nvGrpSpPr>
            <p:cNvPr id="139" name="Group 138"/>
            <p:cNvGrpSpPr/>
            <p:nvPr>
              <p:custDataLst>
                <p:tags r:id="rId44"/>
              </p:custDataLst>
            </p:nvPr>
          </p:nvGrpSpPr>
          <p:grpSpPr>
            <a:xfrm>
              <a:off x="1379112" y="1797093"/>
              <a:ext cx="556262" cy="76200"/>
              <a:chOff x="1379111" y="1377993"/>
              <a:chExt cx="556262" cy="76200"/>
            </a:xfrm>
          </p:grpSpPr>
          <p:sp>
            <p:nvSpPr>
              <p:cNvPr id="140" name="Rectangle 139"/>
              <p:cNvSpPr/>
              <p:nvPr/>
            </p:nvSpPr>
            <p:spPr>
              <a:xfrm>
                <a:off x="1379111" y="1377993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1581042" y="1377993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782972" y="1377993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3" name="Group 142"/>
            <p:cNvGrpSpPr/>
            <p:nvPr>
              <p:custDataLst>
                <p:tags r:id="rId45"/>
              </p:custDataLst>
            </p:nvPr>
          </p:nvGrpSpPr>
          <p:grpSpPr>
            <a:xfrm>
              <a:off x="1379112" y="1926146"/>
              <a:ext cx="354332" cy="77254"/>
              <a:chOff x="1379111" y="1377993"/>
              <a:chExt cx="354332" cy="77254"/>
            </a:xfrm>
          </p:grpSpPr>
          <p:sp>
            <p:nvSpPr>
              <p:cNvPr id="144" name="Rectangle 143"/>
              <p:cNvSpPr/>
              <p:nvPr/>
            </p:nvSpPr>
            <p:spPr>
              <a:xfrm>
                <a:off x="1379111" y="1377993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1581042" y="1379047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2" name="Group 151"/>
          <p:cNvGrpSpPr/>
          <p:nvPr>
            <p:custDataLst>
              <p:tags r:id="rId25"/>
            </p:custDataLst>
          </p:nvPr>
        </p:nvGrpSpPr>
        <p:grpSpPr>
          <a:xfrm>
            <a:off x="2331826" y="1798147"/>
            <a:ext cx="556262" cy="206307"/>
            <a:chOff x="1379112" y="1797093"/>
            <a:chExt cx="556262" cy="206307"/>
          </a:xfrm>
        </p:grpSpPr>
        <p:grpSp>
          <p:nvGrpSpPr>
            <p:cNvPr id="153" name="Group 152"/>
            <p:cNvGrpSpPr/>
            <p:nvPr>
              <p:custDataLst>
                <p:tags r:id="rId42"/>
              </p:custDataLst>
            </p:nvPr>
          </p:nvGrpSpPr>
          <p:grpSpPr>
            <a:xfrm>
              <a:off x="1379112" y="1797093"/>
              <a:ext cx="556262" cy="77254"/>
              <a:chOff x="1379111" y="1377993"/>
              <a:chExt cx="556262" cy="77254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1379111" y="1377993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1581042" y="1379047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1782972" y="1377993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4" name="Group 153"/>
            <p:cNvGrpSpPr/>
            <p:nvPr>
              <p:custDataLst>
                <p:tags r:id="rId43"/>
              </p:custDataLst>
            </p:nvPr>
          </p:nvGrpSpPr>
          <p:grpSpPr>
            <a:xfrm>
              <a:off x="1379112" y="1926146"/>
              <a:ext cx="556262" cy="77254"/>
              <a:chOff x="1379111" y="1377993"/>
              <a:chExt cx="556262" cy="77254"/>
            </a:xfrm>
          </p:grpSpPr>
          <p:sp>
            <p:nvSpPr>
              <p:cNvPr id="155" name="Rectangle 154"/>
              <p:cNvSpPr/>
              <p:nvPr/>
            </p:nvSpPr>
            <p:spPr>
              <a:xfrm>
                <a:off x="1379111" y="1377993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1581042" y="1379047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/>
              <p:cNvSpPr/>
              <p:nvPr/>
            </p:nvSpPr>
            <p:spPr>
              <a:xfrm>
                <a:off x="1782972" y="1377993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1" name="Group 160"/>
          <p:cNvGrpSpPr/>
          <p:nvPr>
            <p:custDataLst>
              <p:tags r:id="rId26"/>
            </p:custDataLst>
          </p:nvPr>
        </p:nvGrpSpPr>
        <p:grpSpPr>
          <a:xfrm>
            <a:off x="3284540" y="1799201"/>
            <a:ext cx="556262" cy="206307"/>
            <a:chOff x="1379112" y="1797093"/>
            <a:chExt cx="556262" cy="206307"/>
          </a:xfrm>
        </p:grpSpPr>
        <p:grpSp>
          <p:nvGrpSpPr>
            <p:cNvPr id="162" name="Group 161"/>
            <p:cNvGrpSpPr/>
            <p:nvPr>
              <p:custDataLst>
                <p:tags r:id="rId40"/>
              </p:custDataLst>
            </p:nvPr>
          </p:nvGrpSpPr>
          <p:grpSpPr>
            <a:xfrm>
              <a:off x="1379112" y="1797093"/>
              <a:ext cx="556262" cy="77254"/>
              <a:chOff x="1379111" y="1377993"/>
              <a:chExt cx="556262" cy="77254"/>
            </a:xfrm>
          </p:grpSpPr>
          <p:sp>
            <p:nvSpPr>
              <p:cNvPr id="167" name="Rectangle 166"/>
              <p:cNvSpPr/>
              <p:nvPr/>
            </p:nvSpPr>
            <p:spPr>
              <a:xfrm>
                <a:off x="1379111" y="1377993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1581042" y="1379047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1782972" y="1377993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3" name="Group 162"/>
            <p:cNvGrpSpPr/>
            <p:nvPr>
              <p:custDataLst>
                <p:tags r:id="rId41"/>
              </p:custDataLst>
            </p:nvPr>
          </p:nvGrpSpPr>
          <p:grpSpPr>
            <a:xfrm>
              <a:off x="1379112" y="1926146"/>
              <a:ext cx="354332" cy="77254"/>
              <a:chOff x="1379111" y="1377993"/>
              <a:chExt cx="354332" cy="77254"/>
            </a:xfrm>
          </p:grpSpPr>
          <p:sp>
            <p:nvSpPr>
              <p:cNvPr id="164" name="Rectangle 163"/>
              <p:cNvSpPr/>
              <p:nvPr/>
            </p:nvSpPr>
            <p:spPr>
              <a:xfrm>
                <a:off x="1379111" y="1377993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1581042" y="1379047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0" name="Group 169"/>
          <p:cNvGrpSpPr/>
          <p:nvPr>
            <p:custDataLst>
              <p:tags r:id="rId27"/>
            </p:custDataLst>
          </p:nvPr>
        </p:nvGrpSpPr>
        <p:grpSpPr>
          <a:xfrm>
            <a:off x="4237254" y="1800255"/>
            <a:ext cx="556262" cy="205253"/>
            <a:chOff x="1379112" y="1797093"/>
            <a:chExt cx="556262" cy="205253"/>
          </a:xfrm>
        </p:grpSpPr>
        <p:grpSp>
          <p:nvGrpSpPr>
            <p:cNvPr id="171" name="Group 170"/>
            <p:cNvGrpSpPr/>
            <p:nvPr>
              <p:custDataLst>
                <p:tags r:id="rId39"/>
              </p:custDataLst>
            </p:nvPr>
          </p:nvGrpSpPr>
          <p:grpSpPr>
            <a:xfrm>
              <a:off x="1379112" y="1797093"/>
              <a:ext cx="556262" cy="77254"/>
              <a:chOff x="1379111" y="1377993"/>
              <a:chExt cx="556262" cy="77254"/>
            </a:xfrm>
          </p:grpSpPr>
          <p:sp>
            <p:nvSpPr>
              <p:cNvPr id="176" name="Rectangle 175"/>
              <p:cNvSpPr/>
              <p:nvPr/>
            </p:nvSpPr>
            <p:spPr>
              <a:xfrm>
                <a:off x="1379111" y="1377993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1581042" y="1379047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1782972" y="1377993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3" name="Rectangle 172"/>
            <p:cNvSpPr/>
            <p:nvPr/>
          </p:nvSpPr>
          <p:spPr>
            <a:xfrm>
              <a:off x="1379112" y="1926146"/>
              <a:ext cx="152401" cy="76200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" name="Group 178"/>
          <p:cNvGrpSpPr/>
          <p:nvPr>
            <p:custDataLst>
              <p:tags r:id="rId28"/>
            </p:custDataLst>
          </p:nvPr>
        </p:nvGrpSpPr>
        <p:grpSpPr>
          <a:xfrm>
            <a:off x="5189968" y="1801309"/>
            <a:ext cx="556262" cy="206307"/>
            <a:chOff x="1379112" y="1797093"/>
            <a:chExt cx="556262" cy="206307"/>
          </a:xfrm>
        </p:grpSpPr>
        <p:grpSp>
          <p:nvGrpSpPr>
            <p:cNvPr id="180" name="Group 179"/>
            <p:cNvGrpSpPr/>
            <p:nvPr>
              <p:custDataLst>
                <p:tags r:id="rId37"/>
              </p:custDataLst>
            </p:nvPr>
          </p:nvGrpSpPr>
          <p:grpSpPr>
            <a:xfrm>
              <a:off x="1379112" y="1797093"/>
              <a:ext cx="556262" cy="77254"/>
              <a:chOff x="1379111" y="1377993"/>
              <a:chExt cx="556262" cy="77254"/>
            </a:xfrm>
          </p:grpSpPr>
          <p:sp>
            <p:nvSpPr>
              <p:cNvPr id="185" name="Rectangle 184"/>
              <p:cNvSpPr/>
              <p:nvPr/>
            </p:nvSpPr>
            <p:spPr>
              <a:xfrm>
                <a:off x="1379111" y="1377993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1581042" y="1379047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1782972" y="1377993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1" name="Group 180"/>
            <p:cNvGrpSpPr/>
            <p:nvPr>
              <p:custDataLst>
                <p:tags r:id="rId38"/>
              </p:custDataLst>
            </p:nvPr>
          </p:nvGrpSpPr>
          <p:grpSpPr>
            <a:xfrm>
              <a:off x="1379112" y="1926146"/>
              <a:ext cx="556262" cy="77254"/>
              <a:chOff x="1379111" y="1377993"/>
              <a:chExt cx="556262" cy="77254"/>
            </a:xfrm>
          </p:grpSpPr>
          <p:sp>
            <p:nvSpPr>
              <p:cNvPr id="182" name="Rectangle 181"/>
              <p:cNvSpPr/>
              <p:nvPr/>
            </p:nvSpPr>
            <p:spPr>
              <a:xfrm>
                <a:off x="1379111" y="1377993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1581042" y="1379047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1782972" y="1377993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8" name="Group 187"/>
          <p:cNvGrpSpPr/>
          <p:nvPr>
            <p:custDataLst>
              <p:tags r:id="rId29"/>
            </p:custDataLst>
          </p:nvPr>
        </p:nvGrpSpPr>
        <p:grpSpPr>
          <a:xfrm>
            <a:off x="6142682" y="1802363"/>
            <a:ext cx="556262" cy="206307"/>
            <a:chOff x="1379112" y="1797093"/>
            <a:chExt cx="556262" cy="206307"/>
          </a:xfrm>
        </p:grpSpPr>
        <p:grpSp>
          <p:nvGrpSpPr>
            <p:cNvPr id="189" name="Group 188"/>
            <p:cNvGrpSpPr/>
            <p:nvPr>
              <p:custDataLst>
                <p:tags r:id="rId35"/>
              </p:custDataLst>
            </p:nvPr>
          </p:nvGrpSpPr>
          <p:grpSpPr>
            <a:xfrm>
              <a:off x="1379112" y="1797093"/>
              <a:ext cx="556262" cy="77254"/>
              <a:chOff x="1379111" y="1377993"/>
              <a:chExt cx="556262" cy="77254"/>
            </a:xfrm>
          </p:grpSpPr>
          <p:sp>
            <p:nvSpPr>
              <p:cNvPr id="194" name="Rectangle 193"/>
              <p:cNvSpPr/>
              <p:nvPr/>
            </p:nvSpPr>
            <p:spPr>
              <a:xfrm>
                <a:off x="1379111" y="1377993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1581042" y="1379047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1782972" y="1377993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0" name="Group 189"/>
            <p:cNvGrpSpPr/>
            <p:nvPr>
              <p:custDataLst>
                <p:tags r:id="rId36"/>
              </p:custDataLst>
            </p:nvPr>
          </p:nvGrpSpPr>
          <p:grpSpPr>
            <a:xfrm>
              <a:off x="1379112" y="1926146"/>
              <a:ext cx="556262" cy="77254"/>
              <a:chOff x="1379111" y="1377993"/>
              <a:chExt cx="556262" cy="77254"/>
            </a:xfrm>
          </p:grpSpPr>
          <p:sp>
            <p:nvSpPr>
              <p:cNvPr id="191" name="Rectangle 190"/>
              <p:cNvSpPr/>
              <p:nvPr/>
            </p:nvSpPr>
            <p:spPr>
              <a:xfrm>
                <a:off x="1379111" y="1377993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1581042" y="1379047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1782972" y="1377993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97" name="Group 196"/>
          <p:cNvGrpSpPr/>
          <p:nvPr>
            <p:custDataLst>
              <p:tags r:id="rId30"/>
            </p:custDataLst>
          </p:nvPr>
        </p:nvGrpSpPr>
        <p:grpSpPr>
          <a:xfrm>
            <a:off x="7095396" y="1803417"/>
            <a:ext cx="556262" cy="206307"/>
            <a:chOff x="1379112" y="1797093"/>
            <a:chExt cx="556262" cy="206307"/>
          </a:xfrm>
        </p:grpSpPr>
        <p:grpSp>
          <p:nvGrpSpPr>
            <p:cNvPr id="198" name="Group 197"/>
            <p:cNvGrpSpPr/>
            <p:nvPr>
              <p:custDataLst>
                <p:tags r:id="rId33"/>
              </p:custDataLst>
            </p:nvPr>
          </p:nvGrpSpPr>
          <p:grpSpPr>
            <a:xfrm>
              <a:off x="1379112" y="1797093"/>
              <a:ext cx="556262" cy="77254"/>
              <a:chOff x="1379111" y="1377993"/>
              <a:chExt cx="556262" cy="77254"/>
            </a:xfrm>
          </p:grpSpPr>
          <p:sp>
            <p:nvSpPr>
              <p:cNvPr id="203" name="Rectangle 202"/>
              <p:cNvSpPr/>
              <p:nvPr/>
            </p:nvSpPr>
            <p:spPr>
              <a:xfrm>
                <a:off x="1379111" y="1377993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1581042" y="1379047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1782972" y="1377993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9" name="Group 198"/>
            <p:cNvGrpSpPr/>
            <p:nvPr>
              <p:custDataLst>
                <p:tags r:id="rId34"/>
              </p:custDataLst>
            </p:nvPr>
          </p:nvGrpSpPr>
          <p:grpSpPr>
            <a:xfrm>
              <a:off x="1379112" y="1926146"/>
              <a:ext cx="556262" cy="77254"/>
              <a:chOff x="1379111" y="1377993"/>
              <a:chExt cx="556262" cy="77254"/>
            </a:xfrm>
          </p:grpSpPr>
          <p:sp>
            <p:nvSpPr>
              <p:cNvPr id="200" name="Rectangle 199"/>
              <p:cNvSpPr/>
              <p:nvPr/>
            </p:nvSpPr>
            <p:spPr>
              <a:xfrm>
                <a:off x="1379111" y="1377993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1581042" y="1379047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1782972" y="1377993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06" name="Group 205"/>
          <p:cNvGrpSpPr/>
          <p:nvPr>
            <p:custDataLst>
              <p:tags r:id="rId31"/>
            </p:custDataLst>
          </p:nvPr>
        </p:nvGrpSpPr>
        <p:grpSpPr>
          <a:xfrm>
            <a:off x="8048110" y="1804471"/>
            <a:ext cx="556262" cy="205253"/>
            <a:chOff x="1379112" y="1797093"/>
            <a:chExt cx="556262" cy="205253"/>
          </a:xfrm>
        </p:grpSpPr>
        <p:grpSp>
          <p:nvGrpSpPr>
            <p:cNvPr id="207" name="Group 206"/>
            <p:cNvGrpSpPr/>
            <p:nvPr>
              <p:custDataLst>
                <p:tags r:id="rId32"/>
              </p:custDataLst>
            </p:nvPr>
          </p:nvGrpSpPr>
          <p:grpSpPr>
            <a:xfrm>
              <a:off x="1379112" y="1797093"/>
              <a:ext cx="556262" cy="77254"/>
              <a:chOff x="1379111" y="1377993"/>
              <a:chExt cx="556262" cy="77254"/>
            </a:xfrm>
          </p:grpSpPr>
          <p:sp>
            <p:nvSpPr>
              <p:cNvPr id="212" name="Rectangle 211"/>
              <p:cNvSpPr/>
              <p:nvPr/>
            </p:nvSpPr>
            <p:spPr>
              <a:xfrm>
                <a:off x="1379111" y="1377993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1581042" y="1379047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1782972" y="1377993"/>
                <a:ext cx="152401" cy="76200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9" name="Rectangle 208"/>
            <p:cNvSpPr/>
            <p:nvPr/>
          </p:nvSpPr>
          <p:spPr>
            <a:xfrm>
              <a:off x="1379112" y="1926146"/>
              <a:ext cx="152401" cy="76200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77049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523"/>
    </mc:Choice>
    <mc:Fallback xmlns="">
      <p:transition spd="slow" advTm="25523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Key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Replica garbage collection</a:t>
            </a:r>
          </a:p>
          <a:p>
            <a:pPr lvl="1"/>
            <a:r>
              <a:rPr lang="en-US" dirty="0" smtClean="0"/>
              <a:t>Dilemma when a replica rejoins the cluster</a:t>
            </a:r>
          </a:p>
          <a:p>
            <a:pPr lvl="2"/>
            <a:r>
              <a:rPr lang="en-US" dirty="0" smtClean="0"/>
              <a:t>It may be needed for a recovery</a:t>
            </a:r>
          </a:p>
          <a:p>
            <a:pPr lvl="2"/>
            <a:r>
              <a:rPr lang="en-US" dirty="0" smtClean="0"/>
              <a:t>It may be redundant; master has created new replicas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24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106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815"/>
    </mc:Choice>
    <mc:Fallback xmlns="">
      <p:transition spd="slow" advTm="59815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Fault-tolerant Distributed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Distributed log</a:t>
            </a:r>
          </a:p>
          <a:p>
            <a:pPr lvl="1"/>
            <a:r>
              <a:rPr lang="en-US" dirty="0" smtClean="0"/>
              <a:t>Fast durability in normal case</a:t>
            </a:r>
          </a:p>
          <a:p>
            <a:pPr lvl="1"/>
            <a:r>
              <a:rPr lang="en-US" dirty="0" smtClean="0"/>
              <a:t>Restores availability quickly during crashes</a:t>
            </a:r>
          </a:p>
          <a:p>
            <a:pPr lvl="1"/>
            <a:r>
              <a:rPr lang="en-US" dirty="0" smtClean="0"/>
              <a:t>Clear strategy for maintaining durability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We’ve talked about how the log operates on a good 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25</a:t>
            </a:fld>
            <a:endParaRPr lang="en-US" dirty="0"/>
          </a:p>
        </p:txBody>
      </p: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457200" y="3581400"/>
            <a:ext cx="7848600" cy="1070811"/>
            <a:chOff x="1827998" y="5715000"/>
            <a:chExt cx="7848600" cy="1070811"/>
          </a:xfrm>
        </p:grpSpPr>
        <p:sp>
          <p:nvSpPr>
            <p:cNvPr id="5" name="Rectangle 4"/>
            <p:cNvSpPr/>
            <p:nvPr/>
          </p:nvSpPr>
          <p:spPr>
            <a:xfrm>
              <a:off x="1827998" y="5715000"/>
              <a:ext cx="2057400" cy="4572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Massive Failures</a:t>
              </a:r>
              <a:endParaRPr lang="en-US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190198" y="5715000"/>
              <a:ext cx="2972602" cy="4572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Fast Master Recovery</a:t>
              </a:r>
              <a:endParaRPr lang="en-US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390598" y="5715000"/>
              <a:ext cx="2286000" cy="4572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Distributed Log</a:t>
              </a:r>
              <a:endParaRPr lang="en-US" b="1" dirty="0"/>
            </a:p>
          </p:txBody>
        </p:sp>
        <p:sp>
          <p:nvSpPr>
            <p:cNvPr id="9" name="Down Arrow 8"/>
            <p:cNvSpPr/>
            <p:nvPr>
              <p:custDataLst>
                <p:tags r:id="rId7"/>
              </p:custDataLst>
            </p:nvPr>
          </p:nvSpPr>
          <p:spPr>
            <a:xfrm rot="16200000">
              <a:off x="3814932" y="5728116"/>
              <a:ext cx="419100" cy="430566"/>
            </a:xfrm>
            <a:prstGeom prst="downArrow">
              <a:avLst/>
            </a:prstGeom>
            <a:solidFill>
              <a:srgbClr val="FFFF00"/>
            </a:solidFill>
            <a:ln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Down Arrow 11"/>
            <p:cNvSpPr/>
            <p:nvPr>
              <p:custDataLst>
                <p:tags r:id="rId8"/>
              </p:custDataLst>
            </p:nvPr>
          </p:nvSpPr>
          <p:spPr>
            <a:xfrm rot="16200000">
              <a:off x="7091531" y="5728317"/>
              <a:ext cx="419100" cy="430566"/>
            </a:xfrm>
            <a:prstGeom prst="downArrow">
              <a:avLst/>
            </a:prstGeom>
            <a:solidFill>
              <a:srgbClr val="FFFF00"/>
            </a:solidFill>
            <a:ln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90598" y="6328611"/>
              <a:ext cx="2286000" cy="4572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Backup Recovery</a:t>
              </a:r>
              <a:endParaRPr lang="en-US" b="1" dirty="0"/>
            </a:p>
          </p:txBody>
        </p:sp>
      </p:grpSp>
      <p:sp>
        <p:nvSpPr>
          <p:cNvPr id="15" name="Down Arrow 14"/>
          <p:cNvSpPr/>
          <p:nvPr>
            <p:custDataLst>
              <p:tags r:id="rId6"/>
            </p:custDataLst>
          </p:nvPr>
        </p:nvSpPr>
        <p:spPr>
          <a:xfrm rot="10800000">
            <a:off x="6953250" y="3886200"/>
            <a:ext cx="419100" cy="430566"/>
          </a:xfrm>
          <a:prstGeom prst="downArrow">
            <a:avLst/>
          </a:prstGeom>
          <a:solidFill>
            <a:srgbClr val="FFFF00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376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933"/>
    </mc:Choice>
    <mc:Fallback xmlns="">
      <p:transition spd="slow" advTm="31933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Potential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Detecting incomplete logs</a:t>
            </a:r>
          </a:p>
          <a:p>
            <a:pPr lvl="1"/>
            <a:r>
              <a:rPr lang="en-US" dirty="0" smtClean="0"/>
              <a:t>Has a complete log been found for recovery?</a:t>
            </a:r>
          </a:p>
          <a:p>
            <a:r>
              <a:rPr lang="en-US" dirty="0" smtClean="0"/>
              <a:t>Replica consistency</a:t>
            </a:r>
          </a:p>
          <a:p>
            <a:pPr lvl="1"/>
            <a:r>
              <a:rPr lang="en-US" dirty="0" smtClean="0"/>
              <a:t>How are the inconsistencies due to failures handled?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26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121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058"/>
    </mc:Choice>
    <mc:Fallback xmlns="">
      <p:transition spd="slow" advTm="48058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Finding Replicas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Log segments created/destroyed rapidly across cluster</a:t>
            </a:r>
          </a:p>
          <a:p>
            <a:pPr lvl="1"/>
            <a:r>
              <a:rPr lang="en-US" dirty="0" smtClean="0"/>
              <a:t>100,000s per second</a:t>
            </a:r>
          </a:p>
          <a:p>
            <a:r>
              <a:rPr lang="en-US" dirty="0" smtClean="0"/>
              <a:t>Centralized log information too expensive</a:t>
            </a:r>
          </a:p>
          <a:p>
            <a:pPr lvl="1"/>
            <a:r>
              <a:rPr lang="en-US" dirty="0" smtClean="0"/>
              <a:t>No centralized list of segments that comprise a log</a:t>
            </a:r>
          </a:p>
          <a:p>
            <a:pPr lvl="1"/>
            <a:r>
              <a:rPr lang="en-US" dirty="0" smtClean="0"/>
              <a:t>No centralized map of replica locations</a:t>
            </a:r>
            <a:endParaRPr lang="en-US" dirty="0"/>
          </a:p>
          <a:p>
            <a:r>
              <a:rPr lang="en-US" dirty="0" smtClean="0"/>
              <a:t>Broadcast on Master crash</a:t>
            </a:r>
          </a:p>
          <a:p>
            <a:pPr lvl="1"/>
            <a:r>
              <a:rPr lang="en-US" dirty="0" smtClean="0"/>
              <a:t>Coordinator contacts each backup explicitly</a:t>
            </a:r>
          </a:p>
          <a:p>
            <a:pPr lvl="1"/>
            <a:r>
              <a:rPr lang="en-US" dirty="0" smtClean="0"/>
              <a:t>Have to contact all backups anyway</a:t>
            </a:r>
          </a:p>
          <a:p>
            <a:pPr lvl="2"/>
            <a:r>
              <a:rPr lang="en-US" dirty="0" smtClean="0"/>
              <a:t>Master’s segments are scattered across all of them</a:t>
            </a:r>
          </a:p>
          <a:p>
            <a:pPr lvl="1"/>
            <a:r>
              <a:rPr lang="en-US" dirty="0" smtClean="0"/>
              <a:t>Collects a list of all available replicas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27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335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34"/>
    </mc:Choice>
    <mc:Fallback xmlns="">
      <p:transition spd="slow" advTm="100034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Problem: Ensure </a:t>
            </a:r>
            <a:r>
              <a:rPr lang="en-US" dirty="0" smtClean="0">
                <a:solidFill>
                  <a:schemeClr val="accent2"/>
                </a:solidFill>
              </a:rPr>
              <a:t>complete log</a:t>
            </a:r>
            <a:r>
              <a:rPr lang="en-US" dirty="0"/>
              <a:t> </a:t>
            </a:r>
            <a:r>
              <a:rPr lang="en-US" dirty="0" smtClean="0"/>
              <a:t>found during recovery</a:t>
            </a:r>
          </a:p>
          <a:p>
            <a:pPr lvl="1"/>
            <a:r>
              <a:rPr lang="en-US" dirty="0" smtClean="0"/>
              <a:t>What if all replicas for some segment are missing?</a:t>
            </a:r>
          </a:p>
          <a:p>
            <a:r>
              <a:rPr lang="en-US" dirty="0" smtClean="0"/>
              <a:t>Solution: Make log self-describing</a:t>
            </a:r>
          </a:p>
          <a:p>
            <a:pPr lvl="1"/>
            <a:r>
              <a:rPr lang="en-US" dirty="0" smtClean="0"/>
              <a:t>Add a “log digest” to each replica when it is allocated</a:t>
            </a:r>
          </a:p>
          <a:p>
            <a:pPr lvl="1"/>
            <a:r>
              <a:rPr lang="en-US" dirty="0" smtClean="0"/>
              <a:t>Lists all segments of the log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Reduces problem to finding the up-to-date log digest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Detecting Incomplete Logs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28</a:t>
            </a:fld>
            <a:endParaRPr lang="en-US" dirty="0"/>
          </a:p>
        </p:txBody>
      </p:sp>
      <p:grpSp>
        <p:nvGrpSpPr>
          <p:cNvPr id="27" name="Group 26"/>
          <p:cNvGrpSpPr/>
          <p:nvPr>
            <p:custDataLst>
              <p:tags r:id="rId5"/>
            </p:custDataLst>
          </p:nvPr>
        </p:nvGrpSpPr>
        <p:grpSpPr>
          <a:xfrm>
            <a:off x="959318" y="3966486"/>
            <a:ext cx="7041682" cy="1367514"/>
            <a:chOff x="806918" y="4762500"/>
            <a:chExt cx="7651281" cy="1485900"/>
          </a:xfrm>
        </p:grpSpPr>
        <p:cxnSp>
          <p:nvCxnSpPr>
            <p:cNvPr id="21" name="Straight Connector 20"/>
            <p:cNvCxnSpPr/>
            <p:nvPr>
              <p:custDataLst>
                <p:tags r:id="rId7"/>
              </p:custDataLst>
            </p:nvPr>
          </p:nvCxnSpPr>
          <p:spPr>
            <a:xfrm>
              <a:off x="4343400" y="5067300"/>
              <a:ext cx="4114799" cy="417095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>
              <p:custDataLst>
                <p:tags r:id="rId8"/>
              </p:custDataLst>
            </p:nvPr>
          </p:nvSpPr>
          <p:spPr>
            <a:xfrm>
              <a:off x="5638800" y="5486400"/>
              <a:ext cx="2819399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/>
            <p:cNvGrpSpPr/>
            <p:nvPr>
              <p:custDataLst>
                <p:tags r:id="rId9"/>
              </p:custDataLst>
            </p:nvPr>
          </p:nvGrpSpPr>
          <p:grpSpPr>
            <a:xfrm>
              <a:off x="806918" y="4762500"/>
              <a:ext cx="4553980" cy="304800"/>
              <a:chOff x="2209800" y="6400800"/>
              <a:chExt cx="4553980" cy="304800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2209800" y="6400800"/>
                <a:ext cx="4553980" cy="304800"/>
                <a:chOff x="2057400" y="3810000"/>
                <a:chExt cx="4553980" cy="304800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2057400" y="3810000"/>
                  <a:ext cx="1295400" cy="3048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S7</a:t>
                  </a:r>
                  <a:endParaRPr lang="en-US" dirty="0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3687147" y="3810000"/>
                  <a:ext cx="1295400" cy="3048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S19</a:t>
                  </a:r>
                  <a:endParaRPr lang="en-US" dirty="0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5315980" y="3810000"/>
                  <a:ext cx="1295400" cy="304800"/>
                </a:xfrm>
                <a:prstGeom prst="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5315980" y="3810000"/>
                  <a:ext cx="836742" cy="3048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3" name="Rectangle 12"/>
              <p:cNvSpPr/>
              <p:nvPr/>
            </p:nvSpPr>
            <p:spPr>
              <a:xfrm>
                <a:off x="5468380" y="6400800"/>
                <a:ext cx="1295400" cy="304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S20</a:t>
                </a:r>
                <a:endParaRPr lang="en-US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5468380" y="6400800"/>
                <a:ext cx="277902" cy="304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8" name="Rectangle 17"/>
            <p:cNvSpPr/>
            <p:nvPr>
              <p:custDataLst>
                <p:tags r:id="rId10"/>
              </p:custDataLst>
            </p:nvPr>
          </p:nvSpPr>
          <p:spPr>
            <a:xfrm>
              <a:off x="5638800" y="5484396"/>
              <a:ext cx="232262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[S7, S19, S20]</a:t>
              </a:r>
              <a:endParaRPr lang="en-US" dirty="0"/>
            </a:p>
          </p:txBody>
        </p:sp>
        <p:cxnSp>
          <p:nvCxnSpPr>
            <p:cNvPr id="20" name="Straight Connector 19"/>
            <p:cNvCxnSpPr/>
            <p:nvPr>
              <p:custDataLst>
                <p:tags r:id="rId11"/>
              </p:custDataLst>
            </p:nvPr>
          </p:nvCxnSpPr>
          <p:spPr>
            <a:xfrm>
              <a:off x="4065498" y="5067300"/>
              <a:ext cx="1573302" cy="118110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>
            <p:custDataLst>
              <p:tags r:id="rId6"/>
            </p:custDataLst>
          </p:nvPr>
        </p:nvSpPr>
        <p:spPr>
          <a:xfrm>
            <a:off x="5867400" y="4191000"/>
            <a:ext cx="1154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Digest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231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866"/>
    </mc:Choice>
    <mc:Fallback xmlns="">
      <p:transition spd="slow" advTm="84866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Choosing the Right Digest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Solution: Make </a:t>
            </a:r>
            <a:r>
              <a:rPr lang="en-US" dirty="0" smtClean="0"/>
              <a:t>most </a:t>
            </a:r>
            <a:r>
              <a:rPr lang="en-US" dirty="0"/>
              <a:t>recent segment </a:t>
            </a:r>
            <a:r>
              <a:rPr lang="en-US" dirty="0" smtClean="0"/>
              <a:t>of log identifiable (the “</a:t>
            </a:r>
            <a:r>
              <a:rPr lang="en-US" dirty="0" smtClean="0">
                <a:solidFill>
                  <a:schemeClr val="accent2"/>
                </a:solidFill>
              </a:rPr>
              <a:t>head</a:t>
            </a:r>
            <a:r>
              <a:rPr lang="en-US" dirty="0" smtClean="0"/>
              <a:t>”)</a:t>
            </a:r>
          </a:p>
          <a:p>
            <a:pPr lvl="1"/>
            <a:r>
              <a:rPr lang="en-US" dirty="0"/>
              <a:t>Segments are allocated in an “open” </a:t>
            </a:r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Mark “closed” when head segment fills up</a:t>
            </a:r>
          </a:p>
          <a:p>
            <a:pPr lvl="1"/>
            <a:r>
              <a:rPr lang="en-US" dirty="0" smtClean="0"/>
              <a:t>Only use digests from head segment on recovery</a:t>
            </a:r>
          </a:p>
          <a:p>
            <a:r>
              <a:rPr lang="en-US" dirty="0" smtClean="0"/>
              <a:t>Challenge: Safe transition between log heads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29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013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154"/>
    </mc:Choice>
    <mc:Fallback xmlns="">
      <p:transition spd="slow" advTm="6415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Large-scale RAM-based storage must be durable and available for applications to gain its full benefits, and it can be made so cost-effectively using commodity hardware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Fast (1 </a:t>
            </a:r>
            <a:r>
              <a:rPr lang="en-US" dirty="0"/>
              <a:t>-</a:t>
            </a:r>
            <a:r>
              <a:rPr lang="en-US" dirty="0" smtClean="0"/>
              <a:t> 2s) crash </a:t>
            </a:r>
            <a:r>
              <a:rPr lang="en-US" dirty="0"/>
              <a:t>r</a:t>
            </a:r>
            <a:r>
              <a:rPr lang="en-US" dirty="0" smtClean="0"/>
              <a:t>ecovery for availability</a:t>
            </a:r>
            <a:endParaRPr lang="en-US" dirty="0"/>
          </a:p>
          <a:p>
            <a:pPr lvl="1"/>
            <a:r>
              <a:rPr lang="en-US" dirty="0" smtClean="0"/>
              <a:t>Restoration of durability after crashes</a:t>
            </a:r>
            <a:endParaRPr lang="en-US" dirty="0"/>
          </a:p>
          <a:p>
            <a:pPr lvl="1"/>
            <a:r>
              <a:rPr lang="en-US" dirty="0" smtClean="0"/>
              <a:t>Survival of </a:t>
            </a:r>
            <a:r>
              <a:rPr lang="en-US" dirty="0"/>
              <a:t>massive failures (with loss of availability)</a:t>
            </a:r>
          </a:p>
          <a:p>
            <a:pPr marL="0" indent="0" algn="ctr">
              <a:buNone/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405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358"/>
    </mc:Choice>
    <mc:Fallback xmlns="">
      <p:transition spd="slow" advTm="37358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Preventing Lost Digests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 Crash during head transition can leave no log head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30</a:t>
            </a:fld>
            <a:endParaRPr lang="en-US" dirty="0"/>
          </a:p>
        </p:txBody>
      </p:sp>
      <p:grpSp>
        <p:nvGrpSpPr>
          <p:cNvPr id="50" name="Group 49"/>
          <p:cNvGrpSpPr/>
          <p:nvPr>
            <p:custDataLst>
              <p:tags r:id="rId5"/>
            </p:custDataLst>
          </p:nvPr>
        </p:nvGrpSpPr>
        <p:grpSpPr>
          <a:xfrm>
            <a:off x="762000" y="1981200"/>
            <a:ext cx="7320552" cy="2526632"/>
            <a:chOff x="762000" y="1981200"/>
            <a:chExt cx="7320552" cy="2526632"/>
          </a:xfrm>
        </p:grpSpPr>
        <p:sp>
          <p:nvSpPr>
            <p:cNvPr id="9" name="TextBox 8"/>
            <p:cNvSpPr txBox="1"/>
            <p:nvPr>
              <p:custDataLst>
                <p:tags r:id="rId6"/>
              </p:custDataLst>
            </p:nvPr>
          </p:nvSpPr>
          <p:spPr>
            <a:xfrm>
              <a:off x="2722019" y="1981200"/>
              <a:ext cx="1428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Segment 19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7"/>
              </p:custDataLst>
            </p:nvPr>
          </p:nvSpPr>
          <p:spPr>
            <a:xfrm>
              <a:off x="5389017" y="1981200"/>
              <a:ext cx="1428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Segment 20</a:t>
              </a:r>
              <a:endParaRPr lang="en-US" dirty="0"/>
            </a:p>
          </p:txBody>
        </p:sp>
        <p:grpSp>
          <p:nvGrpSpPr>
            <p:cNvPr id="12" name="Group 11"/>
            <p:cNvGrpSpPr/>
            <p:nvPr>
              <p:custDataLst>
                <p:tags r:id="rId8"/>
              </p:custDataLst>
            </p:nvPr>
          </p:nvGrpSpPr>
          <p:grpSpPr>
            <a:xfrm>
              <a:off x="2224429" y="2362564"/>
              <a:ext cx="2423771" cy="473312"/>
              <a:chOff x="2224429" y="2362564"/>
              <a:chExt cx="2423771" cy="473312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224430" y="2362564"/>
                <a:ext cx="2423770" cy="47331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224429" y="2362564"/>
                <a:ext cx="1202575" cy="473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[7, 19]</a:t>
                </a:r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427007" y="2362564"/>
                <a:ext cx="259385" cy="473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686392" y="2362564"/>
                <a:ext cx="464221" cy="473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7" name="Group 6"/>
            <p:cNvGrpSpPr/>
            <p:nvPr>
              <p:custDataLst>
                <p:tags r:id="rId9"/>
              </p:custDataLst>
            </p:nvPr>
          </p:nvGrpSpPr>
          <p:grpSpPr>
            <a:xfrm>
              <a:off x="2224428" y="3048364"/>
              <a:ext cx="2423773" cy="473312"/>
              <a:chOff x="2224428" y="3048364"/>
              <a:chExt cx="2423773" cy="473312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224429" y="3048364"/>
                <a:ext cx="2423770" cy="47331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224428" y="3048364"/>
                <a:ext cx="1202576" cy="47331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bg1">
                        <a:lumMod val="75000"/>
                      </a:schemeClr>
                    </a:solidFill>
                  </a:rPr>
                  <a:t>[7, 19]</a:t>
                </a:r>
                <a:endParaRPr lang="en-US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427006" y="3048364"/>
                <a:ext cx="259385" cy="473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686391" y="3048364"/>
                <a:ext cx="464221" cy="473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4150613" y="3048364"/>
                <a:ext cx="497588" cy="47331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</p:grpSp>
        <p:sp>
          <p:nvSpPr>
            <p:cNvPr id="22" name="TextBox 21"/>
            <p:cNvSpPr txBox="1"/>
            <p:nvPr>
              <p:custDataLst>
                <p:tags r:id="rId10"/>
              </p:custDataLst>
            </p:nvPr>
          </p:nvSpPr>
          <p:spPr>
            <a:xfrm>
              <a:off x="1449858" y="2414554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chemeClr val="accent3"/>
                  </a:solidFill>
                </a:rPr>
                <a:t>Open</a:t>
              </a:r>
              <a:endParaRPr lang="en-US" dirty="0"/>
            </a:p>
          </p:txBody>
        </p:sp>
        <p:sp>
          <p:nvSpPr>
            <p:cNvPr id="28" name="TextBox 27"/>
            <p:cNvSpPr txBox="1"/>
            <p:nvPr>
              <p:custDataLst>
                <p:tags r:id="rId11"/>
              </p:custDataLst>
            </p:nvPr>
          </p:nvSpPr>
          <p:spPr>
            <a:xfrm>
              <a:off x="1270321" y="3100354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chemeClr val="accent2"/>
                  </a:solidFill>
                </a:rPr>
                <a:t>Closed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grpSp>
          <p:nvGrpSpPr>
            <p:cNvPr id="41" name="Group 40"/>
            <p:cNvGrpSpPr/>
            <p:nvPr>
              <p:custDataLst>
                <p:tags r:id="rId12"/>
              </p:custDataLst>
            </p:nvPr>
          </p:nvGrpSpPr>
          <p:grpSpPr>
            <a:xfrm>
              <a:off x="4884211" y="3723403"/>
              <a:ext cx="3198341" cy="473312"/>
              <a:chOff x="4884211" y="3723403"/>
              <a:chExt cx="3198341" cy="473312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4884211" y="3723403"/>
                <a:ext cx="2423770" cy="47331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7307981" y="3775393"/>
                <a:ext cx="774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3"/>
                    </a:solidFill>
                  </a:rPr>
                  <a:t>Open</a:t>
                </a:r>
                <a:endParaRPr lang="en-US" dirty="0">
                  <a:solidFill>
                    <a:schemeClr val="accent3"/>
                  </a:solidFill>
                </a:endParaRPr>
              </a:p>
            </p:txBody>
          </p:sp>
        </p:grpSp>
        <p:grpSp>
          <p:nvGrpSpPr>
            <p:cNvPr id="21" name="Group 20"/>
            <p:cNvGrpSpPr/>
            <p:nvPr>
              <p:custDataLst>
                <p:tags r:id="rId13"/>
              </p:custDataLst>
            </p:nvPr>
          </p:nvGrpSpPr>
          <p:grpSpPr>
            <a:xfrm>
              <a:off x="762000" y="2209800"/>
              <a:ext cx="457200" cy="2298032"/>
              <a:chOff x="838200" y="3797968"/>
              <a:chExt cx="457200" cy="2298032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>
                <a:off x="1295400" y="3797968"/>
                <a:ext cx="0" cy="2298032"/>
              </a:xfrm>
              <a:prstGeom prst="straightConnector1">
                <a:avLst/>
              </a:prstGeom>
              <a:ln>
                <a:prstDash val="sysDash"/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 rot="5400000">
                <a:off x="678348" y="4762317"/>
                <a:ext cx="689035" cy="369332"/>
              </a:xfrm>
              <a:prstGeom prst="rect">
                <a:avLst/>
              </a:prstGeom>
              <a:noFill/>
              <a:ln>
                <a:noFill/>
                <a:prstDash val="sysDash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Time</a:t>
                </a:r>
                <a:endParaRPr lang="en-US" dirty="0"/>
              </a:p>
            </p:txBody>
          </p:sp>
        </p:grpSp>
        <p:sp>
          <p:nvSpPr>
            <p:cNvPr id="33" name="Rectangle 32"/>
            <p:cNvSpPr/>
            <p:nvPr>
              <p:custDataLst>
                <p:tags r:id="rId14"/>
              </p:custDataLst>
            </p:nvPr>
          </p:nvSpPr>
          <p:spPr>
            <a:xfrm>
              <a:off x="2224427" y="3723403"/>
              <a:ext cx="2423770" cy="47331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Rectangle 33"/>
            <p:cNvSpPr/>
            <p:nvPr>
              <p:custDataLst>
                <p:tags r:id="rId15"/>
              </p:custDataLst>
            </p:nvPr>
          </p:nvSpPr>
          <p:spPr>
            <a:xfrm>
              <a:off x="2224426" y="3723403"/>
              <a:ext cx="1202578" cy="47331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>
                      <a:lumMod val="75000"/>
                    </a:schemeClr>
                  </a:solidFill>
                </a:rPr>
                <a:t>[7, 19]</a:t>
              </a:r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6" name="Rectangle 35"/>
            <p:cNvSpPr/>
            <p:nvPr>
              <p:custDataLst>
                <p:tags r:id="rId16"/>
              </p:custDataLst>
            </p:nvPr>
          </p:nvSpPr>
          <p:spPr>
            <a:xfrm>
              <a:off x="3427004" y="3723403"/>
              <a:ext cx="259385" cy="4733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Rectangle 36"/>
            <p:cNvSpPr/>
            <p:nvPr>
              <p:custDataLst>
                <p:tags r:id="rId17"/>
              </p:custDataLst>
            </p:nvPr>
          </p:nvSpPr>
          <p:spPr>
            <a:xfrm>
              <a:off x="3686389" y="3723403"/>
              <a:ext cx="464221" cy="4733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Rectangle 37"/>
            <p:cNvSpPr/>
            <p:nvPr>
              <p:custDataLst>
                <p:tags r:id="rId18"/>
              </p:custDataLst>
            </p:nvPr>
          </p:nvSpPr>
          <p:spPr>
            <a:xfrm>
              <a:off x="4150611" y="3723403"/>
              <a:ext cx="497588" cy="47331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Rectangle 39"/>
            <p:cNvSpPr/>
            <p:nvPr>
              <p:custDataLst>
                <p:tags r:id="rId19"/>
              </p:custDataLst>
            </p:nvPr>
          </p:nvSpPr>
          <p:spPr>
            <a:xfrm>
              <a:off x="4884212" y="3723403"/>
              <a:ext cx="1202574" cy="4733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[7, 19, 20]</a:t>
              </a:r>
              <a:endParaRPr lang="en-US" dirty="0"/>
            </a:p>
          </p:txBody>
        </p:sp>
        <p:sp>
          <p:nvSpPr>
            <p:cNvPr id="39" name="TextBox 38"/>
            <p:cNvSpPr txBox="1"/>
            <p:nvPr>
              <p:custDataLst>
                <p:tags r:id="rId20"/>
              </p:custDataLst>
            </p:nvPr>
          </p:nvSpPr>
          <p:spPr>
            <a:xfrm>
              <a:off x="1270323" y="3775393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chemeClr val="accent2"/>
                  </a:solidFill>
                </a:rPr>
                <a:t>Closed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48" name="TextBox 47"/>
            <p:cNvSpPr txBox="1"/>
            <p:nvPr>
              <p:custDataLst>
                <p:tags r:id="rId21"/>
              </p:custDataLst>
            </p:nvPr>
          </p:nvSpPr>
          <p:spPr>
            <a:xfrm>
              <a:off x="2224430" y="4200055"/>
              <a:ext cx="12025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Digest</a:t>
              </a:r>
              <a:endParaRPr lang="en-US" sz="1400" dirty="0"/>
            </a:p>
          </p:txBody>
        </p:sp>
        <p:sp>
          <p:nvSpPr>
            <p:cNvPr id="49" name="TextBox 48"/>
            <p:cNvSpPr txBox="1"/>
            <p:nvPr>
              <p:custDataLst>
                <p:tags r:id="rId22"/>
              </p:custDataLst>
            </p:nvPr>
          </p:nvSpPr>
          <p:spPr>
            <a:xfrm>
              <a:off x="4884211" y="4198566"/>
              <a:ext cx="12025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Digest</a:t>
              </a:r>
              <a:endParaRPr lang="en-US" sz="1400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66823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244"/>
    </mc:Choice>
    <mc:Fallback xmlns="">
      <p:transition spd="slow" advTm="69244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Preventing Lost Digests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Problem: Crash </a:t>
            </a:r>
            <a:r>
              <a:rPr lang="en-US" dirty="0" smtClean="0"/>
              <a:t>during head transition can </a:t>
            </a:r>
            <a:r>
              <a:rPr lang="en-US" dirty="0"/>
              <a:t>leave no log head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Segment 19 no longer head, segment 20 hasn’t been created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31</a:t>
            </a:fld>
            <a:endParaRPr lang="en-US" dirty="0"/>
          </a:p>
        </p:txBody>
      </p:sp>
      <p:grpSp>
        <p:nvGrpSpPr>
          <p:cNvPr id="50" name="Group 49"/>
          <p:cNvGrpSpPr/>
          <p:nvPr>
            <p:custDataLst>
              <p:tags r:id="rId5"/>
            </p:custDataLst>
          </p:nvPr>
        </p:nvGrpSpPr>
        <p:grpSpPr>
          <a:xfrm>
            <a:off x="1219200" y="1981200"/>
            <a:ext cx="6863352" cy="2526632"/>
            <a:chOff x="1219200" y="1981200"/>
            <a:chExt cx="6863352" cy="2526632"/>
          </a:xfrm>
        </p:grpSpPr>
        <p:sp>
          <p:nvSpPr>
            <p:cNvPr id="9" name="TextBox 8"/>
            <p:cNvSpPr txBox="1"/>
            <p:nvPr>
              <p:custDataLst>
                <p:tags r:id="rId8"/>
              </p:custDataLst>
            </p:nvPr>
          </p:nvSpPr>
          <p:spPr>
            <a:xfrm>
              <a:off x="2722019" y="1981200"/>
              <a:ext cx="1428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Segment 19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9"/>
              </p:custDataLst>
            </p:nvPr>
          </p:nvSpPr>
          <p:spPr>
            <a:xfrm>
              <a:off x="5389017" y="1981200"/>
              <a:ext cx="1428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Segment 20</a:t>
              </a:r>
              <a:endParaRPr lang="en-US" dirty="0"/>
            </a:p>
          </p:txBody>
        </p:sp>
        <p:grpSp>
          <p:nvGrpSpPr>
            <p:cNvPr id="12" name="Group 11"/>
            <p:cNvGrpSpPr/>
            <p:nvPr>
              <p:custDataLst>
                <p:tags r:id="rId10"/>
              </p:custDataLst>
            </p:nvPr>
          </p:nvGrpSpPr>
          <p:grpSpPr>
            <a:xfrm>
              <a:off x="2224429" y="2362564"/>
              <a:ext cx="2423771" cy="473312"/>
              <a:chOff x="2224429" y="2362564"/>
              <a:chExt cx="2423771" cy="473312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2224430" y="2362564"/>
                <a:ext cx="2423770" cy="47331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224429" y="2362564"/>
                <a:ext cx="1202575" cy="473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[7, 19]</a:t>
                </a:r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427007" y="2362564"/>
                <a:ext cx="259385" cy="473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686392" y="2362564"/>
                <a:ext cx="464221" cy="473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7" name="Group 6"/>
            <p:cNvGrpSpPr/>
            <p:nvPr>
              <p:custDataLst>
                <p:tags r:id="rId11"/>
              </p:custDataLst>
            </p:nvPr>
          </p:nvGrpSpPr>
          <p:grpSpPr>
            <a:xfrm>
              <a:off x="2224428" y="3048364"/>
              <a:ext cx="2423773" cy="473312"/>
              <a:chOff x="2224428" y="3048364"/>
              <a:chExt cx="2423773" cy="473312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224429" y="3048364"/>
                <a:ext cx="2423770" cy="47331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224428" y="3048364"/>
                <a:ext cx="1202576" cy="47331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bg1">
                        <a:lumMod val="75000"/>
                      </a:schemeClr>
                    </a:solidFill>
                  </a:rPr>
                  <a:t>[7, 19]</a:t>
                </a:r>
                <a:endParaRPr lang="en-US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427006" y="3048364"/>
                <a:ext cx="259385" cy="473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686391" y="3048364"/>
                <a:ext cx="464221" cy="473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4150613" y="3048364"/>
                <a:ext cx="497588" cy="47331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</p:grpSp>
        <p:sp>
          <p:nvSpPr>
            <p:cNvPr id="22" name="TextBox 21"/>
            <p:cNvSpPr txBox="1"/>
            <p:nvPr>
              <p:custDataLst>
                <p:tags r:id="rId12"/>
              </p:custDataLst>
            </p:nvPr>
          </p:nvSpPr>
          <p:spPr>
            <a:xfrm>
              <a:off x="1449858" y="2414554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chemeClr val="accent3"/>
                  </a:solidFill>
                </a:rPr>
                <a:t>Open</a:t>
              </a:r>
              <a:endParaRPr lang="en-US" dirty="0"/>
            </a:p>
          </p:txBody>
        </p:sp>
        <p:sp>
          <p:nvSpPr>
            <p:cNvPr id="28" name="TextBox 27"/>
            <p:cNvSpPr txBox="1"/>
            <p:nvPr>
              <p:custDataLst>
                <p:tags r:id="rId13"/>
              </p:custDataLst>
            </p:nvPr>
          </p:nvSpPr>
          <p:spPr>
            <a:xfrm>
              <a:off x="1270321" y="3100354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chemeClr val="accent2"/>
                  </a:solidFill>
                </a:rPr>
                <a:t>Closed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grpSp>
          <p:nvGrpSpPr>
            <p:cNvPr id="41" name="Group 40"/>
            <p:cNvGrpSpPr/>
            <p:nvPr>
              <p:custDataLst>
                <p:tags r:id="rId14"/>
              </p:custDataLst>
            </p:nvPr>
          </p:nvGrpSpPr>
          <p:grpSpPr>
            <a:xfrm>
              <a:off x="4884211" y="3723403"/>
              <a:ext cx="3198341" cy="473312"/>
              <a:chOff x="4884211" y="3723403"/>
              <a:chExt cx="3198341" cy="473312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4884211" y="3723403"/>
                <a:ext cx="2423770" cy="47331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7307981" y="3775393"/>
                <a:ext cx="7745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accent3"/>
                    </a:solidFill>
                  </a:rPr>
                  <a:t>Open</a:t>
                </a:r>
                <a:endParaRPr lang="en-US" dirty="0">
                  <a:solidFill>
                    <a:schemeClr val="accent3"/>
                  </a:solidFill>
                </a:endParaRPr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>
              <a:off x="1219200" y="2209800"/>
              <a:ext cx="0" cy="2298032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>
              <p:custDataLst>
                <p:tags r:id="rId15"/>
              </p:custDataLst>
            </p:nvPr>
          </p:nvSpPr>
          <p:spPr>
            <a:xfrm>
              <a:off x="2224427" y="3723403"/>
              <a:ext cx="2423770" cy="47331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Rectangle 33"/>
            <p:cNvSpPr/>
            <p:nvPr>
              <p:custDataLst>
                <p:tags r:id="rId16"/>
              </p:custDataLst>
            </p:nvPr>
          </p:nvSpPr>
          <p:spPr>
            <a:xfrm>
              <a:off x="2224426" y="3723403"/>
              <a:ext cx="1202578" cy="47331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>
                      <a:lumMod val="75000"/>
                    </a:schemeClr>
                  </a:solidFill>
                </a:rPr>
                <a:t>[7, 19]</a:t>
              </a:r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6" name="Rectangle 35"/>
            <p:cNvSpPr/>
            <p:nvPr>
              <p:custDataLst>
                <p:tags r:id="rId17"/>
              </p:custDataLst>
            </p:nvPr>
          </p:nvSpPr>
          <p:spPr>
            <a:xfrm>
              <a:off x="3427004" y="3723403"/>
              <a:ext cx="259385" cy="4733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Rectangle 36"/>
            <p:cNvSpPr/>
            <p:nvPr>
              <p:custDataLst>
                <p:tags r:id="rId18"/>
              </p:custDataLst>
            </p:nvPr>
          </p:nvSpPr>
          <p:spPr>
            <a:xfrm>
              <a:off x="3686389" y="3723403"/>
              <a:ext cx="464221" cy="4733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Rectangle 37"/>
            <p:cNvSpPr/>
            <p:nvPr>
              <p:custDataLst>
                <p:tags r:id="rId19"/>
              </p:custDataLst>
            </p:nvPr>
          </p:nvSpPr>
          <p:spPr>
            <a:xfrm>
              <a:off x="4150611" y="3723403"/>
              <a:ext cx="497588" cy="47331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Rectangle 39"/>
            <p:cNvSpPr/>
            <p:nvPr>
              <p:custDataLst>
                <p:tags r:id="rId20"/>
              </p:custDataLst>
            </p:nvPr>
          </p:nvSpPr>
          <p:spPr>
            <a:xfrm>
              <a:off x="4884212" y="3723403"/>
              <a:ext cx="1202574" cy="4733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[7, 19, 20]</a:t>
              </a:r>
              <a:endParaRPr lang="en-US" dirty="0"/>
            </a:p>
          </p:txBody>
        </p:sp>
        <p:sp>
          <p:nvSpPr>
            <p:cNvPr id="39" name="TextBox 38"/>
            <p:cNvSpPr txBox="1"/>
            <p:nvPr>
              <p:custDataLst>
                <p:tags r:id="rId21"/>
              </p:custDataLst>
            </p:nvPr>
          </p:nvSpPr>
          <p:spPr>
            <a:xfrm>
              <a:off x="1270323" y="3775393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chemeClr val="accent2"/>
                  </a:solidFill>
                </a:rPr>
                <a:t>Closed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48" name="TextBox 47"/>
            <p:cNvSpPr txBox="1"/>
            <p:nvPr>
              <p:custDataLst>
                <p:tags r:id="rId22"/>
              </p:custDataLst>
            </p:nvPr>
          </p:nvSpPr>
          <p:spPr>
            <a:xfrm>
              <a:off x="2224430" y="4200055"/>
              <a:ext cx="12025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Digest</a:t>
              </a:r>
              <a:endParaRPr lang="en-US" sz="1400" dirty="0"/>
            </a:p>
          </p:txBody>
        </p:sp>
        <p:sp>
          <p:nvSpPr>
            <p:cNvPr id="49" name="TextBox 48"/>
            <p:cNvSpPr txBox="1"/>
            <p:nvPr>
              <p:custDataLst>
                <p:tags r:id="rId23"/>
              </p:custDataLst>
            </p:nvPr>
          </p:nvSpPr>
          <p:spPr>
            <a:xfrm>
              <a:off x="4884211" y="4198566"/>
              <a:ext cx="12025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Digest</a:t>
              </a:r>
              <a:endParaRPr lang="en-US" sz="1400" dirty="0"/>
            </a:p>
          </p:txBody>
        </p:sp>
      </p:grpSp>
      <p:sp>
        <p:nvSpPr>
          <p:cNvPr id="42" name="TextBox 41"/>
          <p:cNvSpPr txBox="1"/>
          <p:nvPr>
            <p:custDataLst>
              <p:tags r:id="rId6"/>
            </p:custDataLst>
          </p:nvPr>
        </p:nvSpPr>
        <p:spPr>
          <a:xfrm rot="5400000">
            <a:off x="602148" y="3174149"/>
            <a:ext cx="689035" cy="369332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6" name="Explosion 1 5"/>
          <p:cNvSpPr/>
          <p:nvPr>
            <p:custDataLst>
              <p:tags r:id="rId7"/>
            </p:custDataLst>
          </p:nvPr>
        </p:nvSpPr>
        <p:spPr>
          <a:xfrm>
            <a:off x="457200" y="3285020"/>
            <a:ext cx="1524000" cy="696918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Crash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135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937"/>
    </mc:Choice>
    <mc:Fallback xmlns="">
      <p:transition spd="slow" advTm="48937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Preventing Lost Digests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Solution: Open new log head before closing old </a:t>
            </a:r>
            <a:r>
              <a:rPr lang="en-US" dirty="0" smtClean="0"/>
              <a:t>one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32</a:t>
            </a:fld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2722019" y="1981200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Segment 19</a:t>
            </a:r>
            <a:endParaRPr lang="en-US" dirty="0"/>
          </a:p>
        </p:txBody>
      </p:sp>
      <p:sp>
        <p:nvSpPr>
          <p:cNvPr id="10" name="TextBox 9"/>
          <p:cNvSpPr txBox="1"/>
          <p:nvPr>
            <p:custDataLst>
              <p:tags r:id="rId6"/>
            </p:custDataLst>
          </p:nvPr>
        </p:nvSpPr>
        <p:spPr>
          <a:xfrm>
            <a:off x="5389017" y="1981200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Segment 20</a:t>
            </a:r>
            <a:endParaRPr lang="en-US" dirty="0"/>
          </a:p>
        </p:txBody>
      </p:sp>
      <p:grpSp>
        <p:nvGrpSpPr>
          <p:cNvPr id="12" name="Group 11"/>
          <p:cNvGrpSpPr/>
          <p:nvPr>
            <p:custDataLst>
              <p:tags r:id="rId7"/>
            </p:custDataLst>
          </p:nvPr>
        </p:nvGrpSpPr>
        <p:grpSpPr>
          <a:xfrm>
            <a:off x="2224429" y="2362564"/>
            <a:ext cx="2423771" cy="473312"/>
            <a:chOff x="2224429" y="2362564"/>
            <a:chExt cx="2423771" cy="473312"/>
          </a:xfrm>
        </p:grpSpPr>
        <p:sp>
          <p:nvSpPr>
            <p:cNvPr id="5" name="Rectangle 4"/>
            <p:cNvSpPr/>
            <p:nvPr/>
          </p:nvSpPr>
          <p:spPr>
            <a:xfrm>
              <a:off x="2224430" y="2362564"/>
              <a:ext cx="2423770" cy="47331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24429" y="2362564"/>
              <a:ext cx="1202575" cy="4733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[7, 19]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427007" y="2362564"/>
              <a:ext cx="259385" cy="4733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686392" y="2362564"/>
              <a:ext cx="464221" cy="4733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2" name="TextBox 21"/>
          <p:cNvSpPr txBox="1"/>
          <p:nvPr>
            <p:custDataLst>
              <p:tags r:id="rId8"/>
            </p:custDataLst>
          </p:nvPr>
        </p:nvSpPr>
        <p:spPr>
          <a:xfrm>
            <a:off x="1449858" y="241455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accent3"/>
                </a:solidFill>
              </a:rPr>
              <a:t>Open</a:t>
            </a:r>
            <a:endParaRPr lang="en-US" dirty="0"/>
          </a:p>
        </p:txBody>
      </p:sp>
      <p:grpSp>
        <p:nvGrpSpPr>
          <p:cNvPr id="41" name="Group 40"/>
          <p:cNvGrpSpPr/>
          <p:nvPr>
            <p:custDataLst>
              <p:tags r:id="rId9"/>
            </p:custDataLst>
          </p:nvPr>
        </p:nvGrpSpPr>
        <p:grpSpPr>
          <a:xfrm>
            <a:off x="4884211" y="3723403"/>
            <a:ext cx="3198341" cy="473312"/>
            <a:chOff x="4884211" y="3723403"/>
            <a:chExt cx="3198341" cy="473312"/>
          </a:xfrm>
        </p:grpSpPr>
        <p:sp>
          <p:nvSpPr>
            <p:cNvPr id="8" name="Rectangle 7"/>
            <p:cNvSpPr/>
            <p:nvPr/>
          </p:nvSpPr>
          <p:spPr>
            <a:xfrm>
              <a:off x="4884211" y="3723403"/>
              <a:ext cx="2423770" cy="47331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307981" y="3775393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3"/>
                  </a:solidFill>
                </a:rPr>
                <a:t>Open</a:t>
              </a:r>
              <a:endParaRPr lang="en-US" dirty="0">
                <a:solidFill>
                  <a:schemeClr val="accent3"/>
                </a:solidFill>
              </a:endParaRPr>
            </a:p>
          </p:txBody>
        </p:sp>
      </p:grp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219200" y="2209800"/>
            <a:ext cx="0" cy="2298032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>
            <p:custDataLst>
              <p:tags r:id="rId11"/>
            </p:custDataLst>
          </p:nvPr>
        </p:nvSpPr>
        <p:spPr>
          <a:xfrm>
            <a:off x="2224427" y="3723403"/>
            <a:ext cx="2423770" cy="473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4" name="Rectangle 33"/>
          <p:cNvSpPr/>
          <p:nvPr>
            <p:custDataLst>
              <p:tags r:id="rId12"/>
            </p:custDataLst>
          </p:nvPr>
        </p:nvSpPr>
        <p:spPr>
          <a:xfrm>
            <a:off x="2224426" y="3723403"/>
            <a:ext cx="1202578" cy="4733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[7, 19]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6" name="Rectangle 35"/>
          <p:cNvSpPr/>
          <p:nvPr>
            <p:custDataLst>
              <p:tags r:id="rId13"/>
            </p:custDataLst>
          </p:nvPr>
        </p:nvSpPr>
        <p:spPr>
          <a:xfrm>
            <a:off x="3427004" y="3723403"/>
            <a:ext cx="259385" cy="473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7" name="Rectangle 36"/>
          <p:cNvSpPr/>
          <p:nvPr>
            <p:custDataLst>
              <p:tags r:id="rId14"/>
            </p:custDataLst>
          </p:nvPr>
        </p:nvSpPr>
        <p:spPr>
          <a:xfrm>
            <a:off x="3686389" y="3723403"/>
            <a:ext cx="464221" cy="473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8" name="Rectangle 37"/>
          <p:cNvSpPr/>
          <p:nvPr>
            <p:custDataLst>
              <p:tags r:id="rId15"/>
            </p:custDataLst>
          </p:nvPr>
        </p:nvSpPr>
        <p:spPr>
          <a:xfrm>
            <a:off x="4150611" y="3723403"/>
            <a:ext cx="497588" cy="4733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40" name="Rectangle 39"/>
          <p:cNvSpPr/>
          <p:nvPr>
            <p:custDataLst>
              <p:tags r:id="rId16"/>
            </p:custDataLst>
          </p:nvPr>
        </p:nvSpPr>
        <p:spPr>
          <a:xfrm>
            <a:off x="4884212" y="3723403"/>
            <a:ext cx="1202574" cy="473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[7, 19, 20]</a:t>
            </a:r>
            <a:endParaRPr lang="en-US" dirty="0"/>
          </a:p>
        </p:txBody>
      </p:sp>
      <p:sp>
        <p:nvSpPr>
          <p:cNvPr id="39" name="TextBox 38"/>
          <p:cNvSpPr txBox="1"/>
          <p:nvPr>
            <p:custDataLst>
              <p:tags r:id="rId17"/>
            </p:custDataLst>
          </p:nvPr>
        </p:nvSpPr>
        <p:spPr>
          <a:xfrm>
            <a:off x="1270323" y="3775393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accent2"/>
                </a:solidFill>
              </a:rPr>
              <a:t>Closed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8" name="TextBox 47"/>
          <p:cNvSpPr txBox="1"/>
          <p:nvPr>
            <p:custDataLst>
              <p:tags r:id="rId18"/>
            </p:custDataLst>
          </p:nvPr>
        </p:nvSpPr>
        <p:spPr>
          <a:xfrm>
            <a:off x="2224430" y="4200055"/>
            <a:ext cx="1202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Digest</a:t>
            </a:r>
            <a:endParaRPr lang="en-US" sz="1400" dirty="0"/>
          </a:p>
        </p:txBody>
      </p:sp>
      <p:sp>
        <p:nvSpPr>
          <p:cNvPr id="49" name="TextBox 48"/>
          <p:cNvSpPr txBox="1"/>
          <p:nvPr>
            <p:custDataLst>
              <p:tags r:id="rId19"/>
            </p:custDataLst>
          </p:nvPr>
        </p:nvSpPr>
        <p:spPr>
          <a:xfrm>
            <a:off x="4884211" y="4198566"/>
            <a:ext cx="1202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Digest</a:t>
            </a:r>
            <a:endParaRPr lang="en-US" sz="1400" dirty="0"/>
          </a:p>
        </p:txBody>
      </p:sp>
      <p:grpSp>
        <p:nvGrpSpPr>
          <p:cNvPr id="44" name="Group 43"/>
          <p:cNvGrpSpPr/>
          <p:nvPr>
            <p:custDataLst>
              <p:tags r:id="rId20"/>
            </p:custDataLst>
          </p:nvPr>
        </p:nvGrpSpPr>
        <p:grpSpPr>
          <a:xfrm>
            <a:off x="4884211" y="3048364"/>
            <a:ext cx="3198341" cy="473312"/>
            <a:chOff x="4884211" y="3723403"/>
            <a:chExt cx="3198341" cy="473312"/>
          </a:xfrm>
        </p:grpSpPr>
        <p:sp>
          <p:nvSpPr>
            <p:cNvPr id="45" name="Rectangle 44"/>
            <p:cNvSpPr/>
            <p:nvPr/>
          </p:nvSpPr>
          <p:spPr>
            <a:xfrm>
              <a:off x="4884211" y="3723403"/>
              <a:ext cx="2423770" cy="47331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307981" y="3775393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3"/>
                  </a:solidFill>
                </a:rPr>
                <a:t>Open</a:t>
              </a:r>
              <a:endParaRPr lang="en-US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47" name="Rectangle 46"/>
          <p:cNvSpPr/>
          <p:nvPr>
            <p:custDataLst>
              <p:tags r:id="rId21"/>
            </p:custDataLst>
          </p:nvPr>
        </p:nvSpPr>
        <p:spPr>
          <a:xfrm>
            <a:off x="4884212" y="3048364"/>
            <a:ext cx="1202574" cy="473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[7, 19, 20]</a:t>
            </a:r>
            <a:endParaRPr lang="en-US" dirty="0"/>
          </a:p>
        </p:txBody>
      </p:sp>
      <p:grpSp>
        <p:nvGrpSpPr>
          <p:cNvPr id="51" name="Group 50"/>
          <p:cNvGrpSpPr/>
          <p:nvPr>
            <p:custDataLst>
              <p:tags r:id="rId22"/>
            </p:custDataLst>
          </p:nvPr>
        </p:nvGrpSpPr>
        <p:grpSpPr>
          <a:xfrm>
            <a:off x="2224431" y="3048364"/>
            <a:ext cx="2423771" cy="473312"/>
            <a:chOff x="2224429" y="2362564"/>
            <a:chExt cx="2423771" cy="473312"/>
          </a:xfrm>
        </p:grpSpPr>
        <p:sp>
          <p:nvSpPr>
            <p:cNvPr id="52" name="Rectangle 51"/>
            <p:cNvSpPr/>
            <p:nvPr/>
          </p:nvSpPr>
          <p:spPr>
            <a:xfrm>
              <a:off x="2224430" y="2362564"/>
              <a:ext cx="2423770" cy="47331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224429" y="2362564"/>
              <a:ext cx="1202575" cy="4733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[7, 19]</a:t>
              </a:r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427007" y="2362564"/>
              <a:ext cx="259385" cy="4733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686392" y="2362564"/>
              <a:ext cx="464221" cy="4733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56" name="TextBox 55"/>
          <p:cNvSpPr txBox="1"/>
          <p:nvPr>
            <p:custDataLst>
              <p:tags r:id="rId23"/>
            </p:custDataLst>
          </p:nvPr>
        </p:nvSpPr>
        <p:spPr>
          <a:xfrm>
            <a:off x="1449860" y="310035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accent3"/>
                </a:solidFill>
              </a:rPr>
              <a:t>Open</a:t>
            </a:r>
            <a:endParaRPr lang="en-US" dirty="0"/>
          </a:p>
        </p:txBody>
      </p:sp>
      <p:sp>
        <p:nvSpPr>
          <p:cNvPr id="43" name="TextBox 42"/>
          <p:cNvSpPr txBox="1"/>
          <p:nvPr>
            <p:custDataLst>
              <p:tags r:id="rId24"/>
            </p:custDataLst>
          </p:nvPr>
        </p:nvSpPr>
        <p:spPr>
          <a:xfrm rot="5400000">
            <a:off x="602148" y="3174149"/>
            <a:ext cx="689035" cy="369332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9549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864"/>
    </mc:Choice>
    <mc:Fallback xmlns="">
      <p:transition spd="slow" advTm="18864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Inconsistent Digests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 Crash during transition can leave two log digests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Solution: Don’t put data in new head until the old  head is closed</a:t>
            </a:r>
          </a:p>
          <a:p>
            <a:pPr lvl="1"/>
            <a:r>
              <a:rPr lang="en-US" dirty="0" smtClean="0"/>
              <a:t>If new log head has no data either is safe to use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33</a:t>
            </a:fld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2722019" y="1981200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Segment 19</a:t>
            </a:r>
            <a:endParaRPr lang="en-US" dirty="0"/>
          </a:p>
        </p:txBody>
      </p:sp>
      <p:sp>
        <p:nvSpPr>
          <p:cNvPr id="10" name="TextBox 9"/>
          <p:cNvSpPr txBox="1"/>
          <p:nvPr>
            <p:custDataLst>
              <p:tags r:id="rId6"/>
            </p:custDataLst>
          </p:nvPr>
        </p:nvSpPr>
        <p:spPr>
          <a:xfrm>
            <a:off x="5389017" y="1981200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Segment 20</a:t>
            </a:r>
            <a:endParaRPr lang="en-US" dirty="0"/>
          </a:p>
        </p:txBody>
      </p:sp>
      <p:grpSp>
        <p:nvGrpSpPr>
          <p:cNvPr id="12" name="Group 11"/>
          <p:cNvGrpSpPr/>
          <p:nvPr>
            <p:custDataLst>
              <p:tags r:id="rId7"/>
            </p:custDataLst>
          </p:nvPr>
        </p:nvGrpSpPr>
        <p:grpSpPr>
          <a:xfrm>
            <a:off x="2224429" y="2362564"/>
            <a:ext cx="2423771" cy="473312"/>
            <a:chOff x="2224429" y="2362564"/>
            <a:chExt cx="2423771" cy="473312"/>
          </a:xfrm>
        </p:grpSpPr>
        <p:sp>
          <p:nvSpPr>
            <p:cNvPr id="5" name="Rectangle 4"/>
            <p:cNvSpPr/>
            <p:nvPr/>
          </p:nvSpPr>
          <p:spPr>
            <a:xfrm>
              <a:off x="2224430" y="2362564"/>
              <a:ext cx="2423770" cy="47331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24429" y="2362564"/>
              <a:ext cx="1202575" cy="4733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[7, 19]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427007" y="2362564"/>
              <a:ext cx="259385" cy="4733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686392" y="2362564"/>
              <a:ext cx="464221" cy="4733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2" name="TextBox 21"/>
          <p:cNvSpPr txBox="1"/>
          <p:nvPr>
            <p:custDataLst>
              <p:tags r:id="rId8"/>
            </p:custDataLst>
          </p:nvPr>
        </p:nvSpPr>
        <p:spPr>
          <a:xfrm>
            <a:off x="1449858" y="241455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accent3"/>
                </a:solidFill>
              </a:rPr>
              <a:t>Open</a:t>
            </a:r>
            <a:endParaRPr lang="en-US" dirty="0"/>
          </a:p>
        </p:txBody>
      </p:sp>
      <p:grpSp>
        <p:nvGrpSpPr>
          <p:cNvPr id="41" name="Group 40"/>
          <p:cNvGrpSpPr/>
          <p:nvPr>
            <p:custDataLst>
              <p:tags r:id="rId9"/>
            </p:custDataLst>
          </p:nvPr>
        </p:nvGrpSpPr>
        <p:grpSpPr>
          <a:xfrm>
            <a:off x="4884211" y="3723403"/>
            <a:ext cx="3198341" cy="473312"/>
            <a:chOff x="4884211" y="3723403"/>
            <a:chExt cx="3198341" cy="473312"/>
          </a:xfrm>
        </p:grpSpPr>
        <p:sp>
          <p:nvSpPr>
            <p:cNvPr id="8" name="Rectangle 7"/>
            <p:cNvSpPr/>
            <p:nvPr/>
          </p:nvSpPr>
          <p:spPr>
            <a:xfrm>
              <a:off x="4884211" y="3723403"/>
              <a:ext cx="2423770" cy="47331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307981" y="3775393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3"/>
                  </a:solidFill>
                </a:rPr>
                <a:t>Open</a:t>
              </a:r>
              <a:endParaRPr lang="en-US" dirty="0">
                <a:solidFill>
                  <a:schemeClr val="accent3"/>
                </a:solidFill>
              </a:endParaRPr>
            </a:p>
          </p:txBody>
        </p:sp>
      </p:grpSp>
      <p:cxnSp>
        <p:nvCxnSpPr>
          <p:cNvPr id="19" name="Straight Arrow Connector 18"/>
          <p:cNvCxnSpPr/>
          <p:nvPr>
            <p:custDataLst>
              <p:tags r:id="rId10"/>
            </p:custDataLst>
          </p:nvPr>
        </p:nvCxnSpPr>
        <p:spPr>
          <a:xfrm>
            <a:off x="1219200" y="2209800"/>
            <a:ext cx="0" cy="2298032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>
            <p:custDataLst>
              <p:tags r:id="rId11"/>
            </p:custDataLst>
          </p:nvPr>
        </p:nvSpPr>
        <p:spPr>
          <a:xfrm>
            <a:off x="2224427" y="3723403"/>
            <a:ext cx="2423770" cy="473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4" name="Rectangle 33"/>
          <p:cNvSpPr/>
          <p:nvPr>
            <p:custDataLst>
              <p:tags r:id="rId12"/>
            </p:custDataLst>
          </p:nvPr>
        </p:nvSpPr>
        <p:spPr>
          <a:xfrm>
            <a:off x="2224426" y="3723403"/>
            <a:ext cx="1202578" cy="4733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[7, 19]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6" name="Rectangle 35"/>
          <p:cNvSpPr/>
          <p:nvPr>
            <p:custDataLst>
              <p:tags r:id="rId13"/>
            </p:custDataLst>
          </p:nvPr>
        </p:nvSpPr>
        <p:spPr>
          <a:xfrm>
            <a:off x="3427004" y="3723403"/>
            <a:ext cx="259385" cy="473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7" name="Rectangle 36"/>
          <p:cNvSpPr/>
          <p:nvPr>
            <p:custDataLst>
              <p:tags r:id="rId14"/>
            </p:custDataLst>
          </p:nvPr>
        </p:nvSpPr>
        <p:spPr>
          <a:xfrm>
            <a:off x="3686389" y="3723403"/>
            <a:ext cx="464221" cy="473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8" name="Rectangle 37"/>
          <p:cNvSpPr/>
          <p:nvPr>
            <p:custDataLst>
              <p:tags r:id="rId15"/>
            </p:custDataLst>
          </p:nvPr>
        </p:nvSpPr>
        <p:spPr>
          <a:xfrm>
            <a:off x="4150611" y="3723403"/>
            <a:ext cx="497588" cy="4733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40" name="Rectangle 39"/>
          <p:cNvSpPr/>
          <p:nvPr>
            <p:custDataLst>
              <p:tags r:id="rId16"/>
            </p:custDataLst>
          </p:nvPr>
        </p:nvSpPr>
        <p:spPr>
          <a:xfrm>
            <a:off x="4884212" y="3723403"/>
            <a:ext cx="1202574" cy="473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[7, 19, 20]</a:t>
            </a:r>
            <a:endParaRPr lang="en-US" dirty="0"/>
          </a:p>
        </p:txBody>
      </p:sp>
      <p:sp>
        <p:nvSpPr>
          <p:cNvPr id="39" name="TextBox 38"/>
          <p:cNvSpPr txBox="1"/>
          <p:nvPr>
            <p:custDataLst>
              <p:tags r:id="rId17"/>
            </p:custDataLst>
          </p:nvPr>
        </p:nvSpPr>
        <p:spPr>
          <a:xfrm>
            <a:off x="1270323" y="3775393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accent2"/>
                </a:solidFill>
              </a:rPr>
              <a:t>Closed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8" name="TextBox 47"/>
          <p:cNvSpPr txBox="1"/>
          <p:nvPr>
            <p:custDataLst>
              <p:tags r:id="rId18"/>
            </p:custDataLst>
          </p:nvPr>
        </p:nvSpPr>
        <p:spPr>
          <a:xfrm>
            <a:off x="2224430" y="4200055"/>
            <a:ext cx="1202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Digest</a:t>
            </a:r>
            <a:endParaRPr lang="en-US" sz="1400" dirty="0"/>
          </a:p>
        </p:txBody>
      </p:sp>
      <p:sp>
        <p:nvSpPr>
          <p:cNvPr id="49" name="TextBox 48"/>
          <p:cNvSpPr txBox="1"/>
          <p:nvPr>
            <p:custDataLst>
              <p:tags r:id="rId19"/>
            </p:custDataLst>
          </p:nvPr>
        </p:nvSpPr>
        <p:spPr>
          <a:xfrm>
            <a:off x="4884211" y="4198566"/>
            <a:ext cx="1202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Digest</a:t>
            </a:r>
            <a:endParaRPr lang="en-US" sz="1400" dirty="0"/>
          </a:p>
        </p:txBody>
      </p:sp>
      <p:grpSp>
        <p:nvGrpSpPr>
          <p:cNvPr id="44" name="Group 43"/>
          <p:cNvGrpSpPr/>
          <p:nvPr>
            <p:custDataLst>
              <p:tags r:id="rId20"/>
            </p:custDataLst>
          </p:nvPr>
        </p:nvGrpSpPr>
        <p:grpSpPr>
          <a:xfrm>
            <a:off x="4884211" y="3048364"/>
            <a:ext cx="3198341" cy="473312"/>
            <a:chOff x="4884211" y="3723403"/>
            <a:chExt cx="3198341" cy="473312"/>
          </a:xfrm>
        </p:grpSpPr>
        <p:sp>
          <p:nvSpPr>
            <p:cNvPr id="45" name="Rectangle 44"/>
            <p:cNvSpPr/>
            <p:nvPr/>
          </p:nvSpPr>
          <p:spPr>
            <a:xfrm>
              <a:off x="4884211" y="3723403"/>
              <a:ext cx="2423770" cy="47331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307981" y="3775393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3"/>
                  </a:solidFill>
                </a:rPr>
                <a:t>Open</a:t>
              </a:r>
              <a:endParaRPr lang="en-US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47" name="Rectangle 46"/>
          <p:cNvSpPr/>
          <p:nvPr>
            <p:custDataLst>
              <p:tags r:id="rId21"/>
            </p:custDataLst>
          </p:nvPr>
        </p:nvSpPr>
        <p:spPr>
          <a:xfrm>
            <a:off x="4884212" y="3048364"/>
            <a:ext cx="1202574" cy="473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[7, 19, 20]</a:t>
            </a:r>
            <a:endParaRPr lang="en-US" dirty="0"/>
          </a:p>
        </p:txBody>
      </p:sp>
      <p:grpSp>
        <p:nvGrpSpPr>
          <p:cNvPr id="51" name="Group 50"/>
          <p:cNvGrpSpPr/>
          <p:nvPr>
            <p:custDataLst>
              <p:tags r:id="rId22"/>
            </p:custDataLst>
          </p:nvPr>
        </p:nvGrpSpPr>
        <p:grpSpPr>
          <a:xfrm>
            <a:off x="2224431" y="3048364"/>
            <a:ext cx="2423771" cy="473312"/>
            <a:chOff x="2224429" y="2362564"/>
            <a:chExt cx="2423771" cy="473312"/>
          </a:xfrm>
        </p:grpSpPr>
        <p:sp>
          <p:nvSpPr>
            <p:cNvPr id="52" name="Rectangle 51"/>
            <p:cNvSpPr/>
            <p:nvPr/>
          </p:nvSpPr>
          <p:spPr>
            <a:xfrm>
              <a:off x="2224430" y="2362564"/>
              <a:ext cx="2423770" cy="47331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224429" y="2362564"/>
              <a:ext cx="1202575" cy="4733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[7, 19]</a:t>
              </a:r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427007" y="2362564"/>
              <a:ext cx="259385" cy="4733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686392" y="2362564"/>
              <a:ext cx="464221" cy="4733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56" name="TextBox 55"/>
          <p:cNvSpPr txBox="1"/>
          <p:nvPr>
            <p:custDataLst>
              <p:tags r:id="rId23"/>
            </p:custDataLst>
          </p:nvPr>
        </p:nvSpPr>
        <p:spPr>
          <a:xfrm>
            <a:off x="1449860" y="3100354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accent3"/>
                </a:solidFill>
              </a:rPr>
              <a:t>Open</a:t>
            </a:r>
            <a:endParaRPr lang="en-US" dirty="0"/>
          </a:p>
        </p:txBody>
      </p:sp>
      <p:sp>
        <p:nvSpPr>
          <p:cNvPr id="43" name="TextBox 42"/>
          <p:cNvSpPr txBox="1"/>
          <p:nvPr>
            <p:custDataLst>
              <p:tags r:id="rId24"/>
            </p:custDataLst>
          </p:nvPr>
        </p:nvSpPr>
        <p:spPr>
          <a:xfrm rot="5400000">
            <a:off x="602148" y="3174149"/>
            <a:ext cx="689035" cy="369332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42" name="Explosion 1 41"/>
          <p:cNvSpPr/>
          <p:nvPr>
            <p:custDataLst>
              <p:tags r:id="rId25"/>
            </p:custDataLst>
          </p:nvPr>
        </p:nvSpPr>
        <p:spPr>
          <a:xfrm>
            <a:off x="457200" y="3341682"/>
            <a:ext cx="1524000" cy="696918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Crash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580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062"/>
    </mc:Choice>
    <mc:Fallback xmlns="">
      <p:transition spd="slow" advTm="88062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Replica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Replicas can become inconsistent</a:t>
            </a:r>
          </a:p>
          <a:p>
            <a:pPr lvl="1"/>
            <a:r>
              <a:rPr lang="en-US" dirty="0" smtClean="0"/>
              <a:t>Failures during (re-)creation of replicas</a:t>
            </a:r>
          </a:p>
          <a:p>
            <a:r>
              <a:rPr lang="en-US" dirty="0"/>
              <a:t>Must recover even with one </a:t>
            </a:r>
            <a:r>
              <a:rPr lang="en-US" dirty="0" smtClean="0"/>
              <a:t>only replica </a:t>
            </a:r>
            <a:r>
              <a:rPr lang="en-US" dirty="0"/>
              <a:t>available for each </a:t>
            </a:r>
            <a:r>
              <a:rPr lang="en-US" dirty="0" smtClean="0"/>
              <a:t>segment</a:t>
            </a:r>
          </a:p>
          <a:p>
            <a:r>
              <a:rPr lang="en-US" dirty="0" smtClean="0"/>
              <a:t>Can’t prevent inconsistencies</a:t>
            </a:r>
          </a:p>
          <a:p>
            <a:pPr lvl="1"/>
            <a:r>
              <a:rPr lang="en-US" dirty="0" smtClean="0"/>
              <a:t>Make them detectable</a:t>
            </a:r>
          </a:p>
          <a:p>
            <a:pPr lvl="1"/>
            <a:r>
              <a:rPr lang="en-US" dirty="0" smtClean="0"/>
              <a:t>Prevent recovery from using them</a:t>
            </a:r>
          </a:p>
          <a:p>
            <a:r>
              <a:rPr lang="en-US" dirty="0" smtClean="0"/>
              <a:t>Open </a:t>
            </a:r>
            <a:r>
              <a:rPr lang="en-US" dirty="0"/>
              <a:t>segments present special challenges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34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847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303"/>
    </mc:Choice>
    <mc:Fallback xmlns="">
      <p:transition spd="slow" advTm="56303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Failures on Closed 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3581401"/>
            <a:ext cx="8229600" cy="2667000"/>
          </a:xfrm>
        </p:spPr>
        <p:txBody>
          <a:bodyPr>
            <a:normAutofit/>
          </a:bodyPr>
          <a:lstStyle/>
          <a:p>
            <a:r>
              <a:rPr lang="en-US" dirty="0"/>
              <a:t>Problem: Master may recover from a partial replica</a:t>
            </a:r>
          </a:p>
          <a:p>
            <a:r>
              <a:rPr lang="en-US" dirty="0"/>
              <a:t>Solution: Recreate replicas </a:t>
            </a:r>
            <a:r>
              <a:rPr lang="en-US" dirty="0">
                <a:solidFill>
                  <a:schemeClr val="accent2"/>
                </a:solidFill>
              </a:rPr>
              <a:t>atomically</a:t>
            </a:r>
          </a:p>
          <a:p>
            <a:r>
              <a:rPr lang="en-US" dirty="0"/>
              <a:t>Backup considers atomic replica invalid until closed</a:t>
            </a:r>
          </a:p>
          <a:p>
            <a:pPr lvl="1"/>
            <a:r>
              <a:rPr lang="en-US" dirty="0"/>
              <a:t>Will not be persisted or used in recovery</a:t>
            </a:r>
          </a:p>
          <a:p>
            <a:endParaRPr lang="en-US" dirty="0"/>
          </a:p>
        </p:txBody>
      </p:sp>
      <p:sp>
        <p:nvSpPr>
          <p:cNvPr id="100" name="Rectangle 99"/>
          <p:cNvSpPr/>
          <p:nvPr>
            <p:custDataLst>
              <p:tags r:id="rId4"/>
            </p:custDataLst>
          </p:nvPr>
        </p:nvSpPr>
        <p:spPr>
          <a:xfrm>
            <a:off x="1350254" y="1636933"/>
            <a:ext cx="1507598" cy="1863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>
            <p:custDataLst>
              <p:tags r:id="rId5"/>
            </p:custDataLst>
          </p:nvPr>
        </p:nvSpPr>
        <p:spPr>
          <a:xfrm>
            <a:off x="1350254" y="990600"/>
            <a:ext cx="1507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Segment 19 on Master</a:t>
            </a:r>
          </a:p>
        </p:txBody>
      </p:sp>
      <p:sp>
        <p:nvSpPr>
          <p:cNvPr id="92" name="Rectangle 91"/>
          <p:cNvSpPr/>
          <p:nvPr>
            <p:custDataLst>
              <p:tags r:id="rId6"/>
            </p:custDataLst>
          </p:nvPr>
        </p:nvSpPr>
        <p:spPr>
          <a:xfrm>
            <a:off x="2980000" y="1636932"/>
            <a:ext cx="4716200" cy="186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>
            <p:custDataLst>
              <p:tags r:id="rId7"/>
            </p:custDataLst>
          </p:nvPr>
        </p:nvSpPr>
        <p:spPr>
          <a:xfrm>
            <a:off x="2988022" y="990601"/>
            <a:ext cx="4805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Replicas for</a:t>
            </a:r>
          </a:p>
          <a:p>
            <a:pPr algn="ctr"/>
            <a:r>
              <a:rPr lang="en-US" dirty="0" smtClean="0"/>
              <a:t>Segment 19 on Backups</a:t>
            </a:r>
            <a:endParaRPr lang="en-US" dirty="0"/>
          </a:p>
        </p:txBody>
      </p:sp>
      <p:grpSp>
        <p:nvGrpSpPr>
          <p:cNvPr id="52" name="Group 51"/>
          <p:cNvGrpSpPr/>
          <p:nvPr>
            <p:custDataLst>
              <p:tags r:id="rId8"/>
            </p:custDataLst>
          </p:nvPr>
        </p:nvGrpSpPr>
        <p:grpSpPr>
          <a:xfrm>
            <a:off x="7924800" y="1636932"/>
            <a:ext cx="381000" cy="1863439"/>
            <a:chOff x="1295400" y="3797968"/>
            <a:chExt cx="381000" cy="2298032"/>
          </a:xfrm>
        </p:grpSpPr>
        <p:cxnSp>
          <p:nvCxnSpPr>
            <p:cNvPr id="53" name="Straight Arrow Connector 52"/>
            <p:cNvCxnSpPr/>
            <p:nvPr/>
          </p:nvCxnSpPr>
          <p:spPr>
            <a:xfrm>
              <a:off x="1295400" y="3797968"/>
              <a:ext cx="0" cy="2298032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 rot="5400000">
              <a:off x="1147216" y="4762317"/>
              <a:ext cx="689035" cy="369332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</p:grpSp>
      <p:grpSp>
        <p:nvGrpSpPr>
          <p:cNvPr id="5" name="Group 4"/>
          <p:cNvGrpSpPr/>
          <p:nvPr>
            <p:custDataLst>
              <p:tags r:id="rId9"/>
            </p:custDataLst>
          </p:nvPr>
        </p:nvGrpSpPr>
        <p:grpSpPr>
          <a:xfrm>
            <a:off x="1456353" y="1763265"/>
            <a:ext cx="4540898" cy="304800"/>
            <a:chOff x="1456353" y="1991863"/>
            <a:chExt cx="4540898" cy="304800"/>
          </a:xfrm>
        </p:grpSpPr>
        <p:sp>
          <p:nvSpPr>
            <p:cNvPr id="47" name="Rectangle 46"/>
            <p:cNvSpPr/>
            <p:nvPr/>
          </p:nvSpPr>
          <p:spPr>
            <a:xfrm>
              <a:off x="1456353" y="1991863"/>
              <a:ext cx="1295400" cy="304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079102" y="1991863"/>
              <a:ext cx="1295400" cy="304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701851" y="1991863"/>
              <a:ext cx="1295400" cy="304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9" name="Group 58"/>
          <p:cNvGrpSpPr/>
          <p:nvPr>
            <p:custDataLst>
              <p:tags r:id="rId10"/>
            </p:custDataLst>
          </p:nvPr>
        </p:nvGrpSpPr>
        <p:grpSpPr>
          <a:xfrm>
            <a:off x="1456353" y="2218688"/>
            <a:ext cx="4540898" cy="304800"/>
            <a:chOff x="1456353" y="1991863"/>
            <a:chExt cx="4540898" cy="304800"/>
          </a:xfrm>
        </p:grpSpPr>
        <p:sp>
          <p:nvSpPr>
            <p:cNvPr id="60" name="Rectangle 59"/>
            <p:cNvSpPr/>
            <p:nvPr/>
          </p:nvSpPr>
          <p:spPr>
            <a:xfrm>
              <a:off x="1456353" y="1991863"/>
              <a:ext cx="1295400" cy="304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079102" y="1991863"/>
              <a:ext cx="1295400" cy="304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701851" y="1991863"/>
              <a:ext cx="1295400" cy="304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2" name="Group 71"/>
          <p:cNvGrpSpPr/>
          <p:nvPr>
            <p:custDataLst>
              <p:tags r:id="rId11"/>
            </p:custDataLst>
          </p:nvPr>
        </p:nvGrpSpPr>
        <p:grpSpPr>
          <a:xfrm>
            <a:off x="1456353" y="2674111"/>
            <a:ext cx="6163647" cy="304800"/>
            <a:chOff x="1456353" y="1991863"/>
            <a:chExt cx="6163647" cy="304800"/>
          </a:xfrm>
        </p:grpSpPr>
        <p:sp>
          <p:nvSpPr>
            <p:cNvPr id="73" name="Rectangle 72"/>
            <p:cNvSpPr/>
            <p:nvPr/>
          </p:nvSpPr>
          <p:spPr>
            <a:xfrm>
              <a:off x="1456353" y="1991863"/>
              <a:ext cx="1295400" cy="304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079102" y="1991863"/>
              <a:ext cx="1295400" cy="304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701851" y="1991863"/>
              <a:ext cx="1295400" cy="304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324600" y="1991863"/>
              <a:ext cx="12954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324600" y="1991863"/>
              <a:ext cx="647700" cy="304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4" name="Group 83"/>
          <p:cNvGrpSpPr/>
          <p:nvPr>
            <p:custDataLst>
              <p:tags r:id="rId12"/>
            </p:custDataLst>
          </p:nvPr>
        </p:nvGrpSpPr>
        <p:grpSpPr>
          <a:xfrm>
            <a:off x="1456353" y="3129534"/>
            <a:ext cx="6163647" cy="304800"/>
            <a:chOff x="1456353" y="1991863"/>
            <a:chExt cx="6163647" cy="304800"/>
          </a:xfrm>
        </p:grpSpPr>
        <p:sp>
          <p:nvSpPr>
            <p:cNvPr id="85" name="Rectangle 84"/>
            <p:cNvSpPr/>
            <p:nvPr/>
          </p:nvSpPr>
          <p:spPr>
            <a:xfrm>
              <a:off x="1456353" y="1991863"/>
              <a:ext cx="1295400" cy="304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3079102" y="1991863"/>
              <a:ext cx="1295400" cy="304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4701851" y="1991863"/>
              <a:ext cx="1295400" cy="304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324600" y="1991863"/>
              <a:ext cx="12954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324600" y="1991863"/>
              <a:ext cx="647700" cy="304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5" name="Rectangle 144"/>
          <p:cNvSpPr/>
          <p:nvPr>
            <p:custDataLst>
              <p:tags r:id="rId13"/>
            </p:custDataLst>
          </p:nvPr>
        </p:nvSpPr>
        <p:spPr>
          <a:xfrm>
            <a:off x="4701851" y="2218689"/>
            <a:ext cx="1295400" cy="3048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chemeClr val="bg1">
                <a:lumMod val="9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" name="Multiply 145"/>
          <p:cNvSpPr/>
          <p:nvPr>
            <p:custDataLst>
              <p:tags r:id="rId14"/>
            </p:custDataLst>
          </p:nvPr>
        </p:nvSpPr>
        <p:spPr>
          <a:xfrm>
            <a:off x="5142175" y="2184078"/>
            <a:ext cx="381000" cy="37402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47" name="Rectangle 146"/>
          <p:cNvSpPr/>
          <p:nvPr>
            <p:custDataLst>
              <p:tags r:id="rId15"/>
            </p:custDataLst>
          </p:nvPr>
        </p:nvSpPr>
        <p:spPr>
          <a:xfrm>
            <a:off x="4707877" y="2675889"/>
            <a:ext cx="1295400" cy="3048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chemeClr val="bg1">
                <a:lumMod val="9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8" name="Multiply 147"/>
          <p:cNvSpPr/>
          <p:nvPr>
            <p:custDataLst>
              <p:tags r:id="rId16"/>
            </p:custDataLst>
          </p:nvPr>
        </p:nvSpPr>
        <p:spPr>
          <a:xfrm>
            <a:off x="5142175" y="2639501"/>
            <a:ext cx="381000" cy="37402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Right Arrow 5"/>
          <p:cNvSpPr/>
          <p:nvPr>
            <p:custDataLst>
              <p:tags r:id="rId17"/>
            </p:custDataLst>
          </p:nvPr>
        </p:nvSpPr>
        <p:spPr>
          <a:xfrm>
            <a:off x="6991350" y="2712211"/>
            <a:ext cx="228600" cy="228600"/>
          </a:xfrm>
          <a:prstGeom prst="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>
            <p:custDataLst>
              <p:tags r:id="rId18"/>
            </p:custDataLst>
          </p:nvPr>
        </p:nvSpPr>
        <p:spPr>
          <a:xfrm>
            <a:off x="1456353" y="3133089"/>
            <a:ext cx="1295400" cy="3048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chemeClr val="bg1">
                <a:lumMod val="9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1" name="Rectangle 150"/>
          <p:cNvSpPr/>
          <p:nvPr>
            <p:custDataLst>
              <p:tags r:id="rId19"/>
            </p:custDataLst>
          </p:nvPr>
        </p:nvSpPr>
        <p:spPr>
          <a:xfrm>
            <a:off x="3079102" y="3129534"/>
            <a:ext cx="1295400" cy="3048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chemeClr val="bg1">
                <a:lumMod val="9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2" name="Rectangle 151"/>
          <p:cNvSpPr/>
          <p:nvPr>
            <p:custDataLst>
              <p:tags r:id="rId20"/>
            </p:custDataLst>
          </p:nvPr>
        </p:nvSpPr>
        <p:spPr>
          <a:xfrm>
            <a:off x="4707877" y="3133089"/>
            <a:ext cx="1295400" cy="3048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chemeClr val="bg1">
                <a:lumMod val="95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" name="Multiply 152"/>
          <p:cNvSpPr/>
          <p:nvPr>
            <p:custDataLst>
              <p:tags r:id="rId21"/>
            </p:custDataLst>
          </p:nvPr>
        </p:nvSpPr>
        <p:spPr>
          <a:xfrm>
            <a:off x="5147600" y="3094924"/>
            <a:ext cx="381000" cy="37402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54" name="Multiply 153"/>
          <p:cNvSpPr/>
          <p:nvPr>
            <p:custDataLst>
              <p:tags r:id="rId22"/>
            </p:custDataLst>
          </p:nvPr>
        </p:nvSpPr>
        <p:spPr>
          <a:xfrm>
            <a:off x="3536302" y="3094924"/>
            <a:ext cx="381000" cy="37402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55" name="Multiply 154"/>
          <p:cNvSpPr/>
          <p:nvPr>
            <p:custDataLst>
              <p:tags r:id="rId23"/>
            </p:custDataLst>
          </p:nvPr>
        </p:nvSpPr>
        <p:spPr>
          <a:xfrm>
            <a:off x="1913553" y="3094924"/>
            <a:ext cx="381000" cy="37402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56" name="Oval 155"/>
          <p:cNvSpPr/>
          <p:nvPr>
            <p:custDataLst>
              <p:tags r:id="rId24"/>
            </p:custDataLst>
          </p:nvPr>
        </p:nvSpPr>
        <p:spPr>
          <a:xfrm>
            <a:off x="6098296" y="3081270"/>
            <a:ext cx="1676400" cy="4191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192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8670"/>
    </mc:Choice>
    <mc:Fallback xmlns="">
      <p:transition spd="slow" advTm="16867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Failures on Open 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3886200"/>
            <a:ext cx="8229600" cy="236220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Closed segment solution doesn’t work</a:t>
            </a:r>
          </a:p>
          <a:p>
            <a:r>
              <a:rPr lang="en-US" dirty="0" smtClean="0"/>
              <a:t>Problem: Segment in Master’s RAM is changing</a:t>
            </a:r>
          </a:p>
          <a:p>
            <a:pPr lvl="1"/>
            <a:r>
              <a:rPr lang="en-US" dirty="0" smtClean="0"/>
              <a:t>Lost replica may be useful for recovery one moment</a:t>
            </a:r>
          </a:p>
          <a:p>
            <a:pPr lvl="1"/>
            <a:r>
              <a:rPr lang="en-US" dirty="0" smtClean="0"/>
              <a:t>A moment later it must not be used during recovery</a:t>
            </a:r>
          </a:p>
          <a:p>
            <a:r>
              <a:rPr lang="en-US" dirty="0" smtClean="0"/>
              <a:t>Rare</a:t>
            </a:r>
            <a:r>
              <a:rPr lang="en-US" dirty="0"/>
              <a:t>: Expect 3 Masters affected every 30 </a:t>
            </a:r>
            <a:r>
              <a:rPr lang="en-US" dirty="0" err="1"/>
              <a:t>mins</a:t>
            </a:r>
            <a:r>
              <a:rPr lang="en-US" dirty="0"/>
              <a:t> or longer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0" name="Rectangle 99"/>
          <p:cNvSpPr/>
          <p:nvPr>
            <p:custDataLst>
              <p:tags r:id="rId4"/>
            </p:custDataLst>
          </p:nvPr>
        </p:nvSpPr>
        <p:spPr>
          <a:xfrm>
            <a:off x="1350254" y="1636932"/>
            <a:ext cx="1507598" cy="18682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>
            <p:custDataLst>
              <p:tags r:id="rId5"/>
            </p:custDataLst>
          </p:nvPr>
        </p:nvSpPr>
        <p:spPr>
          <a:xfrm>
            <a:off x="1350254" y="990600"/>
            <a:ext cx="1507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Segment 19 on Master</a:t>
            </a:r>
          </a:p>
        </p:txBody>
      </p:sp>
      <p:sp>
        <p:nvSpPr>
          <p:cNvPr id="92" name="Rectangle 91"/>
          <p:cNvSpPr/>
          <p:nvPr>
            <p:custDataLst>
              <p:tags r:id="rId6"/>
            </p:custDataLst>
          </p:nvPr>
        </p:nvSpPr>
        <p:spPr>
          <a:xfrm>
            <a:off x="2980000" y="1636933"/>
            <a:ext cx="4716200" cy="186827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>
            <p:custDataLst>
              <p:tags r:id="rId7"/>
            </p:custDataLst>
          </p:nvPr>
        </p:nvSpPr>
        <p:spPr>
          <a:xfrm>
            <a:off x="2988022" y="990601"/>
            <a:ext cx="4805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Replicas for</a:t>
            </a:r>
          </a:p>
          <a:p>
            <a:pPr algn="ctr"/>
            <a:r>
              <a:rPr lang="en-US" dirty="0" smtClean="0"/>
              <a:t>Segment 19 on Backups</a:t>
            </a:r>
            <a:endParaRPr lang="en-US" dirty="0"/>
          </a:p>
        </p:txBody>
      </p:sp>
      <p:cxnSp>
        <p:nvCxnSpPr>
          <p:cNvPr id="53" name="Straight Arrow Connector 52"/>
          <p:cNvCxnSpPr/>
          <p:nvPr>
            <p:custDataLst>
              <p:tags r:id="rId8"/>
            </p:custDataLst>
          </p:nvPr>
        </p:nvCxnSpPr>
        <p:spPr>
          <a:xfrm>
            <a:off x="7924800" y="1636932"/>
            <a:ext cx="0" cy="1868272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>
            <p:custDataLst>
              <p:tags r:id="rId9"/>
            </p:custDataLst>
          </p:nvPr>
        </p:nvGrpSpPr>
        <p:grpSpPr>
          <a:xfrm>
            <a:off x="1456353" y="1763265"/>
            <a:ext cx="4540898" cy="304800"/>
            <a:chOff x="1456353" y="1991863"/>
            <a:chExt cx="4540898" cy="304800"/>
          </a:xfrm>
        </p:grpSpPr>
        <p:sp>
          <p:nvSpPr>
            <p:cNvPr id="47" name="Rectangle 46"/>
            <p:cNvSpPr/>
            <p:nvPr/>
          </p:nvSpPr>
          <p:spPr>
            <a:xfrm>
              <a:off x="1456353" y="1991863"/>
              <a:ext cx="12954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079102" y="1991863"/>
              <a:ext cx="12954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701851" y="1991863"/>
              <a:ext cx="12954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456353" y="1991863"/>
              <a:ext cx="647700" cy="304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079102" y="1991863"/>
              <a:ext cx="647700" cy="304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701851" y="1991863"/>
              <a:ext cx="647700" cy="304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9" name="Group 58"/>
          <p:cNvGrpSpPr/>
          <p:nvPr>
            <p:custDataLst>
              <p:tags r:id="rId10"/>
            </p:custDataLst>
          </p:nvPr>
        </p:nvGrpSpPr>
        <p:grpSpPr>
          <a:xfrm>
            <a:off x="1456353" y="2218049"/>
            <a:ext cx="4540898" cy="305439"/>
            <a:chOff x="1456353" y="1991224"/>
            <a:chExt cx="4540898" cy="305439"/>
          </a:xfrm>
        </p:grpSpPr>
        <p:sp>
          <p:nvSpPr>
            <p:cNvPr id="60" name="Rectangle 59"/>
            <p:cNvSpPr/>
            <p:nvPr/>
          </p:nvSpPr>
          <p:spPr>
            <a:xfrm>
              <a:off x="1456353" y="1991863"/>
              <a:ext cx="12954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079102" y="1991863"/>
              <a:ext cx="12954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701851" y="1991863"/>
              <a:ext cx="12954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456353" y="1991863"/>
              <a:ext cx="647700" cy="304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079102" y="1991863"/>
              <a:ext cx="647700" cy="304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701851" y="1991863"/>
              <a:ext cx="647700" cy="304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104053" y="1991863"/>
              <a:ext cx="32385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726802" y="1991224"/>
              <a:ext cx="32385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701851" y="1991863"/>
              <a:ext cx="12954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50000"/>
              </a:schemeClr>
            </a:solidFill>
            <a:ln>
              <a:solidFill>
                <a:schemeClr val="bg1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2" name="Group 71"/>
          <p:cNvGrpSpPr/>
          <p:nvPr>
            <p:custDataLst>
              <p:tags r:id="rId11"/>
            </p:custDataLst>
          </p:nvPr>
        </p:nvGrpSpPr>
        <p:grpSpPr>
          <a:xfrm>
            <a:off x="1456353" y="2674111"/>
            <a:ext cx="6163647" cy="304800"/>
            <a:chOff x="1456353" y="1991863"/>
            <a:chExt cx="6163647" cy="304800"/>
          </a:xfrm>
        </p:grpSpPr>
        <p:sp>
          <p:nvSpPr>
            <p:cNvPr id="73" name="Rectangle 72"/>
            <p:cNvSpPr/>
            <p:nvPr/>
          </p:nvSpPr>
          <p:spPr>
            <a:xfrm>
              <a:off x="1456353" y="1991863"/>
              <a:ext cx="12954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079102" y="1991863"/>
              <a:ext cx="12954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701851" y="1991863"/>
              <a:ext cx="12954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324600" y="1991863"/>
              <a:ext cx="12954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456353" y="1991863"/>
              <a:ext cx="647700" cy="304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079102" y="1991863"/>
              <a:ext cx="647700" cy="304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701851" y="1991863"/>
              <a:ext cx="647700" cy="304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324600" y="1991863"/>
              <a:ext cx="647700" cy="304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6" name="Straight Arrow Connector 5"/>
          <p:cNvCxnSpPr/>
          <p:nvPr>
            <p:custDataLst>
              <p:tags r:id="rId12"/>
            </p:custDataLst>
          </p:nvPr>
        </p:nvCxnSpPr>
        <p:spPr>
          <a:xfrm>
            <a:off x="870465" y="2133602"/>
            <a:ext cx="47978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>
            <p:custDataLst>
              <p:tags r:id="rId13"/>
            </p:custDataLst>
          </p:nvPr>
        </p:nvSpPr>
        <p:spPr>
          <a:xfrm>
            <a:off x="121542" y="1763265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Write</a:t>
            </a:r>
          </a:p>
          <a:p>
            <a:pPr algn="ctr"/>
            <a:r>
              <a:rPr lang="en-US" dirty="0" smtClean="0"/>
              <a:t>starts</a:t>
            </a:r>
            <a:endParaRPr lang="en-US" dirty="0"/>
          </a:p>
        </p:txBody>
      </p:sp>
      <p:cxnSp>
        <p:nvCxnSpPr>
          <p:cNvPr id="77" name="Straight Arrow Connector 76"/>
          <p:cNvCxnSpPr/>
          <p:nvPr>
            <p:custDataLst>
              <p:tags r:id="rId14"/>
            </p:custDataLst>
          </p:nvPr>
        </p:nvCxnSpPr>
        <p:spPr>
          <a:xfrm flipH="1">
            <a:off x="870464" y="3066366"/>
            <a:ext cx="47978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Multiply 8"/>
          <p:cNvSpPr/>
          <p:nvPr>
            <p:custDataLst>
              <p:tags r:id="rId15"/>
            </p:custDataLst>
          </p:nvPr>
        </p:nvSpPr>
        <p:spPr>
          <a:xfrm>
            <a:off x="5147600" y="2184078"/>
            <a:ext cx="381000" cy="37402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7" name="Rectangle 96"/>
          <p:cNvSpPr/>
          <p:nvPr>
            <p:custDataLst>
              <p:tags r:id="rId16"/>
            </p:custDataLst>
          </p:nvPr>
        </p:nvSpPr>
        <p:spPr>
          <a:xfrm>
            <a:off x="2104053" y="2674111"/>
            <a:ext cx="32385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Rectangle 97"/>
          <p:cNvSpPr/>
          <p:nvPr>
            <p:custDataLst>
              <p:tags r:id="rId17"/>
            </p:custDataLst>
          </p:nvPr>
        </p:nvSpPr>
        <p:spPr>
          <a:xfrm>
            <a:off x="3726802" y="2674111"/>
            <a:ext cx="32385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>
            <p:custDataLst>
              <p:tags r:id="rId18"/>
            </p:custDataLst>
          </p:nvPr>
        </p:nvSpPr>
        <p:spPr>
          <a:xfrm>
            <a:off x="6972300" y="2674111"/>
            <a:ext cx="32385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TextBox 109"/>
          <p:cNvSpPr txBox="1"/>
          <p:nvPr>
            <p:custDataLst>
              <p:tags r:id="rId19"/>
            </p:custDataLst>
          </p:nvPr>
        </p:nvSpPr>
        <p:spPr>
          <a:xfrm>
            <a:off x="151357" y="2743200"/>
            <a:ext cx="719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Write</a:t>
            </a:r>
          </a:p>
          <a:p>
            <a:pPr algn="ctr"/>
            <a:r>
              <a:rPr lang="en-US" dirty="0" smtClean="0"/>
              <a:t>ends</a:t>
            </a:r>
            <a:endParaRPr lang="en-US" dirty="0"/>
          </a:p>
        </p:txBody>
      </p:sp>
      <p:sp>
        <p:nvSpPr>
          <p:cNvPr id="111" name="Rectangle 110"/>
          <p:cNvSpPr/>
          <p:nvPr>
            <p:custDataLst>
              <p:tags r:id="rId20"/>
            </p:custDataLst>
          </p:nvPr>
        </p:nvSpPr>
        <p:spPr>
          <a:xfrm>
            <a:off x="4701851" y="2674111"/>
            <a:ext cx="1295400" cy="304800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Multiply 116"/>
          <p:cNvSpPr/>
          <p:nvPr>
            <p:custDataLst>
              <p:tags r:id="rId21"/>
            </p:custDataLst>
          </p:nvPr>
        </p:nvSpPr>
        <p:spPr>
          <a:xfrm>
            <a:off x="5147600" y="2639501"/>
            <a:ext cx="381000" cy="37402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11" name="Group 10"/>
          <p:cNvGrpSpPr/>
          <p:nvPr>
            <p:custDataLst>
              <p:tags r:id="rId22"/>
            </p:custDataLst>
          </p:nvPr>
        </p:nvGrpSpPr>
        <p:grpSpPr>
          <a:xfrm>
            <a:off x="1456353" y="3048000"/>
            <a:ext cx="6163647" cy="419100"/>
            <a:chOff x="1456353" y="3521835"/>
            <a:chExt cx="6163647" cy="419100"/>
          </a:xfrm>
        </p:grpSpPr>
        <p:grpSp>
          <p:nvGrpSpPr>
            <p:cNvPr id="108" name="Group 107"/>
            <p:cNvGrpSpPr/>
            <p:nvPr>
              <p:custDataLst>
                <p:tags r:id="rId24"/>
              </p:custDataLst>
            </p:nvPr>
          </p:nvGrpSpPr>
          <p:grpSpPr>
            <a:xfrm>
              <a:off x="1456353" y="3584957"/>
              <a:ext cx="6163647" cy="304800"/>
              <a:chOff x="1456353" y="1991863"/>
              <a:chExt cx="6163647" cy="304800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1456353" y="1991863"/>
                <a:ext cx="1295400" cy="3048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3079102" y="1991863"/>
                <a:ext cx="1295400" cy="3048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701851" y="1991863"/>
                <a:ext cx="1295400" cy="3048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6324600" y="1991863"/>
                <a:ext cx="1295400" cy="3048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1456353" y="1991863"/>
                <a:ext cx="647700" cy="3048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3079102" y="1991863"/>
                <a:ext cx="647700" cy="3048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701851" y="1991863"/>
                <a:ext cx="647700" cy="3048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6324600" y="1991863"/>
                <a:ext cx="647700" cy="3048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2" name="Rectangle 101"/>
            <p:cNvSpPr/>
            <p:nvPr>
              <p:custDataLst>
                <p:tags r:id="rId25"/>
              </p:custDataLst>
            </p:nvPr>
          </p:nvSpPr>
          <p:spPr>
            <a:xfrm>
              <a:off x="2104053" y="3584957"/>
              <a:ext cx="32385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Rectangle 103"/>
            <p:cNvSpPr/>
            <p:nvPr>
              <p:custDataLst>
                <p:tags r:id="rId26"/>
              </p:custDataLst>
            </p:nvPr>
          </p:nvSpPr>
          <p:spPr>
            <a:xfrm>
              <a:off x="3725830" y="3584957"/>
              <a:ext cx="32385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Rectangle 108"/>
            <p:cNvSpPr/>
            <p:nvPr>
              <p:custDataLst>
                <p:tags r:id="rId27"/>
              </p:custDataLst>
            </p:nvPr>
          </p:nvSpPr>
          <p:spPr>
            <a:xfrm>
              <a:off x="6971328" y="3584957"/>
              <a:ext cx="32385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Rectangle 112"/>
            <p:cNvSpPr/>
            <p:nvPr>
              <p:custDataLst>
                <p:tags r:id="rId28"/>
              </p:custDataLst>
            </p:nvPr>
          </p:nvSpPr>
          <p:spPr>
            <a:xfrm>
              <a:off x="1456353" y="3584957"/>
              <a:ext cx="12954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50000"/>
              </a:schemeClr>
            </a:solidFill>
            <a:ln>
              <a:solidFill>
                <a:schemeClr val="bg1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Rectangle 113"/>
            <p:cNvSpPr/>
            <p:nvPr>
              <p:custDataLst>
                <p:tags r:id="rId29"/>
              </p:custDataLst>
            </p:nvPr>
          </p:nvSpPr>
          <p:spPr>
            <a:xfrm>
              <a:off x="3079102" y="3584957"/>
              <a:ext cx="12954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50000"/>
              </a:schemeClr>
            </a:solidFill>
            <a:ln>
              <a:solidFill>
                <a:schemeClr val="bg1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Rectangle 114"/>
            <p:cNvSpPr/>
            <p:nvPr>
              <p:custDataLst>
                <p:tags r:id="rId30"/>
              </p:custDataLst>
            </p:nvPr>
          </p:nvSpPr>
          <p:spPr>
            <a:xfrm>
              <a:off x="6323628" y="3584957"/>
              <a:ext cx="12954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50000"/>
              </a:schemeClr>
            </a:solidFill>
            <a:ln>
              <a:solidFill>
                <a:schemeClr val="bg1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Multiply 145"/>
            <p:cNvSpPr/>
            <p:nvPr>
              <p:custDataLst>
                <p:tags r:id="rId31"/>
              </p:custDataLst>
            </p:nvPr>
          </p:nvSpPr>
          <p:spPr>
            <a:xfrm>
              <a:off x="6781800" y="3550347"/>
              <a:ext cx="381000" cy="374020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47" name="Multiply 146"/>
            <p:cNvSpPr/>
            <p:nvPr>
              <p:custDataLst>
                <p:tags r:id="rId32"/>
              </p:custDataLst>
            </p:nvPr>
          </p:nvSpPr>
          <p:spPr>
            <a:xfrm>
              <a:off x="1913553" y="3550347"/>
              <a:ext cx="381000" cy="374020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48" name="Multiply 147"/>
            <p:cNvSpPr/>
            <p:nvPr>
              <p:custDataLst>
                <p:tags r:id="rId33"/>
              </p:custDataLst>
            </p:nvPr>
          </p:nvSpPr>
          <p:spPr>
            <a:xfrm>
              <a:off x="3536302" y="3550347"/>
              <a:ext cx="381000" cy="374020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49" name="Oval 148"/>
            <p:cNvSpPr/>
            <p:nvPr>
              <p:custDataLst>
                <p:tags r:id="rId34"/>
              </p:custDataLst>
            </p:nvPr>
          </p:nvSpPr>
          <p:spPr>
            <a:xfrm>
              <a:off x="4495800" y="3521835"/>
              <a:ext cx="1676400" cy="419100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TextBox 66"/>
          <p:cNvSpPr txBox="1"/>
          <p:nvPr>
            <p:custDataLst>
              <p:tags r:id="rId23"/>
            </p:custDataLst>
          </p:nvPr>
        </p:nvSpPr>
        <p:spPr>
          <a:xfrm rot="5400000">
            <a:off x="7841770" y="2383985"/>
            <a:ext cx="558728" cy="369332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451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34"/>
    </mc:Choice>
    <mc:Fallback xmlns="">
      <p:transition spd="slow" advTm="6034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Failures on Open 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4648200"/>
            <a:ext cx="8229600" cy="1600201"/>
          </a:xfrm>
        </p:spPr>
        <p:txBody>
          <a:bodyPr>
            <a:normAutofit/>
          </a:bodyPr>
          <a:lstStyle/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Make valid replicas distinguishable (close them)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otify coordinator to prevent use of open replicas</a:t>
            </a:r>
          </a:p>
        </p:txBody>
      </p:sp>
      <p:sp>
        <p:nvSpPr>
          <p:cNvPr id="100" name="Rectangle 99"/>
          <p:cNvSpPr/>
          <p:nvPr>
            <p:custDataLst>
              <p:tags r:id="rId4"/>
            </p:custDataLst>
          </p:nvPr>
        </p:nvSpPr>
        <p:spPr>
          <a:xfrm>
            <a:off x="1350254" y="1636934"/>
            <a:ext cx="1507598" cy="23254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TextBox 98"/>
          <p:cNvSpPr txBox="1"/>
          <p:nvPr>
            <p:custDataLst>
              <p:tags r:id="rId5"/>
            </p:custDataLst>
          </p:nvPr>
        </p:nvSpPr>
        <p:spPr>
          <a:xfrm>
            <a:off x="1350254" y="990600"/>
            <a:ext cx="1507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Segment 19 on Master</a:t>
            </a:r>
          </a:p>
        </p:txBody>
      </p:sp>
      <p:sp>
        <p:nvSpPr>
          <p:cNvPr id="92" name="Rectangle 91"/>
          <p:cNvSpPr/>
          <p:nvPr>
            <p:custDataLst>
              <p:tags r:id="rId6"/>
            </p:custDataLst>
          </p:nvPr>
        </p:nvSpPr>
        <p:spPr>
          <a:xfrm>
            <a:off x="2980000" y="1636934"/>
            <a:ext cx="4716200" cy="23254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>
            <p:custDataLst>
              <p:tags r:id="rId7"/>
            </p:custDataLst>
          </p:nvPr>
        </p:nvSpPr>
        <p:spPr>
          <a:xfrm>
            <a:off x="2988022" y="990602"/>
            <a:ext cx="4805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Replicas for</a:t>
            </a:r>
          </a:p>
          <a:p>
            <a:pPr algn="ctr"/>
            <a:r>
              <a:rPr lang="en-US" dirty="0" smtClean="0"/>
              <a:t>Segment 19 on Backups</a:t>
            </a:r>
            <a:endParaRPr lang="en-US" dirty="0"/>
          </a:p>
        </p:txBody>
      </p:sp>
      <p:cxnSp>
        <p:nvCxnSpPr>
          <p:cNvPr id="53" name="Straight Arrow Connector 52"/>
          <p:cNvCxnSpPr/>
          <p:nvPr>
            <p:custDataLst>
              <p:tags r:id="rId8"/>
            </p:custDataLst>
          </p:nvPr>
        </p:nvCxnSpPr>
        <p:spPr>
          <a:xfrm>
            <a:off x="7924800" y="1636931"/>
            <a:ext cx="0" cy="2325749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>
            <p:custDataLst>
              <p:tags r:id="rId9"/>
            </p:custDataLst>
          </p:nvPr>
        </p:nvGrpSpPr>
        <p:grpSpPr>
          <a:xfrm>
            <a:off x="1456353" y="1763266"/>
            <a:ext cx="4540898" cy="304800"/>
            <a:chOff x="1456353" y="1991863"/>
            <a:chExt cx="4540898" cy="304800"/>
          </a:xfrm>
        </p:grpSpPr>
        <p:sp>
          <p:nvSpPr>
            <p:cNvPr id="47" name="Rectangle 46"/>
            <p:cNvSpPr/>
            <p:nvPr/>
          </p:nvSpPr>
          <p:spPr>
            <a:xfrm>
              <a:off x="1456353" y="1991863"/>
              <a:ext cx="12954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079102" y="1991863"/>
              <a:ext cx="12954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701851" y="1991863"/>
              <a:ext cx="12954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456353" y="1991863"/>
              <a:ext cx="647700" cy="304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079102" y="1991863"/>
              <a:ext cx="647700" cy="304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701851" y="1991863"/>
              <a:ext cx="647700" cy="304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9" name="Group 58"/>
          <p:cNvGrpSpPr/>
          <p:nvPr>
            <p:custDataLst>
              <p:tags r:id="rId10"/>
            </p:custDataLst>
          </p:nvPr>
        </p:nvGrpSpPr>
        <p:grpSpPr>
          <a:xfrm>
            <a:off x="1456353" y="2218050"/>
            <a:ext cx="4540898" cy="305439"/>
            <a:chOff x="1456353" y="1991224"/>
            <a:chExt cx="4540898" cy="305439"/>
          </a:xfrm>
        </p:grpSpPr>
        <p:sp>
          <p:nvSpPr>
            <p:cNvPr id="60" name="Rectangle 59"/>
            <p:cNvSpPr/>
            <p:nvPr/>
          </p:nvSpPr>
          <p:spPr>
            <a:xfrm>
              <a:off x="1456353" y="1991863"/>
              <a:ext cx="12954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079102" y="1991863"/>
              <a:ext cx="12954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701851" y="1991863"/>
              <a:ext cx="12954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456353" y="1991863"/>
              <a:ext cx="647700" cy="304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079102" y="1991863"/>
              <a:ext cx="647700" cy="304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701851" y="1991863"/>
              <a:ext cx="647700" cy="304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104053" y="1991863"/>
              <a:ext cx="32385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726802" y="1991224"/>
              <a:ext cx="32385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701851" y="1991863"/>
              <a:ext cx="1295400" cy="30480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>
                  <a:lumMod val="95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6" name="Straight Arrow Connector 5"/>
          <p:cNvCxnSpPr/>
          <p:nvPr>
            <p:custDataLst>
              <p:tags r:id="rId11"/>
            </p:custDataLst>
          </p:nvPr>
        </p:nvCxnSpPr>
        <p:spPr>
          <a:xfrm>
            <a:off x="870465" y="2133603"/>
            <a:ext cx="47978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>
            <p:custDataLst>
              <p:tags r:id="rId12"/>
            </p:custDataLst>
          </p:nvPr>
        </p:nvSpPr>
        <p:spPr>
          <a:xfrm>
            <a:off x="121542" y="1943467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Write</a:t>
            </a:r>
          </a:p>
          <a:p>
            <a:pPr algn="ctr"/>
            <a:r>
              <a:rPr lang="en-US" dirty="0" smtClean="0"/>
              <a:t>starts</a:t>
            </a:r>
            <a:endParaRPr lang="en-US" dirty="0"/>
          </a:p>
        </p:txBody>
      </p:sp>
      <p:cxnSp>
        <p:nvCxnSpPr>
          <p:cNvPr id="77" name="Straight Arrow Connector 76"/>
          <p:cNvCxnSpPr/>
          <p:nvPr>
            <p:custDataLst>
              <p:tags r:id="rId13"/>
            </p:custDataLst>
          </p:nvPr>
        </p:nvCxnSpPr>
        <p:spPr>
          <a:xfrm flipH="1">
            <a:off x="870464" y="3944038"/>
            <a:ext cx="47978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Multiply 8"/>
          <p:cNvSpPr/>
          <p:nvPr>
            <p:custDataLst>
              <p:tags r:id="rId14"/>
            </p:custDataLst>
          </p:nvPr>
        </p:nvSpPr>
        <p:spPr>
          <a:xfrm>
            <a:off x="5105400" y="2184079"/>
            <a:ext cx="381000" cy="374020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0" name="TextBox 109"/>
          <p:cNvSpPr txBox="1"/>
          <p:nvPr>
            <p:custDataLst>
              <p:tags r:id="rId15"/>
            </p:custDataLst>
          </p:nvPr>
        </p:nvSpPr>
        <p:spPr>
          <a:xfrm>
            <a:off x="151357" y="3801073"/>
            <a:ext cx="719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Write</a:t>
            </a:r>
          </a:p>
          <a:p>
            <a:pPr algn="ctr"/>
            <a:r>
              <a:rPr lang="en-US" dirty="0" smtClean="0"/>
              <a:t>ends</a:t>
            </a:r>
            <a:endParaRPr lang="en-US" dirty="0"/>
          </a:p>
        </p:txBody>
      </p:sp>
      <p:grpSp>
        <p:nvGrpSpPr>
          <p:cNvPr id="24" name="Group 23"/>
          <p:cNvGrpSpPr/>
          <p:nvPr>
            <p:custDataLst>
              <p:tags r:id="rId16"/>
            </p:custDataLst>
          </p:nvPr>
        </p:nvGrpSpPr>
        <p:grpSpPr>
          <a:xfrm>
            <a:off x="1456353" y="3074784"/>
            <a:ext cx="6163647" cy="374020"/>
            <a:chOff x="1456353" y="3778945"/>
            <a:chExt cx="6163647" cy="374020"/>
          </a:xfrm>
        </p:grpSpPr>
        <p:grpSp>
          <p:nvGrpSpPr>
            <p:cNvPr id="108" name="Group 107"/>
            <p:cNvGrpSpPr/>
            <p:nvPr>
              <p:custDataLst>
                <p:tags r:id="rId22"/>
              </p:custDataLst>
            </p:nvPr>
          </p:nvGrpSpPr>
          <p:grpSpPr>
            <a:xfrm>
              <a:off x="1456353" y="3813555"/>
              <a:ext cx="6163647" cy="304800"/>
              <a:chOff x="1456353" y="1991863"/>
              <a:chExt cx="6163647" cy="304800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1456353" y="1991863"/>
                <a:ext cx="1295400" cy="3048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3079102" y="1991863"/>
                <a:ext cx="1295400" cy="3048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4701851" y="1991863"/>
                <a:ext cx="1295400" cy="3048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6324600" y="1991863"/>
                <a:ext cx="1295400" cy="3048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1456353" y="1991863"/>
                <a:ext cx="1295400" cy="3048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3079102" y="1991863"/>
                <a:ext cx="1295400" cy="3048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4701851" y="1991863"/>
                <a:ext cx="647700" cy="3048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6324600" y="1991863"/>
                <a:ext cx="1295400" cy="3048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2" name="Rectangle 101"/>
            <p:cNvSpPr/>
            <p:nvPr>
              <p:custDataLst>
                <p:tags r:id="rId23"/>
              </p:custDataLst>
            </p:nvPr>
          </p:nvSpPr>
          <p:spPr>
            <a:xfrm>
              <a:off x="2104053" y="3813555"/>
              <a:ext cx="32385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Rectangle 103"/>
            <p:cNvSpPr/>
            <p:nvPr>
              <p:custDataLst>
                <p:tags r:id="rId24"/>
              </p:custDataLst>
            </p:nvPr>
          </p:nvSpPr>
          <p:spPr>
            <a:xfrm>
              <a:off x="3725830" y="3813555"/>
              <a:ext cx="32385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Rectangle 108"/>
            <p:cNvSpPr/>
            <p:nvPr>
              <p:custDataLst>
                <p:tags r:id="rId25"/>
              </p:custDataLst>
            </p:nvPr>
          </p:nvSpPr>
          <p:spPr>
            <a:xfrm>
              <a:off x="6971328" y="3813555"/>
              <a:ext cx="323850" cy="3048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4701851" y="3813555"/>
              <a:ext cx="1295400" cy="30480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>
                  <a:lumMod val="95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Multiply 144"/>
            <p:cNvSpPr/>
            <p:nvPr>
              <p:custDataLst>
                <p:tags r:id="rId26"/>
              </p:custDataLst>
            </p:nvPr>
          </p:nvSpPr>
          <p:spPr>
            <a:xfrm>
              <a:off x="5105400" y="3778945"/>
              <a:ext cx="381000" cy="374020"/>
            </a:xfrm>
            <a:prstGeom prst="mathMultiply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4" name="TextBox 3"/>
          <p:cNvSpPr txBox="1"/>
          <p:nvPr>
            <p:custDataLst>
              <p:tags r:id="rId17"/>
            </p:custDataLst>
          </p:nvPr>
        </p:nvSpPr>
        <p:spPr>
          <a:xfrm>
            <a:off x="1456354" y="2590803"/>
            <a:ext cx="6163646" cy="381000"/>
          </a:xfrm>
          <a:prstGeom prst="rect">
            <a:avLst/>
          </a:prstGeom>
          <a:solidFill>
            <a:schemeClr val="bg1">
              <a:alpha val="87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Open segment 20, close segment 19</a:t>
            </a:r>
            <a:endParaRPr lang="en-US" dirty="0"/>
          </a:p>
        </p:txBody>
      </p:sp>
      <p:sp>
        <p:nvSpPr>
          <p:cNvPr id="150" name="Rectangle 149"/>
          <p:cNvSpPr/>
          <p:nvPr>
            <p:custDataLst>
              <p:tags r:id="rId18"/>
            </p:custDataLst>
          </p:nvPr>
        </p:nvSpPr>
        <p:spPr>
          <a:xfrm>
            <a:off x="4992655" y="4038603"/>
            <a:ext cx="2703545" cy="5345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Min Head Id: 20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1" name="TextBox 150"/>
          <p:cNvSpPr txBox="1"/>
          <p:nvPr>
            <p:custDataLst>
              <p:tags r:id="rId19"/>
            </p:custDataLst>
          </p:nvPr>
        </p:nvSpPr>
        <p:spPr>
          <a:xfrm>
            <a:off x="1465879" y="3486839"/>
            <a:ext cx="6163646" cy="381000"/>
          </a:xfrm>
          <a:prstGeom prst="rect">
            <a:avLst/>
          </a:prstGeom>
          <a:solidFill>
            <a:schemeClr val="bg1">
              <a:alpha val="87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Update Min Head Segment Id on Coordinator</a:t>
            </a:r>
            <a:endParaRPr lang="en-US" dirty="0"/>
          </a:p>
        </p:txBody>
      </p:sp>
      <p:cxnSp>
        <p:nvCxnSpPr>
          <p:cNvPr id="15" name="Elbow Connector 14"/>
          <p:cNvCxnSpPr/>
          <p:nvPr>
            <p:custDataLst>
              <p:tags r:id="rId20"/>
            </p:custDataLst>
          </p:nvPr>
        </p:nvCxnSpPr>
        <p:spPr>
          <a:xfrm rot="16200000" flipH="1">
            <a:off x="7190613" y="3762169"/>
            <a:ext cx="610152" cy="401022"/>
          </a:xfrm>
          <a:prstGeom prst="bentConnector4">
            <a:avLst>
              <a:gd name="adj1" fmla="val 3123"/>
              <a:gd name="adj2" fmla="val 247261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>
            <p:custDataLst>
              <p:tags r:id="rId21"/>
            </p:custDataLst>
          </p:nvPr>
        </p:nvSpPr>
        <p:spPr>
          <a:xfrm rot="5400000">
            <a:off x="7841770" y="2383985"/>
            <a:ext cx="558728" cy="369332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552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982"/>
    </mc:Choice>
    <mc:Fallback xmlns="">
      <p:transition spd="slow" advTm="147982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Fault-tolerant Distributed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Detecting incomplete logs</a:t>
            </a:r>
          </a:p>
          <a:p>
            <a:pPr lvl="1"/>
            <a:r>
              <a:rPr lang="en-US" dirty="0"/>
              <a:t>Broadcast to find replicas</a:t>
            </a:r>
          </a:p>
          <a:p>
            <a:pPr lvl="1"/>
            <a:r>
              <a:rPr lang="en-US" dirty="0"/>
              <a:t>Log </a:t>
            </a:r>
            <a:r>
              <a:rPr lang="en-US" dirty="0" smtClean="0"/>
              <a:t>digest provides catalog of segments</a:t>
            </a:r>
          </a:p>
          <a:p>
            <a:pPr lvl="1"/>
            <a:r>
              <a:rPr lang="en-US" dirty="0" smtClean="0"/>
              <a:t>Head </a:t>
            </a:r>
            <a:r>
              <a:rPr lang="en-US" dirty="0"/>
              <a:t>of </a:t>
            </a:r>
            <a:r>
              <a:rPr lang="en-US" dirty="0" smtClean="0"/>
              <a:t>log ensures up-to-date digest is found</a:t>
            </a:r>
            <a:endParaRPr lang="en-US" dirty="0"/>
          </a:p>
          <a:p>
            <a:r>
              <a:rPr lang="en-US" dirty="0" smtClean="0"/>
              <a:t>Replica consistency</a:t>
            </a:r>
          </a:p>
          <a:p>
            <a:pPr lvl="1"/>
            <a:r>
              <a:rPr lang="en-US" dirty="0"/>
              <a:t>Atomic replica </a:t>
            </a:r>
            <a:r>
              <a:rPr lang="en-US" dirty="0" smtClean="0"/>
              <a:t>recreation for most segments</a:t>
            </a:r>
          </a:p>
          <a:p>
            <a:pPr lvl="1"/>
            <a:r>
              <a:rPr lang="en-US" dirty="0" smtClean="0"/>
              <a:t>Centralized minimum head id invalidates lost replicas</a:t>
            </a:r>
          </a:p>
          <a:p>
            <a:r>
              <a:rPr lang="en-US" dirty="0" smtClean="0"/>
              <a:t>No centralization during normal operation</a:t>
            </a:r>
            <a:endParaRPr lang="en-US" dirty="0"/>
          </a:p>
          <a:p>
            <a:pPr lvl="1"/>
            <a:r>
              <a:rPr lang="en-US" dirty="0"/>
              <a:t>Even during </a:t>
            </a:r>
            <a:r>
              <a:rPr lang="en-US" dirty="0" smtClean="0"/>
              <a:t>transitions between segments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38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484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097"/>
    </mc:Choice>
    <mc:Fallback xmlns="">
      <p:transition spd="slow" advTm="121097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What’s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219200"/>
            <a:ext cx="6172200" cy="4906963"/>
          </a:xfrm>
        </p:spPr>
        <p:txBody>
          <a:bodyPr/>
          <a:lstStyle/>
          <a:p>
            <a:r>
              <a:rPr lang="en-US" dirty="0" smtClean="0"/>
              <a:t>Normal operation</a:t>
            </a:r>
          </a:p>
          <a:p>
            <a:pPr lvl="1"/>
            <a:r>
              <a:rPr lang="en-US" dirty="0"/>
              <a:t>Low </a:t>
            </a:r>
            <a:r>
              <a:rPr lang="en-US" dirty="0" smtClean="0"/>
              <a:t>latency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5 µs </a:t>
            </a:r>
            <a:r>
              <a:rPr lang="en-US" dirty="0" smtClean="0"/>
              <a:t>remote access</a:t>
            </a:r>
          </a:p>
          <a:p>
            <a:r>
              <a:rPr lang="en-US" dirty="0" smtClean="0"/>
              <a:t>Master recovery</a:t>
            </a:r>
          </a:p>
          <a:p>
            <a:pPr lvl="1"/>
            <a:r>
              <a:rPr lang="en-US" dirty="0" smtClean="0"/>
              <a:t>1 - 2 s restoration of availability after failures</a:t>
            </a:r>
          </a:p>
          <a:p>
            <a:r>
              <a:rPr lang="en-US" dirty="0" smtClean="0"/>
              <a:t>Backup recovery</a:t>
            </a:r>
          </a:p>
          <a:p>
            <a:pPr lvl="1"/>
            <a:r>
              <a:rPr lang="en-US" dirty="0" smtClean="0"/>
              <a:t>Durability safely maintained via re-replication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39</a:t>
            </a:fld>
            <a:endParaRPr lang="en-US" dirty="0"/>
          </a:p>
        </p:txBody>
      </p:sp>
      <p:cxnSp>
        <p:nvCxnSpPr>
          <p:cNvPr id="6" name="Straight Arrow Connector 5"/>
          <p:cNvCxnSpPr/>
          <p:nvPr>
            <p:custDataLst>
              <p:tags r:id="rId5"/>
            </p:custDataLst>
          </p:nvPr>
        </p:nvCxnSpPr>
        <p:spPr>
          <a:xfrm>
            <a:off x="8239223" y="672966"/>
            <a:ext cx="0" cy="5499234"/>
          </a:xfrm>
          <a:prstGeom prst="straightConnector1">
            <a:avLst/>
          </a:prstGeom>
          <a:ln>
            <a:prstDash val="sysDash"/>
            <a:tailEnd type="arrow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Oval 6"/>
          <p:cNvSpPr/>
          <p:nvPr>
            <p:custDataLst>
              <p:tags r:id="rId6"/>
            </p:custDataLst>
          </p:nvPr>
        </p:nvSpPr>
        <p:spPr>
          <a:xfrm>
            <a:off x="8158211" y="1362772"/>
            <a:ext cx="162025" cy="162025"/>
          </a:xfrm>
          <a:prstGeom prst="ellipse">
            <a:avLst/>
          </a:prstGeom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883648" y="1259118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[Fall 2009]</a:t>
            </a:r>
            <a:endParaRPr lang="en-US" dirty="0"/>
          </a:p>
        </p:txBody>
      </p:sp>
      <p:sp>
        <p:nvSpPr>
          <p:cNvPr id="10" name="Oval 9"/>
          <p:cNvSpPr/>
          <p:nvPr>
            <p:custDataLst>
              <p:tags r:id="rId8"/>
            </p:custDataLst>
          </p:nvPr>
        </p:nvSpPr>
        <p:spPr>
          <a:xfrm>
            <a:off x="8158211" y="1877888"/>
            <a:ext cx="162025" cy="162025"/>
          </a:xfrm>
          <a:prstGeom prst="ellipse">
            <a:avLst/>
          </a:prstGeom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883648" y="1774234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[Fall 2010]</a:t>
            </a:r>
            <a:endParaRPr lang="en-US" dirty="0"/>
          </a:p>
        </p:txBody>
      </p:sp>
      <p:sp>
        <p:nvSpPr>
          <p:cNvPr id="12" name="Oval 11"/>
          <p:cNvSpPr/>
          <p:nvPr>
            <p:custDataLst>
              <p:tags r:id="rId10"/>
            </p:custDataLst>
          </p:nvPr>
        </p:nvSpPr>
        <p:spPr>
          <a:xfrm>
            <a:off x="8156605" y="2412613"/>
            <a:ext cx="162025" cy="162025"/>
          </a:xfrm>
          <a:prstGeom prst="ellipse">
            <a:avLst/>
          </a:prstGeom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>
            <p:custDataLst>
              <p:tags r:id="rId11"/>
            </p:custDataLst>
          </p:nvPr>
        </p:nvSpPr>
        <p:spPr>
          <a:xfrm>
            <a:off x="6634025" y="2308959"/>
            <a:ext cx="1509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[SOSP 2011]</a:t>
            </a:r>
            <a:endParaRPr lang="en-US" dirty="0"/>
          </a:p>
        </p:txBody>
      </p:sp>
      <p:sp>
        <p:nvSpPr>
          <p:cNvPr id="14" name="Oval 13"/>
          <p:cNvSpPr/>
          <p:nvPr>
            <p:custDataLst>
              <p:tags r:id="rId12"/>
            </p:custDataLst>
          </p:nvPr>
        </p:nvSpPr>
        <p:spPr>
          <a:xfrm>
            <a:off x="8156605" y="3837454"/>
            <a:ext cx="162025" cy="162025"/>
          </a:xfrm>
          <a:prstGeom prst="ellipse">
            <a:avLst/>
          </a:prstGeom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>
            <p:custDataLst>
              <p:tags r:id="rId13"/>
            </p:custDataLst>
          </p:nvPr>
        </p:nvSpPr>
        <p:spPr>
          <a:xfrm>
            <a:off x="6856394" y="3733800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[Feb 2012]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119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089"/>
    </mc:Choice>
    <mc:Fallback xmlns="">
      <p:transition spd="slow" advTm="5208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Durability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Minimal impact on normal case performance</a:t>
            </a:r>
          </a:p>
          <a:p>
            <a:r>
              <a:rPr lang="en-US" dirty="0" smtClean="0"/>
              <a:t>Remain available during typical failures</a:t>
            </a:r>
          </a:p>
          <a:p>
            <a:r>
              <a:rPr lang="en-US" dirty="0" smtClean="0"/>
              <a:t>Remain durable during massive/correlated failures</a:t>
            </a:r>
          </a:p>
          <a:p>
            <a:r>
              <a:rPr lang="en-US" dirty="0" smtClean="0"/>
              <a:t>No undetected data loss</a:t>
            </a:r>
          </a:p>
          <a:p>
            <a:r>
              <a:rPr lang="en-US" dirty="0" smtClean="0"/>
              <a:t>Low cost, low energy</a:t>
            </a:r>
          </a:p>
          <a:p>
            <a:pPr lvl="1"/>
            <a:r>
              <a:rPr lang="en-US" dirty="0" smtClean="0"/>
              <a:t>Use commodity datacenter hardware available in a few years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The </a:t>
            </a:r>
            <a:r>
              <a:rPr lang="en-US" dirty="0">
                <a:solidFill>
                  <a:schemeClr val="accent2"/>
                </a:solidFill>
              </a:rPr>
              <a:t>performance of RAM-based </a:t>
            </a:r>
            <a:r>
              <a:rPr lang="en-US" dirty="0" smtClean="0">
                <a:solidFill>
                  <a:schemeClr val="accent2"/>
                </a:solidFill>
              </a:rPr>
              <a:t>storage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with durability of traditional datacenter storage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910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962"/>
    </mc:Choice>
    <mc:Fallback xmlns="">
      <p:transition spd="slow" advTm="104962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What’s left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219200"/>
            <a:ext cx="61722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Massive Failures/Cluster Restart</a:t>
            </a:r>
          </a:p>
          <a:p>
            <a:pPr lvl="1"/>
            <a:r>
              <a:rPr lang="en-US" dirty="0" smtClean="0"/>
              <a:t>Replica garbage collection from backups</a:t>
            </a:r>
          </a:p>
          <a:p>
            <a:pPr lvl="1"/>
            <a:r>
              <a:rPr lang="en-US" dirty="0" smtClean="0"/>
              <a:t>Master recovery on coordinator</a:t>
            </a:r>
          </a:p>
          <a:p>
            <a:pPr lvl="2"/>
            <a:r>
              <a:rPr lang="en-US" dirty="0" smtClean="0"/>
              <a:t>Recoveries which can wait for lost replicas</a:t>
            </a:r>
          </a:p>
          <a:p>
            <a:r>
              <a:rPr lang="en-US" dirty="0" smtClean="0"/>
              <a:t>Experiment with longer-lived </a:t>
            </a:r>
            <a:r>
              <a:rPr lang="en-US" dirty="0" err="1" smtClean="0"/>
              <a:t>RAMCloud</a:t>
            </a:r>
            <a:r>
              <a:rPr lang="en-US" dirty="0"/>
              <a:t> </a:t>
            </a:r>
            <a:r>
              <a:rPr lang="en-US" dirty="0" smtClean="0"/>
              <a:t>instances</a:t>
            </a:r>
          </a:p>
          <a:p>
            <a:pPr lvl="1"/>
            <a:r>
              <a:rPr lang="en-US" dirty="0" smtClean="0"/>
              <a:t>Work out kinks</a:t>
            </a:r>
          </a:p>
          <a:p>
            <a:pPr lvl="1"/>
            <a:r>
              <a:rPr lang="en-US" dirty="0" smtClean="0"/>
              <a:t>Measure/understand complex interactions</a:t>
            </a:r>
          </a:p>
          <a:p>
            <a:pPr lvl="2"/>
            <a:r>
              <a:rPr lang="en-US" dirty="0" smtClean="0"/>
              <a:t>e.g. Multiple recoveries, impact of recovery on normal operation, storage leaks, etc.</a:t>
            </a:r>
          </a:p>
          <a:p>
            <a:r>
              <a:rPr lang="en-US" dirty="0" smtClean="0"/>
              <a:t>Explore strategies for surviving permanent backup failures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40</a:t>
            </a:fld>
            <a:endParaRPr lang="en-US" dirty="0"/>
          </a:p>
        </p:txBody>
      </p:sp>
      <p:cxnSp>
        <p:nvCxnSpPr>
          <p:cNvPr id="5" name="Straight Arrow Connector 4"/>
          <p:cNvCxnSpPr/>
          <p:nvPr>
            <p:custDataLst>
              <p:tags r:id="rId5"/>
            </p:custDataLst>
          </p:nvPr>
        </p:nvCxnSpPr>
        <p:spPr>
          <a:xfrm>
            <a:off x="8239223" y="672966"/>
            <a:ext cx="0" cy="5499234"/>
          </a:xfrm>
          <a:prstGeom prst="straightConnector1">
            <a:avLst/>
          </a:prstGeom>
          <a:ln>
            <a:prstDash val="sysDash"/>
            <a:tailEnd type="arrow"/>
          </a:ln>
          <a:effectLst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Oval 5"/>
          <p:cNvSpPr/>
          <p:nvPr>
            <p:custDataLst>
              <p:tags r:id="rId6"/>
            </p:custDataLst>
          </p:nvPr>
        </p:nvSpPr>
        <p:spPr>
          <a:xfrm>
            <a:off x="8158211" y="1258322"/>
            <a:ext cx="162025" cy="162025"/>
          </a:xfrm>
          <a:prstGeom prst="ellipse">
            <a:avLst/>
          </a:prstGeom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7"/>
            </p:custDataLst>
          </p:nvPr>
        </p:nvSpPr>
        <p:spPr>
          <a:xfrm>
            <a:off x="6588696" y="1154668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[Spring 2012]</a:t>
            </a:r>
            <a:endParaRPr lang="en-US" dirty="0"/>
          </a:p>
        </p:txBody>
      </p:sp>
      <p:sp>
        <p:nvSpPr>
          <p:cNvPr id="8" name="Oval 7"/>
          <p:cNvSpPr/>
          <p:nvPr>
            <p:custDataLst>
              <p:tags r:id="rId8"/>
            </p:custDataLst>
          </p:nvPr>
        </p:nvSpPr>
        <p:spPr>
          <a:xfrm>
            <a:off x="8158211" y="1703854"/>
            <a:ext cx="162025" cy="162025"/>
          </a:xfrm>
          <a:prstGeom prst="ellipse">
            <a:avLst/>
          </a:prstGeom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9"/>
            </p:custDataLst>
          </p:nvPr>
        </p:nvSpPr>
        <p:spPr>
          <a:xfrm>
            <a:off x="6896472" y="1600200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[Apr 2012]</a:t>
            </a:r>
            <a:endParaRPr lang="en-US" dirty="0"/>
          </a:p>
        </p:txBody>
      </p:sp>
      <p:sp>
        <p:nvSpPr>
          <p:cNvPr id="10" name="Oval 9"/>
          <p:cNvSpPr/>
          <p:nvPr>
            <p:custDataLst>
              <p:tags r:id="rId10"/>
            </p:custDataLst>
          </p:nvPr>
        </p:nvSpPr>
        <p:spPr>
          <a:xfrm>
            <a:off x="8156605" y="2096522"/>
            <a:ext cx="162025" cy="162025"/>
          </a:xfrm>
          <a:prstGeom prst="ellipse">
            <a:avLst/>
          </a:prstGeom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>
            <p:custDataLst>
              <p:tags r:id="rId11"/>
            </p:custDataLst>
          </p:nvPr>
        </p:nvSpPr>
        <p:spPr>
          <a:xfrm>
            <a:off x="6240841" y="1992868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[May-June 2012]</a:t>
            </a:r>
            <a:endParaRPr lang="en-US" dirty="0"/>
          </a:p>
        </p:txBody>
      </p:sp>
      <p:sp>
        <p:nvSpPr>
          <p:cNvPr id="12" name="Oval 11"/>
          <p:cNvSpPr/>
          <p:nvPr>
            <p:custDataLst>
              <p:tags r:id="rId12"/>
            </p:custDataLst>
          </p:nvPr>
        </p:nvSpPr>
        <p:spPr>
          <a:xfrm>
            <a:off x="8156605" y="3010922"/>
            <a:ext cx="162025" cy="162025"/>
          </a:xfrm>
          <a:prstGeom prst="ellipse">
            <a:avLst/>
          </a:prstGeom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>
            <p:custDataLst>
              <p:tags r:id="rId13"/>
            </p:custDataLst>
          </p:nvPr>
        </p:nvSpPr>
        <p:spPr>
          <a:xfrm>
            <a:off x="6381905" y="2907268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[Summer 2012]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381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924"/>
    </mc:Choice>
    <mc:Fallback xmlns="">
      <p:transition spd="slow" advTm="87924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RAM’s volatility makes it difficult to use for storage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pplications expect large-scale storage to be durable</a:t>
            </a:r>
          </a:p>
          <a:p>
            <a:pPr lvl="1"/>
            <a:r>
              <a:rPr lang="en-US" dirty="0" err="1" smtClean="0"/>
              <a:t>RAMCloud’s</a:t>
            </a:r>
            <a:r>
              <a:rPr lang="en-US" dirty="0" smtClean="0"/>
              <a:t> durability </a:t>
            </a:r>
            <a:r>
              <a:rPr lang="en-US" dirty="0"/>
              <a:t>&amp; </a:t>
            </a:r>
            <a:r>
              <a:rPr lang="en-US" dirty="0" smtClean="0"/>
              <a:t>availability solve this</a:t>
            </a:r>
            <a:endParaRPr lang="en-US" dirty="0"/>
          </a:p>
          <a:p>
            <a:r>
              <a:rPr lang="en-US" dirty="0" err="1" smtClean="0"/>
              <a:t>RAMCloud</a:t>
            </a:r>
            <a:r>
              <a:rPr lang="en-US" dirty="0" smtClean="0"/>
              <a:t> provides general </a:t>
            </a:r>
            <a:r>
              <a:rPr lang="en-US" dirty="0"/>
              <a:t>purpose storage in RAM</a:t>
            </a:r>
          </a:p>
          <a:p>
            <a:pPr lvl="1"/>
            <a:r>
              <a:rPr lang="en-US" dirty="0"/>
              <a:t>Low </a:t>
            </a:r>
            <a:r>
              <a:rPr lang="en-US" dirty="0" smtClean="0"/>
              <a:t>latency with large scale</a:t>
            </a:r>
          </a:p>
          <a:p>
            <a:r>
              <a:rPr lang="en-US" dirty="0" smtClean="0"/>
              <a:t>Enables new applications </a:t>
            </a:r>
            <a:r>
              <a:rPr lang="en-US" dirty="0"/>
              <a:t>which </a:t>
            </a:r>
            <a:r>
              <a:rPr lang="en-US" dirty="0" smtClean="0"/>
              <a:t>access more data</a:t>
            </a:r>
            <a:endParaRPr lang="en-US" dirty="0"/>
          </a:p>
          <a:p>
            <a:r>
              <a:rPr lang="en-US" dirty="0" smtClean="0"/>
              <a:t>Simplifies </a:t>
            </a:r>
            <a:r>
              <a:rPr lang="en-US" dirty="0"/>
              <a:t>development of large scale </a:t>
            </a:r>
            <a:r>
              <a:rPr lang="en-US" dirty="0" smtClean="0"/>
              <a:t>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41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957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326"/>
    </mc:Choice>
    <mc:Fallback xmlns="">
      <p:transition spd="slow" advTm="55326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42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90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219200"/>
            <a:ext cx="61722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Master Recovery</a:t>
            </a:r>
          </a:p>
          <a:p>
            <a:r>
              <a:rPr lang="en-US" dirty="0" smtClean="0"/>
              <a:t>Backup Recovery</a:t>
            </a:r>
            <a:endParaRPr lang="en-US" dirty="0"/>
          </a:p>
          <a:p>
            <a:r>
              <a:rPr lang="en-US" dirty="0" smtClean="0"/>
              <a:t>Massive Failures/Cluster Restart</a:t>
            </a:r>
          </a:p>
          <a:p>
            <a:r>
              <a:rPr lang="en-US" dirty="0" smtClean="0"/>
              <a:t>Distributed Log</a:t>
            </a:r>
          </a:p>
          <a:p>
            <a:pPr lvl="1"/>
            <a:r>
              <a:rPr lang="en-US" dirty="0" smtClean="0"/>
              <a:t>Key structure underlying </a:t>
            </a:r>
            <a:r>
              <a:rPr lang="en-US" dirty="0" err="1" smtClean="0"/>
              <a:t>RAMCloud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4"/>
            </p:custDataLst>
          </p:nvPr>
        </p:nvSpPr>
        <p:spPr>
          <a:xfrm>
            <a:off x="6019800" y="1219200"/>
            <a:ext cx="609600" cy="1524000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Elbow Connector 6"/>
          <p:cNvCxnSpPr>
            <a:stCxn id="4" idx="1"/>
          </p:cNvCxnSpPr>
          <p:nvPr>
            <p:custDataLst>
              <p:tags r:id="rId5"/>
            </p:custDataLst>
          </p:nvPr>
        </p:nvCxnSpPr>
        <p:spPr>
          <a:xfrm rot="10800000" flipV="1">
            <a:off x="6248400" y="1981200"/>
            <a:ext cx="381001" cy="1524000"/>
          </a:xfrm>
          <a:prstGeom prst="bentConnector4">
            <a:avLst>
              <a:gd name="adj1" fmla="val -119999"/>
              <a:gd name="adj2" fmla="val 100625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48088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711"/>
    </mc:Choice>
    <mc:Fallback xmlns="">
      <p:transition spd="slow" advTm="2871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Group 115"/>
          <p:cNvGrpSpPr/>
          <p:nvPr>
            <p:custDataLst>
              <p:tags r:id="rId2"/>
            </p:custDataLst>
          </p:nvPr>
        </p:nvGrpSpPr>
        <p:grpSpPr>
          <a:xfrm>
            <a:off x="1984051" y="4412403"/>
            <a:ext cx="800315" cy="948214"/>
            <a:chOff x="1905000" y="3429000"/>
            <a:chExt cx="873071" cy="1034415"/>
          </a:xfrm>
        </p:grpSpPr>
        <p:sp>
          <p:nvSpPr>
            <p:cNvPr id="118" name="Rounded Rectangle 117"/>
            <p:cNvSpPr/>
            <p:nvPr/>
          </p:nvSpPr>
          <p:spPr>
            <a:xfrm>
              <a:off x="1905001" y="3429000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1905001" y="3888486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Backup</a:t>
              </a:r>
              <a:endParaRPr lang="en-US" dirty="0"/>
            </a:p>
          </p:txBody>
        </p:sp>
        <p:grpSp>
          <p:nvGrpSpPr>
            <p:cNvPr id="123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124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7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8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9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</p:grpSp>
      </p:grpSp>
      <p:cxnSp>
        <p:nvCxnSpPr>
          <p:cNvPr id="126" name="Straight Connector 125"/>
          <p:cNvCxnSpPr>
            <a:stCxn id="125" idx="1"/>
            <a:endCxn id="95" idx="0"/>
          </p:cNvCxnSpPr>
          <p:nvPr>
            <p:custDataLst>
              <p:tags r:id="rId3"/>
            </p:custDataLst>
          </p:nvPr>
        </p:nvCxnSpPr>
        <p:spPr>
          <a:xfrm flipH="1">
            <a:off x="4797134" y="2898775"/>
            <a:ext cx="1222666" cy="488693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>
            <p:custDataLst>
              <p:tags r:id="rId4"/>
            </p:custDataLst>
          </p:nvPr>
        </p:nvCxnSpPr>
        <p:spPr>
          <a:xfrm>
            <a:off x="2355743" y="3911600"/>
            <a:ext cx="0" cy="488950"/>
          </a:xfrm>
          <a:prstGeom prst="line">
            <a:avLst/>
          </a:prstGeom>
          <a:ln w="127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>
            <p:custDataLst>
              <p:tags r:id="rId5"/>
            </p:custDataLst>
          </p:nvPr>
        </p:nvCxnSpPr>
        <p:spPr>
          <a:xfrm>
            <a:off x="3435458" y="3981450"/>
            <a:ext cx="0" cy="419100"/>
          </a:xfrm>
          <a:prstGeom prst="line">
            <a:avLst/>
          </a:prstGeom>
          <a:ln w="127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endCxn id="58" idx="0"/>
          </p:cNvCxnSpPr>
          <p:nvPr>
            <p:custDataLst>
              <p:tags r:id="rId6"/>
            </p:custDataLst>
          </p:nvPr>
        </p:nvCxnSpPr>
        <p:spPr>
          <a:xfrm>
            <a:off x="4222750" y="3911600"/>
            <a:ext cx="857143" cy="500803"/>
          </a:xfrm>
          <a:prstGeom prst="line">
            <a:avLst/>
          </a:prstGeom>
          <a:ln w="127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>
            <p:custDataLst>
              <p:tags r:id="rId7"/>
            </p:custDataLst>
          </p:nvPr>
        </p:nvCxnSpPr>
        <p:spPr>
          <a:xfrm flipH="1">
            <a:off x="1270108" y="3911600"/>
            <a:ext cx="612667" cy="488950"/>
          </a:xfrm>
          <a:prstGeom prst="line">
            <a:avLst/>
          </a:prstGeom>
          <a:ln w="12700" cap="rnd">
            <a:solidFill>
              <a:srgbClr val="4974CB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80" idx="2"/>
          </p:cNvCxnSpPr>
          <p:nvPr>
            <p:custDataLst>
              <p:tags r:id="rId8"/>
            </p:custDataLst>
          </p:nvPr>
        </p:nvCxnSpPr>
        <p:spPr>
          <a:xfrm flipH="1">
            <a:off x="2355742" y="2514600"/>
            <a:ext cx="1" cy="48895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5" idx="2"/>
          </p:cNvCxnSpPr>
          <p:nvPr>
            <p:custDataLst>
              <p:tags r:id="rId9"/>
            </p:custDataLst>
          </p:nvPr>
        </p:nvCxnSpPr>
        <p:spPr>
          <a:xfrm flipH="1">
            <a:off x="3435457" y="2514600"/>
            <a:ext cx="1" cy="48895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0" idx="2"/>
          </p:cNvCxnSpPr>
          <p:nvPr>
            <p:custDataLst>
              <p:tags r:id="rId10"/>
            </p:custDataLst>
          </p:nvPr>
        </p:nvCxnSpPr>
        <p:spPr>
          <a:xfrm flipH="1">
            <a:off x="4222750" y="2514600"/>
            <a:ext cx="857143" cy="62865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69" idx="2"/>
          </p:cNvCxnSpPr>
          <p:nvPr>
            <p:custDataLst>
              <p:tags r:id="rId11"/>
            </p:custDataLst>
          </p:nvPr>
        </p:nvCxnSpPr>
        <p:spPr>
          <a:xfrm>
            <a:off x="1270108" y="2514600"/>
            <a:ext cx="685477" cy="554052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>
            <p:custDataLst>
              <p:tags r:id="rId12"/>
            </p:custDataLst>
          </p:nvPr>
        </p:nvGrpSpPr>
        <p:grpSpPr>
          <a:xfrm>
            <a:off x="4679735" y="4412403"/>
            <a:ext cx="800315" cy="948214"/>
            <a:chOff x="1905000" y="3429000"/>
            <a:chExt cx="873071" cy="1034415"/>
          </a:xfrm>
        </p:grpSpPr>
        <p:sp>
          <p:nvSpPr>
            <p:cNvPr id="58" name="Rounded Rectangle 57"/>
            <p:cNvSpPr/>
            <p:nvPr/>
          </p:nvSpPr>
          <p:spPr>
            <a:xfrm>
              <a:off x="1905001" y="3429000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1905001" y="3888486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Backup</a:t>
              </a:r>
              <a:endParaRPr lang="en-US" dirty="0"/>
            </a:p>
          </p:txBody>
        </p:sp>
        <p:grpSp>
          <p:nvGrpSpPr>
            <p:cNvPr id="62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63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7" name="TextBox 66"/>
          <p:cNvSpPr txBox="1"/>
          <p:nvPr>
            <p:custDataLst>
              <p:tags r:id="rId13"/>
            </p:custDataLst>
          </p:nvPr>
        </p:nvSpPr>
        <p:spPr>
          <a:xfrm>
            <a:off x="3998138" y="4618488"/>
            <a:ext cx="545449" cy="5360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4974CB"/>
                </a:solidFill>
              </a:rPr>
              <a:t>…</a:t>
            </a:r>
            <a:endParaRPr lang="en-US" sz="3200" b="1" dirty="0">
              <a:solidFill>
                <a:srgbClr val="4974CB"/>
              </a:solidFill>
            </a:endParaRPr>
          </a:p>
        </p:txBody>
      </p:sp>
      <p:grpSp>
        <p:nvGrpSpPr>
          <p:cNvPr id="78" name="Group 77"/>
          <p:cNvGrpSpPr/>
          <p:nvPr>
            <p:custDataLst>
              <p:tags r:id="rId14"/>
            </p:custDataLst>
          </p:nvPr>
        </p:nvGrpSpPr>
        <p:grpSpPr>
          <a:xfrm>
            <a:off x="869950" y="1676400"/>
            <a:ext cx="800315" cy="838200"/>
            <a:chOff x="2022529" y="2335078"/>
            <a:chExt cx="873071" cy="914400"/>
          </a:xfrm>
        </p:grpSpPr>
        <p:sp>
          <p:nvSpPr>
            <p:cNvPr id="69" name="Rounded Rectangle 68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022529" y="2425179"/>
              <a:ext cx="873070" cy="3021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App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72" name="Straight Connector 71"/>
            <p:cNvCxnSpPr>
              <a:stCxn id="69" idx="1"/>
              <a:endCxn id="69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>
            <p:custDataLst>
              <p:tags r:id="rId15"/>
            </p:custDataLst>
          </p:nvPr>
        </p:nvGrpSpPr>
        <p:grpSpPr>
          <a:xfrm>
            <a:off x="1955585" y="1676400"/>
            <a:ext cx="800315" cy="838200"/>
            <a:chOff x="2022529" y="2335078"/>
            <a:chExt cx="873071" cy="914400"/>
          </a:xfrm>
        </p:grpSpPr>
        <p:sp>
          <p:nvSpPr>
            <p:cNvPr id="80" name="Rounded Rectangle 7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022529" y="2425179"/>
              <a:ext cx="873070" cy="3021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App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3" name="Straight Connector 82"/>
            <p:cNvCxnSpPr>
              <a:stCxn id="80" idx="1"/>
              <a:endCxn id="8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>
            <p:custDataLst>
              <p:tags r:id="rId16"/>
            </p:custDataLst>
          </p:nvPr>
        </p:nvGrpSpPr>
        <p:grpSpPr>
          <a:xfrm>
            <a:off x="3035300" y="1676400"/>
            <a:ext cx="800315" cy="838200"/>
            <a:chOff x="2022529" y="2335078"/>
            <a:chExt cx="873071" cy="914400"/>
          </a:xfrm>
        </p:grpSpPr>
        <p:sp>
          <p:nvSpPr>
            <p:cNvPr id="85" name="Rounded Rectangle 84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022529" y="2425179"/>
              <a:ext cx="873070" cy="3021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App</a:t>
              </a:r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88" name="Straight Connector 87"/>
            <p:cNvCxnSpPr>
              <a:stCxn id="85" idx="1"/>
              <a:endCxn id="85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>
            <p:custDataLst>
              <p:tags r:id="rId17"/>
            </p:custDataLst>
          </p:nvPr>
        </p:nvGrpSpPr>
        <p:grpSpPr>
          <a:xfrm>
            <a:off x="4679735" y="1676400"/>
            <a:ext cx="800315" cy="838200"/>
            <a:chOff x="2022529" y="2335078"/>
            <a:chExt cx="873071" cy="914400"/>
          </a:xfrm>
        </p:grpSpPr>
        <p:sp>
          <p:nvSpPr>
            <p:cNvPr id="90" name="Rounded Rectangle 89"/>
            <p:cNvSpPr/>
            <p:nvPr/>
          </p:nvSpPr>
          <p:spPr>
            <a:xfrm>
              <a:off x="2022529" y="2335078"/>
              <a:ext cx="873071" cy="914400"/>
            </a:xfrm>
            <a:prstGeom prst="round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022529" y="2425179"/>
              <a:ext cx="873070" cy="3021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App</a:t>
              </a:r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022529" y="2882379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Library</a:t>
              </a:r>
              <a:endParaRPr lang="en-US" dirty="0"/>
            </a:p>
          </p:txBody>
        </p:sp>
        <p:cxnSp>
          <p:nvCxnSpPr>
            <p:cNvPr id="93" name="Straight Connector 92"/>
            <p:cNvCxnSpPr>
              <a:stCxn id="90" idx="1"/>
              <a:endCxn id="90" idx="3"/>
            </p:cNvCxnSpPr>
            <p:nvPr/>
          </p:nvCxnSpPr>
          <p:spPr>
            <a:xfrm>
              <a:off x="2022529" y="2792278"/>
              <a:ext cx="873071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94" name="TextBox 93"/>
          <p:cNvSpPr txBox="1"/>
          <p:nvPr>
            <p:custDataLst>
              <p:tags r:id="rId18"/>
            </p:custDataLst>
          </p:nvPr>
        </p:nvSpPr>
        <p:spPr>
          <a:xfrm>
            <a:off x="3998993" y="1724940"/>
            <a:ext cx="545449" cy="5360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6"/>
                </a:solidFill>
              </a:rPr>
              <a:t>…</a:t>
            </a:r>
            <a:endParaRPr lang="en-US" sz="3200" b="1" dirty="0">
              <a:solidFill>
                <a:schemeClr val="accent6"/>
              </a:solidFill>
            </a:endParaRPr>
          </a:p>
        </p:txBody>
      </p:sp>
      <p:sp>
        <p:nvSpPr>
          <p:cNvPr id="95" name="Cloud 94"/>
          <p:cNvSpPr/>
          <p:nvPr>
            <p:custDataLst>
              <p:tags r:id="rId19"/>
            </p:custDataLst>
          </p:nvPr>
        </p:nvSpPr>
        <p:spPr>
          <a:xfrm rot="21480000" flipV="1">
            <a:off x="1238836" y="2855801"/>
            <a:ext cx="3562350" cy="1187450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TextBox 95"/>
          <p:cNvSpPr txBox="1"/>
          <p:nvPr>
            <p:custDataLst>
              <p:tags r:id="rId20"/>
            </p:custDataLst>
          </p:nvPr>
        </p:nvSpPr>
        <p:spPr>
          <a:xfrm>
            <a:off x="2109948" y="3068652"/>
            <a:ext cx="1885950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Datacenter</a:t>
            </a:r>
            <a:br>
              <a:rPr lang="en-US" sz="2400" dirty="0" smtClean="0"/>
            </a:br>
            <a:r>
              <a:rPr lang="en-US" sz="2400" dirty="0" smtClean="0"/>
              <a:t>Network</a:t>
            </a:r>
            <a:endParaRPr lang="en-US" sz="2400" dirty="0"/>
          </a:p>
        </p:txBody>
      </p:sp>
      <p:sp>
        <p:nvSpPr>
          <p:cNvPr id="125" name="Rounded Rectangle 124"/>
          <p:cNvSpPr/>
          <p:nvPr>
            <p:custDataLst>
              <p:tags r:id="rId21"/>
            </p:custDataLst>
          </p:nvPr>
        </p:nvSpPr>
        <p:spPr>
          <a:xfrm>
            <a:off x="6019800" y="2514600"/>
            <a:ext cx="1536700" cy="76835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Coordinator</a:t>
            </a:r>
          </a:p>
        </p:txBody>
      </p:sp>
      <p:sp>
        <p:nvSpPr>
          <p:cNvPr id="130" name="TextBox 129"/>
          <p:cNvSpPr txBox="1"/>
          <p:nvPr>
            <p:custDataLst>
              <p:tags r:id="rId22"/>
            </p:custDataLst>
          </p:nvPr>
        </p:nvSpPr>
        <p:spPr>
          <a:xfrm>
            <a:off x="565150" y="5444208"/>
            <a:ext cx="5257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Up to 10,000 Storage Servers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23"/>
            </p:custDataLst>
          </p:nvPr>
        </p:nvSpPr>
        <p:spPr/>
        <p:txBody>
          <a:bodyPr/>
          <a:lstStyle/>
          <a:p>
            <a:pPr>
              <a:defRPr/>
            </a:pPr>
            <a:fld id="{E2162002-2512-45FD-82AF-2FE8F2E9185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  <p:custDataLst>
              <p:tags r:id="rId24"/>
            </p:custDataLst>
          </p:nvPr>
        </p:nvSpPr>
        <p:spPr/>
        <p:txBody>
          <a:bodyPr/>
          <a:lstStyle/>
          <a:p>
            <a:r>
              <a:rPr lang="en-US" dirty="0" smtClean="0"/>
              <a:t>RAMCloud Architecture</a:t>
            </a:r>
            <a:endParaRPr lang="en-US" dirty="0"/>
          </a:p>
        </p:txBody>
      </p:sp>
      <p:sp>
        <p:nvSpPr>
          <p:cNvPr id="131" name="TextBox 130"/>
          <p:cNvSpPr txBox="1"/>
          <p:nvPr>
            <p:custDataLst>
              <p:tags r:id="rId25"/>
            </p:custDataLst>
          </p:nvPr>
        </p:nvSpPr>
        <p:spPr>
          <a:xfrm>
            <a:off x="717550" y="1107539"/>
            <a:ext cx="5334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Up to 100,000 Application Servers</a:t>
            </a:r>
            <a:endParaRPr lang="en-US" sz="2400" b="1" dirty="0"/>
          </a:p>
        </p:txBody>
      </p:sp>
      <p:grpSp>
        <p:nvGrpSpPr>
          <p:cNvPr id="102" name="Group 101"/>
          <p:cNvGrpSpPr/>
          <p:nvPr>
            <p:custDataLst>
              <p:tags r:id="rId26"/>
            </p:custDataLst>
          </p:nvPr>
        </p:nvGrpSpPr>
        <p:grpSpPr>
          <a:xfrm>
            <a:off x="3020011" y="4412403"/>
            <a:ext cx="800315" cy="948214"/>
            <a:chOff x="1905000" y="3429000"/>
            <a:chExt cx="873071" cy="1034415"/>
          </a:xfrm>
        </p:grpSpPr>
        <p:sp>
          <p:nvSpPr>
            <p:cNvPr id="105" name="Rounded Rectangle 104"/>
            <p:cNvSpPr/>
            <p:nvPr/>
          </p:nvSpPr>
          <p:spPr>
            <a:xfrm>
              <a:off x="1905001" y="3429000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1905001" y="3888486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Backup</a:t>
              </a:r>
              <a:endParaRPr lang="en-US" dirty="0"/>
            </a:p>
          </p:txBody>
        </p:sp>
        <p:grpSp>
          <p:nvGrpSpPr>
            <p:cNvPr id="109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110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2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3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32" name="Group 131"/>
          <p:cNvGrpSpPr/>
          <p:nvPr>
            <p:custDataLst>
              <p:tags r:id="rId27"/>
            </p:custDataLst>
          </p:nvPr>
        </p:nvGrpSpPr>
        <p:grpSpPr>
          <a:xfrm>
            <a:off x="869949" y="4412403"/>
            <a:ext cx="800315" cy="948214"/>
            <a:chOff x="1905000" y="3429000"/>
            <a:chExt cx="873071" cy="1034415"/>
          </a:xfrm>
        </p:grpSpPr>
        <p:sp>
          <p:nvSpPr>
            <p:cNvPr id="134" name="Rounded Rectangle 133"/>
            <p:cNvSpPr/>
            <p:nvPr/>
          </p:nvSpPr>
          <p:spPr>
            <a:xfrm>
              <a:off x="1905001" y="3429000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Rounded Rectangle 132"/>
            <p:cNvSpPr/>
            <p:nvPr/>
          </p:nvSpPr>
          <p:spPr>
            <a:xfrm>
              <a:off x="1905001" y="3888486"/>
              <a:ext cx="873070" cy="457200"/>
            </a:xfrm>
            <a:prstGeom prst="round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1905000" y="3519101"/>
              <a:ext cx="87307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Master</a:t>
              </a:r>
              <a:endParaRPr lang="en-US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1905000" y="3976301"/>
              <a:ext cx="873071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 smtClean="0"/>
                <a:t>Backup</a:t>
              </a:r>
              <a:endParaRPr lang="en-US" dirty="0"/>
            </a:p>
          </p:txBody>
        </p:sp>
        <p:grpSp>
          <p:nvGrpSpPr>
            <p:cNvPr id="137" name="Group 54"/>
            <p:cNvGrpSpPr>
              <a:grpSpLocks/>
            </p:cNvGrpSpPr>
            <p:nvPr/>
          </p:nvGrpSpPr>
          <p:grpSpPr bwMode="auto">
            <a:xfrm>
              <a:off x="2204375" y="4267200"/>
              <a:ext cx="274320" cy="196215"/>
              <a:chOff x="3744" y="1584"/>
              <a:chExt cx="336" cy="240"/>
            </a:xfrm>
          </p:grpSpPr>
          <p:sp>
            <p:nvSpPr>
              <p:cNvPr id="138" name="Oval 55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9" name="Oval 56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0" name="Oval 57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1" name="Oval 58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99" name="Rectangle 98"/>
          <p:cNvSpPr/>
          <p:nvPr>
            <p:custDataLst>
              <p:tags r:id="rId28"/>
            </p:custDataLst>
          </p:nvPr>
        </p:nvSpPr>
        <p:spPr>
          <a:xfrm>
            <a:off x="5817494" y="3452718"/>
            <a:ext cx="3200146" cy="1296194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Masters expose RAM as Key-Value Store</a:t>
            </a:r>
            <a:endParaRPr lang="en-US" sz="2400" dirty="0"/>
          </a:p>
        </p:txBody>
      </p:sp>
      <p:sp>
        <p:nvSpPr>
          <p:cNvPr id="143" name="Rectangle 142"/>
          <p:cNvSpPr/>
          <p:nvPr>
            <p:custDataLst>
              <p:tags r:id="rId29"/>
            </p:custDataLst>
          </p:nvPr>
        </p:nvSpPr>
        <p:spPr>
          <a:xfrm>
            <a:off x="5817494" y="4953000"/>
            <a:ext cx="3200146" cy="1031674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Backups store data from other Masters</a:t>
            </a:r>
            <a:endParaRPr lang="en-US" sz="2400" dirty="0"/>
          </a:p>
        </p:txBody>
      </p:sp>
      <p:cxnSp>
        <p:nvCxnSpPr>
          <p:cNvPr id="144" name="Straight Connector 143"/>
          <p:cNvCxnSpPr>
            <a:stCxn id="59" idx="3"/>
            <a:endCxn id="99" idx="1"/>
          </p:cNvCxnSpPr>
          <p:nvPr>
            <p:custDataLst>
              <p:tags r:id="rId30"/>
            </p:custDataLst>
          </p:nvPr>
        </p:nvCxnSpPr>
        <p:spPr>
          <a:xfrm flipV="1">
            <a:off x="5480049" y="4100815"/>
            <a:ext cx="337445" cy="521139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01" idx="3"/>
            <a:endCxn id="143" idx="1"/>
          </p:cNvCxnSpPr>
          <p:nvPr>
            <p:custDataLst>
              <p:tags r:id="rId31"/>
            </p:custDataLst>
          </p:nvPr>
        </p:nvCxnSpPr>
        <p:spPr>
          <a:xfrm>
            <a:off x="5480050" y="5043149"/>
            <a:ext cx="337444" cy="425688"/>
          </a:xfrm>
          <a:prstGeom prst="line">
            <a:avLst/>
          </a:prstGeom>
          <a:ln w="25400" cap="rnd">
            <a:solidFill>
              <a:srgbClr val="633B13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167626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183"/>
    </mc:Choice>
    <mc:Fallback xmlns="">
      <p:transition spd="slow" advTm="9218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Normal Operation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7</a:t>
            </a:fld>
            <a:endParaRPr lang="en-US" dirty="0"/>
          </a:p>
        </p:txBody>
      </p:sp>
      <p:sp>
        <p:nvSpPr>
          <p:cNvPr id="190" name="Cloud 189"/>
          <p:cNvSpPr/>
          <p:nvPr>
            <p:custDataLst>
              <p:tags r:id="rId4"/>
            </p:custDataLst>
          </p:nvPr>
        </p:nvSpPr>
        <p:spPr>
          <a:xfrm rot="21480000" flipV="1">
            <a:off x="5379545" y="3478073"/>
            <a:ext cx="3562350" cy="727186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ounded Rectangle 114"/>
          <p:cNvSpPr/>
          <p:nvPr>
            <p:custDataLst>
              <p:tags r:id="rId5"/>
            </p:custDataLst>
          </p:nvPr>
        </p:nvSpPr>
        <p:spPr>
          <a:xfrm>
            <a:off x="5570209" y="1219200"/>
            <a:ext cx="3181022" cy="2166155"/>
          </a:xfrm>
          <a:prstGeom prst="roundRect">
            <a:avLst>
              <a:gd name="adj" fmla="val 9844"/>
            </a:avLst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6" name="TextBox 115"/>
          <p:cNvSpPr txBox="1"/>
          <p:nvPr>
            <p:custDataLst>
              <p:tags r:id="rId6"/>
            </p:custDataLst>
          </p:nvPr>
        </p:nvSpPr>
        <p:spPr>
          <a:xfrm>
            <a:off x="6737367" y="1219200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118" name="TextBox 117"/>
          <p:cNvSpPr txBox="1"/>
          <p:nvPr>
            <p:custDataLst>
              <p:tags r:id="rId7"/>
            </p:custDataLst>
          </p:nvPr>
        </p:nvSpPr>
        <p:spPr>
          <a:xfrm>
            <a:off x="6641989" y="5867400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sp>
        <p:nvSpPr>
          <p:cNvPr id="144" name="Rounded Rectangle 143"/>
          <p:cNvSpPr/>
          <p:nvPr>
            <p:custDataLst>
              <p:tags r:id="rId8"/>
            </p:custDataLst>
          </p:nvPr>
        </p:nvSpPr>
        <p:spPr>
          <a:xfrm>
            <a:off x="7808420" y="4343401"/>
            <a:ext cx="1143000" cy="892702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grpSp>
        <p:nvGrpSpPr>
          <p:cNvPr id="143" name="Group 39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7951295" y="5182481"/>
            <a:ext cx="857250" cy="638530"/>
            <a:chOff x="3744" y="1452"/>
            <a:chExt cx="336" cy="240"/>
          </a:xfrm>
        </p:grpSpPr>
        <p:sp>
          <p:nvSpPr>
            <p:cNvPr id="146" name="Oval 40"/>
            <p:cNvSpPr>
              <a:spLocks noChangeArrowheads="1"/>
            </p:cNvSpPr>
            <p:nvPr/>
          </p:nvSpPr>
          <p:spPr bwMode="auto">
            <a:xfrm>
              <a:off x="3744" y="1596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7" name="Oval 41"/>
            <p:cNvSpPr>
              <a:spLocks noChangeArrowheads="1"/>
            </p:cNvSpPr>
            <p:nvPr/>
          </p:nvSpPr>
          <p:spPr bwMode="auto">
            <a:xfrm>
              <a:off x="3744" y="154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8" name="Oval 42"/>
            <p:cNvSpPr>
              <a:spLocks noChangeArrowheads="1"/>
            </p:cNvSpPr>
            <p:nvPr/>
          </p:nvSpPr>
          <p:spPr bwMode="auto">
            <a:xfrm>
              <a:off x="3744" y="150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9" name="Oval 43"/>
            <p:cNvSpPr>
              <a:spLocks noChangeArrowheads="1"/>
            </p:cNvSpPr>
            <p:nvPr/>
          </p:nvSpPr>
          <p:spPr bwMode="auto">
            <a:xfrm>
              <a:off x="3744" y="145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77" name="Rounded Rectangle 176"/>
          <p:cNvSpPr/>
          <p:nvPr>
            <p:custDataLst>
              <p:tags r:id="rId10"/>
            </p:custDataLst>
          </p:nvPr>
        </p:nvSpPr>
        <p:spPr>
          <a:xfrm>
            <a:off x="6589220" y="4343401"/>
            <a:ext cx="1143000" cy="892702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grpSp>
        <p:nvGrpSpPr>
          <p:cNvPr id="176" name="Group 39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6732095" y="5182481"/>
            <a:ext cx="857250" cy="638530"/>
            <a:chOff x="3744" y="1452"/>
            <a:chExt cx="336" cy="240"/>
          </a:xfrm>
        </p:grpSpPr>
        <p:sp>
          <p:nvSpPr>
            <p:cNvPr id="179" name="Oval 40"/>
            <p:cNvSpPr>
              <a:spLocks noChangeArrowheads="1"/>
            </p:cNvSpPr>
            <p:nvPr/>
          </p:nvSpPr>
          <p:spPr bwMode="auto">
            <a:xfrm>
              <a:off x="3744" y="1596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0" name="Oval 41"/>
            <p:cNvSpPr>
              <a:spLocks noChangeArrowheads="1"/>
            </p:cNvSpPr>
            <p:nvPr/>
          </p:nvSpPr>
          <p:spPr bwMode="auto">
            <a:xfrm>
              <a:off x="3744" y="154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1" name="Oval 42"/>
            <p:cNvSpPr>
              <a:spLocks noChangeArrowheads="1"/>
            </p:cNvSpPr>
            <p:nvPr/>
          </p:nvSpPr>
          <p:spPr bwMode="auto">
            <a:xfrm>
              <a:off x="3744" y="150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2" name="Oval 43"/>
            <p:cNvSpPr>
              <a:spLocks noChangeArrowheads="1"/>
            </p:cNvSpPr>
            <p:nvPr/>
          </p:nvSpPr>
          <p:spPr bwMode="auto">
            <a:xfrm>
              <a:off x="3744" y="145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84" name="Rounded Rectangle 183"/>
          <p:cNvSpPr/>
          <p:nvPr>
            <p:custDataLst>
              <p:tags r:id="rId12"/>
            </p:custDataLst>
          </p:nvPr>
        </p:nvSpPr>
        <p:spPr>
          <a:xfrm>
            <a:off x="5370020" y="4343401"/>
            <a:ext cx="1143000" cy="892702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grpSp>
        <p:nvGrpSpPr>
          <p:cNvPr id="183" name="Group 39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5512895" y="5182481"/>
            <a:ext cx="857250" cy="638530"/>
            <a:chOff x="3744" y="1452"/>
            <a:chExt cx="336" cy="240"/>
          </a:xfrm>
        </p:grpSpPr>
        <p:sp>
          <p:nvSpPr>
            <p:cNvPr id="186" name="Oval 40"/>
            <p:cNvSpPr>
              <a:spLocks noChangeArrowheads="1"/>
            </p:cNvSpPr>
            <p:nvPr/>
          </p:nvSpPr>
          <p:spPr bwMode="auto">
            <a:xfrm>
              <a:off x="3744" y="1596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7" name="Oval 41"/>
            <p:cNvSpPr>
              <a:spLocks noChangeArrowheads="1"/>
            </p:cNvSpPr>
            <p:nvPr/>
          </p:nvSpPr>
          <p:spPr bwMode="auto">
            <a:xfrm>
              <a:off x="3744" y="154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8" name="Oval 42"/>
            <p:cNvSpPr>
              <a:spLocks noChangeArrowheads="1"/>
            </p:cNvSpPr>
            <p:nvPr/>
          </p:nvSpPr>
          <p:spPr bwMode="auto">
            <a:xfrm>
              <a:off x="3744" y="150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" name="Oval 43"/>
            <p:cNvSpPr>
              <a:spLocks noChangeArrowheads="1"/>
            </p:cNvSpPr>
            <p:nvPr/>
          </p:nvSpPr>
          <p:spPr bwMode="auto">
            <a:xfrm>
              <a:off x="3744" y="145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57" name="Content Placeholder 1"/>
          <p:cNvSpPr>
            <a:spLocks noGrp="1"/>
          </p:cNvSpPr>
          <p:nvPr>
            <p:ph idx="1"/>
            <p:custDataLst>
              <p:tags r:id="rId14"/>
            </p:custDataLst>
          </p:nvPr>
        </p:nvSpPr>
        <p:spPr>
          <a:xfrm>
            <a:off x="457199" y="1143000"/>
            <a:ext cx="4191001" cy="4983163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endParaRPr lang="en-US" sz="2200" dirty="0" smtClean="0"/>
          </a:p>
        </p:txBody>
      </p:sp>
      <p:sp>
        <p:nvSpPr>
          <p:cNvPr id="55" name="TextBox 54"/>
          <p:cNvSpPr txBox="1"/>
          <p:nvPr>
            <p:custDataLst>
              <p:tags r:id="rId15"/>
            </p:custDataLst>
          </p:nvPr>
        </p:nvSpPr>
        <p:spPr>
          <a:xfrm>
            <a:off x="6518171" y="3077578"/>
            <a:ext cx="13869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204B98"/>
                </a:solidFill>
              </a:rPr>
              <a:t>In-memory Log</a:t>
            </a:r>
            <a:endParaRPr lang="en-US" sz="1400" dirty="0">
              <a:solidFill>
                <a:srgbClr val="204B98"/>
              </a:solidFill>
            </a:endParaRPr>
          </a:p>
        </p:txBody>
      </p:sp>
      <p:grpSp>
        <p:nvGrpSpPr>
          <p:cNvPr id="20" name="Group 19"/>
          <p:cNvGrpSpPr/>
          <p:nvPr>
            <p:custDataLst>
              <p:tags r:id="rId16"/>
            </p:custDataLst>
          </p:nvPr>
        </p:nvGrpSpPr>
        <p:grpSpPr>
          <a:xfrm>
            <a:off x="5780696" y="2698742"/>
            <a:ext cx="2760048" cy="405825"/>
            <a:chOff x="5780696" y="2698742"/>
            <a:chExt cx="2760048" cy="405825"/>
          </a:xfrm>
        </p:grpSpPr>
        <p:grpSp>
          <p:nvGrpSpPr>
            <p:cNvPr id="16" name="Group 15"/>
            <p:cNvGrpSpPr/>
            <p:nvPr/>
          </p:nvGrpSpPr>
          <p:grpSpPr>
            <a:xfrm>
              <a:off x="5780696" y="2698742"/>
              <a:ext cx="920016" cy="405825"/>
              <a:chOff x="3581400" y="7691005"/>
              <a:chExt cx="920016" cy="405825"/>
            </a:xfrm>
          </p:grpSpPr>
          <p:sp>
            <p:nvSpPr>
              <p:cNvPr id="152" name="Rectangle 151"/>
              <p:cNvSpPr/>
              <p:nvPr>
                <p:custDataLst>
                  <p:tags r:id="rId39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1" name="Rectangle 150"/>
              <p:cNvSpPr/>
              <p:nvPr>
                <p:custDataLst>
                  <p:tags r:id="rId40"/>
                </p:custDataLst>
              </p:nvPr>
            </p:nvSpPr>
            <p:spPr>
              <a:xfrm>
                <a:off x="3581400" y="7691005"/>
                <a:ext cx="438633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0" name="Rectangle 149"/>
              <p:cNvSpPr/>
              <p:nvPr>
                <p:custDataLst>
                  <p:tags r:id="rId41"/>
                </p:custDataLst>
              </p:nvPr>
            </p:nvSpPr>
            <p:spPr>
              <a:xfrm>
                <a:off x="3581400" y="7691005"/>
                <a:ext cx="304800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5" name="Rectangle 144"/>
              <p:cNvSpPr/>
              <p:nvPr>
                <p:custDataLst>
                  <p:tags r:id="rId42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3" name="Group 152"/>
            <p:cNvGrpSpPr/>
            <p:nvPr/>
          </p:nvGrpSpPr>
          <p:grpSpPr>
            <a:xfrm>
              <a:off x="6700712" y="2698742"/>
              <a:ext cx="920016" cy="405825"/>
              <a:chOff x="3581400" y="7691005"/>
              <a:chExt cx="920016" cy="405825"/>
            </a:xfrm>
          </p:grpSpPr>
          <p:sp>
            <p:nvSpPr>
              <p:cNvPr id="154" name="Rectangle 153"/>
              <p:cNvSpPr/>
              <p:nvPr>
                <p:custDataLst>
                  <p:tags r:id="rId36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5" name="Rectangle 154"/>
              <p:cNvSpPr/>
              <p:nvPr>
                <p:custDataLst>
                  <p:tags r:id="rId37"/>
                </p:custDataLst>
              </p:nvPr>
            </p:nvSpPr>
            <p:spPr>
              <a:xfrm>
                <a:off x="3581400" y="7691005"/>
                <a:ext cx="609600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7" name="Rectangle 156"/>
              <p:cNvSpPr/>
              <p:nvPr>
                <p:custDataLst>
                  <p:tags r:id="rId38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8" name="Group 157"/>
            <p:cNvGrpSpPr/>
            <p:nvPr/>
          </p:nvGrpSpPr>
          <p:grpSpPr>
            <a:xfrm>
              <a:off x="7620728" y="2698742"/>
              <a:ext cx="920016" cy="405825"/>
              <a:chOff x="3581400" y="7691005"/>
              <a:chExt cx="920016" cy="405825"/>
            </a:xfrm>
          </p:grpSpPr>
          <p:sp>
            <p:nvSpPr>
              <p:cNvPr id="161" name="Rectangle 160"/>
              <p:cNvSpPr/>
              <p:nvPr>
                <p:custDataLst>
                  <p:tags r:id="rId34"/>
                </p:custDataLst>
              </p:nvPr>
            </p:nvSpPr>
            <p:spPr>
              <a:xfrm>
                <a:off x="3581400" y="7691005"/>
                <a:ext cx="388568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2" name="Rectangle 161"/>
              <p:cNvSpPr/>
              <p:nvPr>
                <p:custDataLst>
                  <p:tags r:id="rId35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9" name="Group 18"/>
          <p:cNvGrpSpPr/>
          <p:nvPr>
            <p:custDataLst>
              <p:tags r:id="rId17"/>
            </p:custDataLst>
          </p:nvPr>
        </p:nvGrpSpPr>
        <p:grpSpPr>
          <a:xfrm>
            <a:off x="5481512" y="4494927"/>
            <a:ext cx="920016" cy="686681"/>
            <a:chOff x="5522295" y="4495800"/>
            <a:chExt cx="920016" cy="686681"/>
          </a:xfrm>
        </p:grpSpPr>
        <p:grpSp>
          <p:nvGrpSpPr>
            <p:cNvPr id="163" name="Group 162"/>
            <p:cNvGrpSpPr/>
            <p:nvPr/>
          </p:nvGrpSpPr>
          <p:grpSpPr>
            <a:xfrm>
              <a:off x="5522295" y="4495800"/>
              <a:ext cx="920016" cy="405825"/>
              <a:chOff x="3581400" y="7691005"/>
              <a:chExt cx="920016" cy="405825"/>
            </a:xfrm>
          </p:grpSpPr>
          <p:sp>
            <p:nvSpPr>
              <p:cNvPr id="164" name="Rectangle 163"/>
              <p:cNvSpPr/>
              <p:nvPr>
                <p:custDataLst>
                  <p:tags r:id="rId31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6" name="Rectangle 165"/>
              <p:cNvSpPr/>
              <p:nvPr>
                <p:custDataLst>
                  <p:tags r:id="rId32"/>
                </p:custDataLst>
              </p:nvPr>
            </p:nvSpPr>
            <p:spPr>
              <a:xfrm>
                <a:off x="3581400" y="7691005"/>
                <a:ext cx="388568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7" name="Rectangle 166"/>
              <p:cNvSpPr/>
              <p:nvPr>
                <p:custDataLst>
                  <p:tags r:id="rId33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68" name="TextBox 167"/>
            <p:cNvSpPr txBox="1"/>
            <p:nvPr>
              <p:custDataLst>
                <p:tags r:id="rId30"/>
              </p:custDataLst>
            </p:nvPr>
          </p:nvSpPr>
          <p:spPr>
            <a:xfrm>
              <a:off x="5617716" y="4843927"/>
              <a:ext cx="7291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6C00"/>
                  </a:solidFill>
                </a:rPr>
                <a:t>Buffer</a:t>
              </a:r>
              <a:endParaRPr lang="en-US" sz="1600" dirty="0">
                <a:solidFill>
                  <a:srgbClr val="006C00"/>
                </a:solidFill>
              </a:endParaRPr>
            </a:p>
          </p:txBody>
        </p:sp>
      </p:grpSp>
      <p:grpSp>
        <p:nvGrpSpPr>
          <p:cNvPr id="169" name="Group 168"/>
          <p:cNvGrpSpPr/>
          <p:nvPr>
            <p:custDataLst>
              <p:tags r:id="rId18"/>
            </p:custDataLst>
          </p:nvPr>
        </p:nvGrpSpPr>
        <p:grpSpPr>
          <a:xfrm>
            <a:off x="6700712" y="4494927"/>
            <a:ext cx="920016" cy="686681"/>
            <a:chOff x="5522295" y="4495800"/>
            <a:chExt cx="920016" cy="686681"/>
          </a:xfrm>
        </p:grpSpPr>
        <p:grpSp>
          <p:nvGrpSpPr>
            <p:cNvPr id="170" name="Group 169"/>
            <p:cNvGrpSpPr/>
            <p:nvPr/>
          </p:nvGrpSpPr>
          <p:grpSpPr>
            <a:xfrm>
              <a:off x="5522295" y="4495800"/>
              <a:ext cx="920016" cy="405825"/>
              <a:chOff x="3581400" y="7691005"/>
              <a:chExt cx="920016" cy="405825"/>
            </a:xfrm>
          </p:grpSpPr>
          <p:sp>
            <p:nvSpPr>
              <p:cNvPr id="172" name="Rectangle 171"/>
              <p:cNvSpPr/>
              <p:nvPr>
                <p:custDataLst>
                  <p:tags r:id="rId27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4" name="Rectangle 173"/>
              <p:cNvSpPr/>
              <p:nvPr>
                <p:custDataLst>
                  <p:tags r:id="rId28"/>
                </p:custDataLst>
              </p:nvPr>
            </p:nvSpPr>
            <p:spPr>
              <a:xfrm>
                <a:off x="3581400" y="7691005"/>
                <a:ext cx="388568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5" name="Rectangle 174"/>
              <p:cNvSpPr/>
              <p:nvPr>
                <p:custDataLst>
                  <p:tags r:id="rId29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1" name="TextBox 170"/>
            <p:cNvSpPr txBox="1"/>
            <p:nvPr>
              <p:custDataLst>
                <p:tags r:id="rId26"/>
              </p:custDataLst>
            </p:nvPr>
          </p:nvSpPr>
          <p:spPr>
            <a:xfrm>
              <a:off x="5617716" y="4843927"/>
              <a:ext cx="7291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6C00"/>
                  </a:solidFill>
                </a:rPr>
                <a:t>Buffer</a:t>
              </a:r>
              <a:endParaRPr lang="en-US" sz="1600" dirty="0">
                <a:solidFill>
                  <a:srgbClr val="006C00"/>
                </a:solidFill>
              </a:endParaRPr>
            </a:p>
          </p:txBody>
        </p:sp>
      </p:grpSp>
      <p:grpSp>
        <p:nvGrpSpPr>
          <p:cNvPr id="178" name="Group 177"/>
          <p:cNvGrpSpPr/>
          <p:nvPr>
            <p:custDataLst>
              <p:tags r:id="rId19"/>
            </p:custDataLst>
          </p:nvPr>
        </p:nvGrpSpPr>
        <p:grpSpPr>
          <a:xfrm>
            <a:off x="7919912" y="4494927"/>
            <a:ext cx="920016" cy="686681"/>
            <a:chOff x="5522295" y="4495800"/>
            <a:chExt cx="920016" cy="686681"/>
          </a:xfrm>
        </p:grpSpPr>
        <p:grpSp>
          <p:nvGrpSpPr>
            <p:cNvPr id="185" name="Group 184"/>
            <p:cNvGrpSpPr/>
            <p:nvPr/>
          </p:nvGrpSpPr>
          <p:grpSpPr>
            <a:xfrm>
              <a:off x="5522295" y="4495800"/>
              <a:ext cx="920016" cy="405825"/>
              <a:chOff x="3581400" y="7691005"/>
              <a:chExt cx="920016" cy="405825"/>
            </a:xfrm>
          </p:grpSpPr>
          <p:sp>
            <p:nvSpPr>
              <p:cNvPr id="192" name="Rectangle 191"/>
              <p:cNvSpPr/>
              <p:nvPr>
                <p:custDataLst>
                  <p:tags r:id="rId23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4" name="Rectangle 193"/>
              <p:cNvSpPr/>
              <p:nvPr>
                <p:custDataLst>
                  <p:tags r:id="rId24"/>
                </p:custDataLst>
              </p:nvPr>
            </p:nvSpPr>
            <p:spPr>
              <a:xfrm>
                <a:off x="3581400" y="7691005"/>
                <a:ext cx="388568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5" name="Rectangle 194"/>
              <p:cNvSpPr/>
              <p:nvPr>
                <p:custDataLst>
                  <p:tags r:id="rId25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91" name="TextBox 190"/>
            <p:cNvSpPr txBox="1"/>
            <p:nvPr>
              <p:custDataLst>
                <p:tags r:id="rId22"/>
              </p:custDataLst>
            </p:nvPr>
          </p:nvSpPr>
          <p:spPr>
            <a:xfrm>
              <a:off x="5617716" y="4843927"/>
              <a:ext cx="7291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6C00"/>
                  </a:solidFill>
                </a:rPr>
                <a:t>Buffer</a:t>
              </a:r>
              <a:endParaRPr lang="en-US" sz="1600" dirty="0">
                <a:solidFill>
                  <a:srgbClr val="006C00"/>
                </a:solidFill>
              </a:endParaRPr>
            </a:p>
          </p:txBody>
        </p:sp>
      </p:grpSp>
      <p:cxnSp>
        <p:nvCxnSpPr>
          <p:cNvPr id="64" name="Straight Arrow Connector 63"/>
          <p:cNvCxnSpPr/>
          <p:nvPr>
            <p:custDataLst>
              <p:tags r:id="rId20"/>
            </p:custDataLst>
          </p:nvPr>
        </p:nvCxnSpPr>
        <p:spPr>
          <a:xfrm>
            <a:off x="4724400" y="2133600"/>
            <a:ext cx="1393222" cy="0"/>
          </a:xfrm>
          <a:prstGeom prst="straightConnector1">
            <a:avLst/>
          </a:prstGeom>
          <a:ln w="2540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>
            <p:custDataLst>
              <p:tags r:id="rId21"/>
            </p:custDataLst>
          </p:nvPr>
        </p:nvSpPr>
        <p:spPr>
          <a:xfrm>
            <a:off x="4801941" y="1244025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w</a:t>
            </a:r>
            <a:r>
              <a:rPr lang="en-US" sz="3200" b="1" dirty="0" smtClean="0">
                <a:solidFill>
                  <a:srgbClr val="FF0000"/>
                </a:solidFill>
              </a:rPr>
              <a:t>rite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527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672"/>
    </mc:Choice>
    <mc:Fallback xmlns="">
      <p:transition spd="slow" advTm="46672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Normal Operation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8</a:t>
            </a:fld>
            <a:endParaRPr lang="en-US" dirty="0"/>
          </a:p>
        </p:txBody>
      </p:sp>
      <p:sp>
        <p:nvSpPr>
          <p:cNvPr id="190" name="Cloud 189"/>
          <p:cNvSpPr/>
          <p:nvPr>
            <p:custDataLst>
              <p:tags r:id="rId4"/>
            </p:custDataLst>
          </p:nvPr>
        </p:nvSpPr>
        <p:spPr>
          <a:xfrm rot="21480000" flipV="1">
            <a:off x="5379545" y="3478073"/>
            <a:ext cx="3562350" cy="727186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ounded Rectangle 114"/>
          <p:cNvSpPr/>
          <p:nvPr>
            <p:custDataLst>
              <p:tags r:id="rId5"/>
            </p:custDataLst>
          </p:nvPr>
        </p:nvSpPr>
        <p:spPr>
          <a:xfrm>
            <a:off x="5570209" y="1219200"/>
            <a:ext cx="3181022" cy="2166155"/>
          </a:xfrm>
          <a:prstGeom prst="roundRect">
            <a:avLst>
              <a:gd name="adj" fmla="val 9844"/>
            </a:avLst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6" name="TextBox 115"/>
          <p:cNvSpPr txBox="1"/>
          <p:nvPr>
            <p:custDataLst>
              <p:tags r:id="rId6"/>
            </p:custDataLst>
          </p:nvPr>
        </p:nvSpPr>
        <p:spPr>
          <a:xfrm>
            <a:off x="6737367" y="1219200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118" name="TextBox 117"/>
          <p:cNvSpPr txBox="1"/>
          <p:nvPr>
            <p:custDataLst>
              <p:tags r:id="rId7"/>
            </p:custDataLst>
          </p:nvPr>
        </p:nvSpPr>
        <p:spPr>
          <a:xfrm>
            <a:off x="6641989" y="5867400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sp>
        <p:nvSpPr>
          <p:cNvPr id="144" name="Rounded Rectangle 143"/>
          <p:cNvSpPr/>
          <p:nvPr>
            <p:custDataLst>
              <p:tags r:id="rId8"/>
            </p:custDataLst>
          </p:nvPr>
        </p:nvSpPr>
        <p:spPr>
          <a:xfrm>
            <a:off x="7808420" y="4343401"/>
            <a:ext cx="1143000" cy="892702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grpSp>
        <p:nvGrpSpPr>
          <p:cNvPr id="143" name="Group 39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7951295" y="5182481"/>
            <a:ext cx="857250" cy="638530"/>
            <a:chOff x="3744" y="1452"/>
            <a:chExt cx="336" cy="240"/>
          </a:xfrm>
        </p:grpSpPr>
        <p:sp>
          <p:nvSpPr>
            <p:cNvPr id="146" name="Oval 40"/>
            <p:cNvSpPr>
              <a:spLocks noChangeArrowheads="1"/>
            </p:cNvSpPr>
            <p:nvPr/>
          </p:nvSpPr>
          <p:spPr bwMode="auto">
            <a:xfrm>
              <a:off x="3744" y="1596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7" name="Oval 41"/>
            <p:cNvSpPr>
              <a:spLocks noChangeArrowheads="1"/>
            </p:cNvSpPr>
            <p:nvPr/>
          </p:nvSpPr>
          <p:spPr bwMode="auto">
            <a:xfrm>
              <a:off x="3744" y="154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8" name="Oval 42"/>
            <p:cNvSpPr>
              <a:spLocks noChangeArrowheads="1"/>
            </p:cNvSpPr>
            <p:nvPr/>
          </p:nvSpPr>
          <p:spPr bwMode="auto">
            <a:xfrm>
              <a:off x="3744" y="150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9" name="Oval 43"/>
            <p:cNvSpPr>
              <a:spLocks noChangeArrowheads="1"/>
            </p:cNvSpPr>
            <p:nvPr/>
          </p:nvSpPr>
          <p:spPr bwMode="auto">
            <a:xfrm>
              <a:off x="3744" y="145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77" name="Rounded Rectangle 176"/>
          <p:cNvSpPr/>
          <p:nvPr>
            <p:custDataLst>
              <p:tags r:id="rId10"/>
            </p:custDataLst>
          </p:nvPr>
        </p:nvSpPr>
        <p:spPr>
          <a:xfrm>
            <a:off x="6589220" y="4343401"/>
            <a:ext cx="1143000" cy="892702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grpSp>
        <p:nvGrpSpPr>
          <p:cNvPr id="176" name="Group 39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6732095" y="5182481"/>
            <a:ext cx="857250" cy="638530"/>
            <a:chOff x="3744" y="1452"/>
            <a:chExt cx="336" cy="240"/>
          </a:xfrm>
        </p:grpSpPr>
        <p:sp>
          <p:nvSpPr>
            <p:cNvPr id="179" name="Oval 40"/>
            <p:cNvSpPr>
              <a:spLocks noChangeArrowheads="1"/>
            </p:cNvSpPr>
            <p:nvPr/>
          </p:nvSpPr>
          <p:spPr bwMode="auto">
            <a:xfrm>
              <a:off x="3744" y="1596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0" name="Oval 41"/>
            <p:cNvSpPr>
              <a:spLocks noChangeArrowheads="1"/>
            </p:cNvSpPr>
            <p:nvPr/>
          </p:nvSpPr>
          <p:spPr bwMode="auto">
            <a:xfrm>
              <a:off x="3744" y="154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1" name="Oval 42"/>
            <p:cNvSpPr>
              <a:spLocks noChangeArrowheads="1"/>
            </p:cNvSpPr>
            <p:nvPr/>
          </p:nvSpPr>
          <p:spPr bwMode="auto">
            <a:xfrm>
              <a:off x="3744" y="150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2" name="Oval 43"/>
            <p:cNvSpPr>
              <a:spLocks noChangeArrowheads="1"/>
            </p:cNvSpPr>
            <p:nvPr/>
          </p:nvSpPr>
          <p:spPr bwMode="auto">
            <a:xfrm>
              <a:off x="3744" y="145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84" name="Rounded Rectangle 183"/>
          <p:cNvSpPr/>
          <p:nvPr>
            <p:custDataLst>
              <p:tags r:id="rId12"/>
            </p:custDataLst>
          </p:nvPr>
        </p:nvSpPr>
        <p:spPr>
          <a:xfrm>
            <a:off x="5370020" y="4343401"/>
            <a:ext cx="1143000" cy="892702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grpSp>
        <p:nvGrpSpPr>
          <p:cNvPr id="183" name="Group 39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5512895" y="5182481"/>
            <a:ext cx="857250" cy="638530"/>
            <a:chOff x="3744" y="1452"/>
            <a:chExt cx="336" cy="240"/>
          </a:xfrm>
        </p:grpSpPr>
        <p:sp>
          <p:nvSpPr>
            <p:cNvPr id="186" name="Oval 40"/>
            <p:cNvSpPr>
              <a:spLocks noChangeArrowheads="1"/>
            </p:cNvSpPr>
            <p:nvPr/>
          </p:nvSpPr>
          <p:spPr bwMode="auto">
            <a:xfrm>
              <a:off x="3744" y="1596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7" name="Oval 41"/>
            <p:cNvSpPr>
              <a:spLocks noChangeArrowheads="1"/>
            </p:cNvSpPr>
            <p:nvPr/>
          </p:nvSpPr>
          <p:spPr bwMode="auto">
            <a:xfrm>
              <a:off x="3744" y="154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8" name="Oval 42"/>
            <p:cNvSpPr>
              <a:spLocks noChangeArrowheads="1"/>
            </p:cNvSpPr>
            <p:nvPr/>
          </p:nvSpPr>
          <p:spPr bwMode="auto">
            <a:xfrm>
              <a:off x="3744" y="150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" name="Oval 43"/>
            <p:cNvSpPr>
              <a:spLocks noChangeArrowheads="1"/>
            </p:cNvSpPr>
            <p:nvPr/>
          </p:nvSpPr>
          <p:spPr bwMode="auto">
            <a:xfrm>
              <a:off x="3744" y="145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57" name="Content Placeholder 1"/>
          <p:cNvSpPr>
            <a:spLocks noGrp="1"/>
          </p:cNvSpPr>
          <p:nvPr>
            <p:ph idx="1"/>
            <p:custDataLst>
              <p:tags r:id="rId14"/>
            </p:custDataLst>
          </p:nvPr>
        </p:nvSpPr>
        <p:spPr>
          <a:xfrm>
            <a:off x="457199" y="1143000"/>
            <a:ext cx="4191001" cy="4983163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endParaRPr lang="en-US" sz="2200" dirty="0" smtClean="0"/>
          </a:p>
        </p:txBody>
      </p:sp>
      <p:sp>
        <p:nvSpPr>
          <p:cNvPr id="55" name="TextBox 54"/>
          <p:cNvSpPr txBox="1"/>
          <p:nvPr>
            <p:custDataLst>
              <p:tags r:id="rId15"/>
            </p:custDataLst>
          </p:nvPr>
        </p:nvSpPr>
        <p:spPr>
          <a:xfrm>
            <a:off x="6518171" y="3077578"/>
            <a:ext cx="13869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204B98"/>
                </a:solidFill>
              </a:rPr>
              <a:t>In-memory Log</a:t>
            </a:r>
            <a:endParaRPr lang="en-US" sz="1400" dirty="0">
              <a:solidFill>
                <a:srgbClr val="204B98"/>
              </a:solidFill>
            </a:endParaRPr>
          </a:p>
        </p:txBody>
      </p:sp>
      <p:grpSp>
        <p:nvGrpSpPr>
          <p:cNvPr id="20" name="Group 19"/>
          <p:cNvGrpSpPr/>
          <p:nvPr>
            <p:custDataLst>
              <p:tags r:id="rId16"/>
            </p:custDataLst>
          </p:nvPr>
        </p:nvGrpSpPr>
        <p:grpSpPr>
          <a:xfrm>
            <a:off x="5780696" y="2698742"/>
            <a:ext cx="2760048" cy="405825"/>
            <a:chOff x="5780696" y="2698742"/>
            <a:chExt cx="2760048" cy="405825"/>
          </a:xfrm>
        </p:grpSpPr>
        <p:grpSp>
          <p:nvGrpSpPr>
            <p:cNvPr id="16" name="Group 15"/>
            <p:cNvGrpSpPr/>
            <p:nvPr/>
          </p:nvGrpSpPr>
          <p:grpSpPr>
            <a:xfrm>
              <a:off x="5780696" y="2698742"/>
              <a:ext cx="920016" cy="405825"/>
              <a:chOff x="3581400" y="7691005"/>
              <a:chExt cx="920016" cy="405825"/>
            </a:xfrm>
          </p:grpSpPr>
          <p:sp>
            <p:nvSpPr>
              <p:cNvPr id="152" name="Rectangle 151"/>
              <p:cNvSpPr/>
              <p:nvPr>
                <p:custDataLst>
                  <p:tags r:id="rId41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1" name="Rectangle 150"/>
              <p:cNvSpPr/>
              <p:nvPr>
                <p:custDataLst>
                  <p:tags r:id="rId42"/>
                </p:custDataLst>
              </p:nvPr>
            </p:nvSpPr>
            <p:spPr>
              <a:xfrm>
                <a:off x="3581400" y="7691005"/>
                <a:ext cx="438633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0" name="Rectangle 149"/>
              <p:cNvSpPr/>
              <p:nvPr>
                <p:custDataLst>
                  <p:tags r:id="rId43"/>
                </p:custDataLst>
              </p:nvPr>
            </p:nvSpPr>
            <p:spPr>
              <a:xfrm>
                <a:off x="3581400" y="7691005"/>
                <a:ext cx="304800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5" name="Rectangle 144"/>
              <p:cNvSpPr/>
              <p:nvPr>
                <p:custDataLst>
                  <p:tags r:id="rId44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3" name="Group 152"/>
            <p:cNvGrpSpPr/>
            <p:nvPr/>
          </p:nvGrpSpPr>
          <p:grpSpPr>
            <a:xfrm>
              <a:off x="6700712" y="2698742"/>
              <a:ext cx="920016" cy="405825"/>
              <a:chOff x="3581400" y="7691005"/>
              <a:chExt cx="920016" cy="405825"/>
            </a:xfrm>
          </p:grpSpPr>
          <p:sp>
            <p:nvSpPr>
              <p:cNvPr id="154" name="Rectangle 153"/>
              <p:cNvSpPr/>
              <p:nvPr>
                <p:custDataLst>
                  <p:tags r:id="rId38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5" name="Rectangle 154"/>
              <p:cNvSpPr/>
              <p:nvPr>
                <p:custDataLst>
                  <p:tags r:id="rId39"/>
                </p:custDataLst>
              </p:nvPr>
            </p:nvSpPr>
            <p:spPr>
              <a:xfrm>
                <a:off x="3581400" y="7691005"/>
                <a:ext cx="609600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7" name="Rectangle 156"/>
              <p:cNvSpPr/>
              <p:nvPr>
                <p:custDataLst>
                  <p:tags r:id="rId40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8" name="Group 157"/>
            <p:cNvGrpSpPr/>
            <p:nvPr/>
          </p:nvGrpSpPr>
          <p:grpSpPr>
            <a:xfrm>
              <a:off x="7620728" y="2698742"/>
              <a:ext cx="920016" cy="405825"/>
              <a:chOff x="3581400" y="7691005"/>
              <a:chExt cx="920016" cy="405825"/>
            </a:xfrm>
          </p:grpSpPr>
          <p:sp>
            <p:nvSpPr>
              <p:cNvPr id="160" name="Rectangle 159"/>
              <p:cNvSpPr/>
              <p:nvPr>
                <p:custDataLst>
                  <p:tags r:id="rId35"/>
                </p:custDataLst>
              </p:nvPr>
            </p:nvSpPr>
            <p:spPr>
              <a:xfrm>
                <a:off x="3581400" y="7691005"/>
                <a:ext cx="609600" cy="405825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1" name="Rectangle 160"/>
              <p:cNvSpPr/>
              <p:nvPr>
                <p:custDataLst>
                  <p:tags r:id="rId36"/>
                </p:custDataLst>
              </p:nvPr>
            </p:nvSpPr>
            <p:spPr>
              <a:xfrm>
                <a:off x="3581400" y="7691005"/>
                <a:ext cx="388568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2" name="Rectangle 161"/>
              <p:cNvSpPr/>
              <p:nvPr>
                <p:custDataLst>
                  <p:tags r:id="rId37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9" name="Group 18"/>
          <p:cNvGrpSpPr/>
          <p:nvPr>
            <p:custDataLst>
              <p:tags r:id="rId17"/>
            </p:custDataLst>
          </p:nvPr>
        </p:nvGrpSpPr>
        <p:grpSpPr>
          <a:xfrm>
            <a:off x="5481512" y="4494927"/>
            <a:ext cx="920016" cy="686681"/>
            <a:chOff x="5522295" y="4495800"/>
            <a:chExt cx="920016" cy="686681"/>
          </a:xfrm>
        </p:grpSpPr>
        <p:grpSp>
          <p:nvGrpSpPr>
            <p:cNvPr id="163" name="Group 162"/>
            <p:cNvGrpSpPr/>
            <p:nvPr/>
          </p:nvGrpSpPr>
          <p:grpSpPr>
            <a:xfrm>
              <a:off x="5522295" y="4495800"/>
              <a:ext cx="920016" cy="405825"/>
              <a:chOff x="3581400" y="7691005"/>
              <a:chExt cx="920016" cy="405825"/>
            </a:xfrm>
          </p:grpSpPr>
          <p:sp>
            <p:nvSpPr>
              <p:cNvPr id="164" name="Rectangle 163"/>
              <p:cNvSpPr/>
              <p:nvPr>
                <p:custDataLst>
                  <p:tags r:id="rId32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6" name="Rectangle 165"/>
              <p:cNvSpPr/>
              <p:nvPr>
                <p:custDataLst>
                  <p:tags r:id="rId33"/>
                </p:custDataLst>
              </p:nvPr>
            </p:nvSpPr>
            <p:spPr>
              <a:xfrm>
                <a:off x="3581400" y="7691005"/>
                <a:ext cx="388568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7" name="Rectangle 166"/>
              <p:cNvSpPr/>
              <p:nvPr>
                <p:custDataLst>
                  <p:tags r:id="rId34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68" name="TextBox 167"/>
            <p:cNvSpPr txBox="1"/>
            <p:nvPr>
              <p:custDataLst>
                <p:tags r:id="rId31"/>
              </p:custDataLst>
            </p:nvPr>
          </p:nvSpPr>
          <p:spPr>
            <a:xfrm>
              <a:off x="5617716" y="4843927"/>
              <a:ext cx="7291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6C00"/>
                  </a:solidFill>
                </a:rPr>
                <a:t>Buffer</a:t>
              </a:r>
              <a:endParaRPr lang="en-US" sz="1600" dirty="0">
                <a:solidFill>
                  <a:srgbClr val="006C00"/>
                </a:solidFill>
              </a:endParaRPr>
            </a:p>
          </p:txBody>
        </p:sp>
      </p:grpSp>
      <p:grpSp>
        <p:nvGrpSpPr>
          <p:cNvPr id="169" name="Group 168"/>
          <p:cNvGrpSpPr/>
          <p:nvPr>
            <p:custDataLst>
              <p:tags r:id="rId18"/>
            </p:custDataLst>
          </p:nvPr>
        </p:nvGrpSpPr>
        <p:grpSpPr>
          <a:xfrm>
            <a:off x="6700712" y="4494927"/>
            <a:ext cx="920016" cy="686681"/>
            <a:chOff x="5522295" y="4495800"/>
            <a:chExt cx="920016" cy="686681"/>
          </a:xfrm>
        </p:grpSpPr>
        <p:grpSp>
          <p:nvGrpSpPr>
            <p:cNvPr id="170" name="Group 169"/>
            <p:cNvGrpSpPr/>
            <p:nvPr/>
          </p:nvGrpSpPr>
          <p:grpSpPr>
            <a:xfrm>
              <a:off x="5522295" y="4495800"/>
              <a:ext cx="920016" cy="405825"/>
              <a:chOff x="3581400" y="7691005"/>
              <a:chExt cx="920016" cy="405825"/>
            </a:xfrm>
          </p:grpSpPr>
          <p:sp>
            <p:nvSpPr>
              <p:cNvPr id="172" name="Rectangle 171"/>
              <p:cNvSpPr/>
              <p:nvPr>
                <p:custDataLst>
                  <p:tags r:id="rId28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4" name="Rectangle 173"/>
              <p:cNvSpPr/>
              <p:nvPr>
                <p:custDataLst>
                  <p:tags r:id="rId29"/>
                </p:custDataLst>
              </p:nvPr>
            </p:nvSpPr>
            <p:spPr>
              <a:xfrm>
                <a:off x="3581400" y="7691005"/>
                <a:ext cx="388568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5" name="Rectangle 174"/>
              <p:cNvSpPr/>
              <p:nvPr>
                <p:custDataLst>
                  <p:tags r:id="rId30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1" name="TextBox 170"/>
            <p:cNvSpPr txBox="1"/>
            <p:nvPr>
              <p:custDataLst>
                <p:tags r:id="rId27"/>
              </p:custDataLst>
            </p:nvPr>
          </p:nvSpPr>
          <p:spPr>
            <a:xfrm>
              <a:off x="5617716" y="4843927"/>
              <a:ext cx="7291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6C00"/>
                  </a:solidFill>
                </a:rPr>
                <a:t>Buffer</a:t>
              </a:r>
              <a:endParaRPr lang="en-US" sz="1600" dirty="0">
                <a:solidFill>
                  <a:srgbClr val="006C00"/>
                </a:solidFill>
              </a:endParaRPr>
            </a:p>
          </p:txBody>
        </p:sp>
      </p:grpSp>
      <p:grpSp>
        <p:nvGrpSpPr>
          <p:cNvPr id="178" name="Group 177"/>
          <p:cNvGrpSpPr/>
          <p:nvPr>
            <p:custDataLst>
              <p:tags r:id="rId19"/>
            </p:custDataLst>
          </p:nvPr>
        </p:nvGrpSpPr>
        <p:grpSpPr>
          <a:xfrm>
            <a:off x="7919912" y="4494927"/>
            <a:ext cx="920016" cy="686681"/>
            <a:chOff x="5522295" y="4495800"/>
            <a:chExt cx="920016" cy="686681"/>
          </a:xfrm>
        </p:grpSpPr>
        <p:grpSp>
          <p:nvGrpSpPr>
            <p:cNvPr id="185" name="Group 184"/>
            <p:cNvGrpSpPr/>
            <p:nvPr/>
          </p:nvGrpSpPr>
          <p:grpSpPr>
            <a:xfrm>
              <a:off x="5522295" y="4495800"/>
              <a:ext cx="920016" cy="405825"/>
              <a:chOff x="3581400" y="7691005"/>
              <a:chExt cx="920016" cy="405825"/>
            </a:xfrm>
          </p:grpSpPr>
          <p:sp>
            <p:nvSpPr>
              <p:cNvPr id="192" name="Rectangle 191"/>
              <p:cNvSpPr/>
              <p:nvPr>
                <p:custDataLst>
                  <p:tags r:id="rId24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4" name="Rectangle 193"/>
              <p:cNvSpPr/>
              <p:nvPr>
                <p:custDataLst>
                  <p:tags r:id="rId25"/>
                </p:custDataLst>
              </p:nvPr>
            </p:nvSpPr>
            <p:spPr>
              <a:xfrm>
                <a:off x="3581400" y="7691005"/>
                <a:ext cx="388568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5" name="Rectangle 194"/>
              <p:cNvSpPr/>
              <p:nvPr>
                <p:custDataLst>
                  <p:tags r:id="rId26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91" name="TextBox 190"/>
            <p:cNvSpPr txBox="1"/>
            <p:nvPr>
              <p:custDataLst>
                <p:tags r:id="rId23"/>
              </p:custDataLst>
            </p:nvPr>
          </p:nvSpPr>
          <p:spPr>
            <a:xfrm>
              <a:off x="5617716" y="4843927"/>
              <a:ext cx="7291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6C00"/>
                  </a:solidFill>
                </a:rPr>
                <a:t>Buffer</a:t>
              </a:r>
              <a:endParaRPr lang="en-US" sz="1600" dirty="0">
                <a:solidFill>
                  <a:srgbClr val="006C00"/>
                </a:solidFill>
              </a:endParaRPr>
            </a:p>
          </p:txBody>
        </p:sp>
      </p:grpSp>
      <p:cxnSp>
        <p:nvCxnSpPr>
          <p:cNvPr id="64" name="Straight Arrow Connector 63"/>
          <p:cNvCxnSpPr/>
          <p:nvPr>
            <p:custDataLst>
              <p:tags r:id="rId20"/>
            </p:custDataLst>
          </p:nvPr>
        </p:nvCxnSpPr>
        <p:spPr>
          <a:xfrm>
            <a:off x="4724400" y="2133600"/>
            <a:ext cx="1393222" cy="0"/>
          </a:xfrm>
          <a:prstGeom prst="straightConnector1">
            <a:avLst/>
          </a:prstGeom>
          <a:ln w="2540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>
            <p:custDataLst>
              <p:tags r:id="rId21"/>
            </p:custDataLst>
          </p:nvPr>
        </p:nvSpPr>
        <p:spPr>
          <a:xfrm>
            <a:off x="4801941" y="1244025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w</a:t>
            </a:r>
            <a:r>
              <a:rPr lang="en-US" sz="3200" b="1" dirty="0" smtClean="0">
                <a:solidFill>
                  <a:srgbClr val="FF0000"/>
                </a:solidFill>
              </a:rPr>
              <a:t>rite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69" name="Straight Arrow Connector 68"/>
          <p:cNvCxnSpPr/>
          <p:nvPr>
            <p:custDataLst>
              <p:tags r:id="rId22"/>
            </p:custDataLst>
          </p:nvPr>
        </p:nvCxnSpPr>
        <p:spPr>
          <a:xfrm>
            <a:off x="6019800" y="2133600"/>
            <a:ext cx="2148490" cy="5357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09328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672"/>
    </mc:Choice>
    <mc:Fallback xmlns="">
      <p:transition spd="slow" advTm="46672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Normal Operation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7A5B8A6-A355-495E-943D-2625EB1675EB}" type="slidenum">
              <a:rPr lang="en-US" smtClean="0"/>
              <a:t>9</a:t>
            </a:fld>
            <a:endParaRPr lang="en-US" dirty="0"/>
          </a:p>
        </p:txBody>
      </p:sp>
      <p:sp>
        <p:nvSpPr>
          <p:cNvPr id="190" name="Cloud 189"/>
          <p:cNvSpPr/>
          <p:nvPr>
            <p:custDataLst>
              <p:tags r:id="rId4"/>
            </p:custDataLst>
          </p:nvPr>
        </p:nvSpPr>
        <p:spPr>
          <a:xfrm rot="21480000" flipV="1">
            <a:off x="5379545" y="3478073"/>
            <a:ext cx="3562350" cy="727186"/>
          </a:xfrm>
          <a:prstGeom prst="cloud">
            <a:avLst/>
          </a:prstGeom>
          <a:gradFill flip="none" rotWithShape="0">
            <a:gsLst>
              <a:gs pos="76000">
                <a:srgbClr val="EAEAEA"/>
              </a:gs>
              <a:gs pos="0">
                <a:srgbClr val="F8F8F8"/>
              </a:gs>
              <a:gs pos="100000">
                <a:srgbClr val="C0C0C0"/>
              </a:gs>
            </a:gsLst>
            <a:lin ang="54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Rounded Rectangle 114"/>
          <p:cNvSpPr/>
          <p:nvPr>
            <p:custDataLst>
              <p:tags r:id="rId5"/>
            </p:custDataLst>
          </p:nvPr>
        </p:nvSpPr>
        <p:spPr>
          <a:xfrm>
            <a:off x="5570209" y="1219200"/>
            <a:ext cx="3181022" cy="2166155"/>
          </a:xfrm>
          <a:prstGeom prst="roundRect">
            <a:avLst>
              <a:gd name="adj" fmla="val 9844"/>
            </a:avLst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6" name="TextBox 115"/>
          <p:cNvSpPr txBox="1"/>
          <p:nvPr>
            <p:custDataLst>
              <p:tags r:id="rId6"/>
            </p:custDataLst>
          </p:nvPr>
        </p:nvSpPr>
        <p:spPr>
          <a:xfrm>
            <a:off x="6737367" y="1219200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118" name="TextBox 117"/>
          <p:cNvSpPr txBox="1"/>
          <p:nvPr>
            <p:custDataLst>
              <p:tags r:id="rId7"/>
            </p:custDataLst>
          </p:nvPr>
        </p:nvSpPr>
        <p:spPr>
          <a:xfrm>
            <a:off x="6641989" y="5867400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sp>
        <p:nvSpPr>
          <p:cNvPr id="144" name="Rounded Rectangle 143"/>
          <p:cNvSpPr/>
          <p:nvPr>
            <p:custDataLst>
              <p:tags r:id="rId8"/>
            </p:custDataLst>
          </p:nvPr>
        </p:nvSpPr>
        <p:spPr>
          <a:xfrm>
            <a:off x="7808420" y="4343401"/>
            <a:ext cx="1143000" cy="892702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grpSp>
        <p:nvGrpSpPr>
          <p:cNvPr id="143" name="Group 39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7951295" y="5182481"/>
            <a:ext cx="857250" cy="638530"/>
            <a:chOff x="3744" y="1452"/>
            <a:chExt cx="336" cy="240"/>
          </a:xfrm>
        </p:grpSpPr>
        <p:sp>
          <p:nvSpPr>
            <p:cNvPr id="146" name="Oval 40"/>
            <p:cNvSpPr>
              <a:spLocks noChangeArrowheads="1"/>
            </p:cNvSpPr>
            <p:nvPr/>
          </p:nvSpPr>
          <p:spPr bwMode="auto">
            <a:xfrm>
              <a:off x="3744" y="1596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7" name="Oval 41"/>
            <p:cNvSpPr>
              <a:spLocks noChangeArrowheads="1"/>
            </p:cNvSpPr>
            <p:nvPr/>
          </p:nvSpPr>
          <p:spPr bwMode="auto">
            <a:xfrm>
              <a:off x="3744" y="154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8" name="Oval 42"/>
            <p:cNvSpPr>
              <a:spLocks noChangeArrowheads="1"/>
            </p:cNvSpPr>
            <p:nvPr/>
          </p:nvSpPr>
          <p:spPr bwMode="auto">
            <a:xfrm>
              <a:off x="3744" y="150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9" name="Oval 43"/>
            <p:cNvSpPr>
              <a:spLocks noChangeArrowheads="1"/>
            </p:cNvSpPr>
            <p:nvPr/>
          </p:nvSpPr>
          <p:spPr bwMode="auto">
            <a:xfrm>
              <a:off x="3744" y="145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77" name="Rounded Rectangle 176"/>
          <p:cNvSpPr/>
          <p:nvPr>
            <p:custDataLst>
              <p:tags r:id="rId10"/>
            </p:custDataLst>
          </p:nvPr>
        </p:nvSpPr>
        <p:spPr>
          <a:xfrm>
            <a:off x="6589220" y="4343401"/>
            <a:ext cx="1143000" cy="892702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grpSp>
        <p:nvGrpSpPr>
          <p:cNvPr id="176" name="Group 39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6732095" y="5182481"/>
            <a:ext cx="857250" cy="638530"/>
            <a:chOff x="3744" y="1452"/>
            <a:chExt cx="336" cy="240"/>
          </a:xfrm>
        </p:grpSpPr>
        <p:sp>
          <p:nvSpPr>
            <p:cNvPr id="179" name="Oval 40"/>
            <p:cNvSpPr>
              <a:spLocks noChangeArrowheads="1"/>
            </p:cNvSpPr>
            <p:nvPr/>
          </p:nvSpPr>
          <p:spPr bwMode="auto">
            <a:xfrm>
              <a:off x="3744" y="1596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0" name="Oval 41"/>
            <p:cNvSpPr>
              <a:spLocks noChangeArrowheads="1"/>
            </p:cNvSpPr>
            <p:nvPr/>
          </p:nvSpPr>
          <p:spPr bwMode="auto">
            <a:xfrm>
              <a:off x="3744" y="154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1" name="Oval 42"/>
            <p:cNvSpPr>
              <a:spLocks noChangeArrowheads="1"/>
            </p:cNvSpPr>
            <p:nvPr/>
          </p:nvSpPr>
          <p:spPr bwMode="auto">
            <a:xfrm>
              <a:off x="3744" y="150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2" name="Oval 43"/>
            <p:cNvSpPr>
              <a:spLocks noChangeArrowheads="1"/>
            </p:cNvSpPr>
            <p:nvPr/>
          </p:nvSpPr>
          <p:spPr bwMode="auto">
            <a:xfrm>
              <a:off x="3744" y="145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84" name="Rounded Rectangle 183"/>
          <p:cNvSpPr/>
          <p:nvPr>
            <p:custDataLst>
              <p:tags r:id="rId12"/>
            </p:custDataLst>
          </p:nvPr>
        </p:nvSpPr>
        <p:spPr>
          <a:xfrm>
            <a:off x="5370020" y="4343401"/>
            <a:ext cx="1143000" cy="892702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grpSp>
        <p:nvGrpSpPr>
          <p:cNvPr id="183" name="Group 39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5512895" y="5182481"/>
            <a:ext cx="857250" cy="638530"/>
            <a:chOff x="3744" y="1452"/>
            <a:chExt cx="336" cy="240"/>
          </a:xfrm>
        </p:grpSpPr>
        <p:sp>
          <p:nvSpPr>
            <p:cNvPr id="186" name="Oval 40"/>
            <p:cNvSpPr>
              <a:spLocks noChangeArrowheads="1"/>
            </p:cNvSpPr>
            <p:nvPr/>
          </p:nvSpPr>
          <p:spPr bwMode="auto">
            <a:xfrm>
              <a:off x="3744" y="1596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7" name="Oval 41"/>
            <p:cNvSpPr>
              <a:spLocks noChangeArrowheads="1"/>
            </p:cNvSpPr>
            <p:nvPr/>
          </p:nvSpPr>
          <p:spPr bwMode="auto">
            <a:xfrm>
              <a:off x="3744" y="154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8" name="Oval 42"/>
            <p:cNvSpPr>
              <a:spLocks noChangeArrowheads="1"/>
            </p:cNvSpPr>
            <p:nvPr/>
          </p:nvSpPr>
          <p:spPr bwMode="auto">
            <a:xfrm>
              <a:off x="3744" y="150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9" name="Oval 43"/>
            <p:cNvSpPr>
              <a:spLocks noChangeArrowheads="1"/>
            </p:cNvSpPr>
            <p:nvPr/>
          </p:nvSpPr>
          <p:spPr bwMode="auto">
            <a:xfrm>
              <a:off x="3744" y="145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57" name="Content Placeholder 1"/>
          <p:cNvSpPr>
            <a:spLocks noGrp="1"/>
          </p:cNvSpPr>
          <p:nvPr>
            <p:ph idx="1"/>
            <p:custDataLst>
              <p:tags r:id="rId14"/>
            </p:custDataLst>
          </p:nvPr>
        </p:nvSpPr>
        <p:spPr>
          <a:xfrm>
            <a:off x="457199" y="1143000"/>
            <a:ext cx="4191001" cy="4983163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2200" dirty="0" smtClean="0"/>
              <a:t>Backups buffer update</a:t>
            </a:r>
          </a:p>
          <a:p>
            <a:pPr lvl="1">
              <a:spcBef>
                <a:spcPts val="300"/>
              </a:spcBef>
            </a:pPr>
            <a:r>
              <a:rPr lang="en-US" sz="2200" dirty="0" smtClean="0"/>
              <a:t>No synchronous disk write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Must flush on power loss</a:t>
            </a:r>
          </a:p>
          <a:p>
            <a:pPr lvl="1">
              <a:spcBef>
                <a:spcPts val="300"/>
              </a:spcBef>
            </a:pPr>
            <a:endParaRPr lang="en-US" sz="2200" dirty="0" smtClean="0"/>
          </a:p>
        </p:txBody>
      </p:sp>
      <p:sp>
        <p:nvSpPr>
          <p:cNvPr id="55" name="TextBox 54"/>
          <p:cNvSpPr txBox="1"/>
          <p:nvPr>
            <p:custDataLst>
              <p:tags r:id="rId15"/>
            </p:custDataLst>
          </p:nvPr>
        </p:nvSpPr>
        <p:spPr>
          <a:xfrm>
            <a:off x="6518171" y="3077578"/>
            <a:ext cx="13869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204B98"/>
                </a:solidFill>
              </a:rPr>
              <a:t>In-memory Log</a:t>
            </a:r>
            <a:endParaRPr lang="en-US" sz="1400" dirty="0">
              <a:solidFill>
                <a:srgbClr val="204B98"/>
              </a:solidFill>
            </a:endParaRPr>
          </a:p>
        </p:txBody>
      </p:sp>
      <p:grpSp>
        <p:nvGrpSpPr>
          <p:cNvPr id="20" name="Group 19"/>
          <p:cNvGrpSpPr/>
          <p:nvPr>
            <p:custDataLst>
              <p:tags r:id="rId16"/>
            </p:custDataLst>
          </p:nvPr>
        </p:nvGrpSpPr>
        <p:grpSpPr>
          <a:xfrm>
            <a:off x="5780696" y="2698742"/>
            <a:ext cx="2760048" cy="405825"/>
            <a:chOff x="5780696" y="2698742"/>
            <a:chExt cx="2760048" cy="405825"/>
          </a:xfrm>
        </p:grpSpPr>
        <p:grpSp>
          <p:nvGrpSpPr>
            <p:cNvPr id="16" name="Group 15"/>
            <p:cNvGrpSpPr/>
            <p:nvPr/>
          </p:nvGrpSpPr>
          <p:grpSpPr>
            <a:xfrm>
              <a:off x="5780696" y="2698742"/>
              <a:ext cx="920016" cy="405825"/>
              <a:chOff x="3581400" y="7691005"/>
              <a:chExt cx="920016" cy="405825"/>
            </a:xfrm>
          </p:grpSpPr>
          <p:sp>
            <p:nvSpPr>
              <p:cNvPr id="152" name="Rectangle 151"/>
              <p:cNvSpPr/>
              <p:nvPr>
                <p:custDataLst>
                  <p:tags r:id="rId46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1" name="Rectangle 150"/>
              <p:cNvSpPr/>
              <p:nvPr>
                <p:custDataLst>
                  <p:tags r:id="rId47"/>
                </p:custDataLst>
              </p:nvPr>
            </p:nvSpPr>
            <p:spPr>
              <a:xfrm>
                <a:off x="3581400" y="7691005"/>
                <a:ext cx="438633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0" name="Rectangle 149"/>
              <p:cNvSpPr/>
              <p:nvPr>
                <p:custDataLst>
                  <p:tags r:id="rId48"/>
                </p:custDataLst>
              </p:nvPr>
            </p:nvSpPr>
            <p:spPr>
              <a:xfrm>
                <a:off x="3581400" y="7691005"/>
                <a:ext cx="304800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5" name="Rectangle 144"/>
              <p:cNvSpPr/>
              <p:nvPr>
                <p:custDataLst>
                  <p:tags r:id="rId49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3" name="Group 152"/>
            <p:cNvGrpSpPr/>
            <p:nvPr/>
          </p:nvGrpSpPr>
          <p:grpSpPr>
            <a:xfrm>
              <a:off x="6700712" y="2698742"/>
              <a:ext cx="920016" cy="405825"/>
              <a:chOff x="3581400" y="7691005"/>
              <a:chExt cx="920016" cy="405825"/>
            </a:xfrm>
          </p:grpSpPr>
          <p:sp>
            <p:nvSpPr>
              <p:cNvPr id="154" name="Rectangle 153"/>
              <p:cNvSpPr/>
              <p:nvPr>
                <p:custDataLst>
                  <p:tags r:id="rId43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5" name="Rectangle 154"/>
              <p:cNvSpPr/>
              <p:nvPr>
                <p:custDataLst>
                  <p:tags r:id="rId44"/>
                </p:custDataLst>
              </p:nvPr>
            </p:nvSpPr>
            <p:spPr>
              <a:xfrm>
                <a:off x="3581400" y="7691005"/>
                <a:ext cx="609600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7" name="Rectangle 156"/>
              <p:cNvSpPr/>
              <p:nvPr>
                <p:custDataLst>
                  <p:tags r:id="rId45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8" name="Group 157"/>
            <p:cNvGrpSpPr/>
            <p:nvPr/>
          </p:nvGrpSpPr>
          <p:grpSpPr>
            <a:xfrm>
              <a:off x="7620728" y="2698742"/>
              <a:ext cx="920016" cy="405825"/>
              <a:chOff x="3581400" y="7691005"/>
              <a:chExt cx="920016" cy="405825"/>
            </a:xfrm>
          </p:grpSpPr>
          <p:sp>
            <p:nvSpPr>
              <p:cNvPr id="160" name="Rectangle 159"/>
              <p:cNvSpPr/>
              <p:nvPr>
                <p:custDataLst>
                  <p:tags r:id="rId40"/>
                </p:custDataLst>
              </p:nvPr>
            </p:nvSpPr>
            <p:spPr>
              <a:xfrm>
                <a:off x="3581400" y="7691005"/>
                <a:ext cx="609600" cy="405825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1" name="Rectangle 160"/>
              <p:cNvSpPr/>
              <p:nvPr>
                <p:custDataLst>
                  <p:tags r:id="rId41"/>
                </p:custDataLst>
              </p:nvPr>
            </p:nvSpPr>
            <p:spPr>
              <a:xfrm>
                <a:off x="3581400" y="7691005"/>
                <a:ext cx="388568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2" name="Rectangle 161"/>
              <p:cNvSpPr/>
              <p:nvPr>
                <p:custDataLst>
                  <p:tags r:id="rId42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9" name="Group 18"/>
          <p:cNvGrpSpPr/>
          <p:nvPr>
            <p:custDataLst>
              <p:tags r:id="rId17"/>
            </p:custDataLst>
          </p:nvPr>
        </p:nvGrpSpPr>
        <p:grpSpPr>
          <a:xfrm>
            <a:off x="5481512" y="4494927"/>
            <a:ext cx="920016" cy="686681"/>
            <a:chOff x="5522295" y="4495800"/>
            <a:chExt cx="920016" cy="686681"/>
          </a:xfrm>
        </p:grpSpPr>
        <p:grpSp>
          <p:nvGrpSpPr>
            <p:cNvPr id="163" name="Group 162"/>
            <p:cNvGrpSpPr/>
            <p:nvPr/>
          </p:nvGrpSpPr>
          <p:grpSpPr>
            <a:xfrm>
              <a:off x="5522295" y="4495800"/>
              <a:ext cx="920016" cy="405825"/>
              <a:chOff x="3581400" y="7691005"/>
              <a:chExt cx="920016" cy="405825"/>
            </a:xfrm>
          </p:grpSpPr>
          <p:sp>
            <p:nvSpPr>
              <p:cNvPr id="164" name="Rectangle 163"/>
              <p:cNvSpPr/>
              <p:nvPr>
                <p:custDataLst>
                  <p:tags r:id="rId36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5" name="Rectangle 164"/>
              <p:cNvSpPr/>
              <p:nvPr>
                <p:custDataLst>
                  <p:tags r:id="rId37"/>
                </p:custDataLst>
              </p:nvPr>
            </p:nvSpPr>
            <p:spPr>
              <a:xfrm>
                <a:off x="3581400" y="7691005"/>
                <a:ext cx="609600" cy="405825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6" name="Rectangle 165"/>
              <p:cNvSpPr/>
              <p:nvPr>
                <p:custDataLst>
                  <p:tags r:id="rId38"/>
                </p:custDataLst>
              </p:nvPr>
            </p:nvSpPr>
            <p:spPr>
              <a:xfrm>
                <a:off x="3581400" y="7691005"/>
                <a:ext cx="388568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7" name="Rectangle 166"/>
              <p:cNvSpPr/>
              <p:nvPr>
                <p:custDataLst>
                  <p:tags r:id="rId39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68" name="TextBox 167"/>
            <p:cNvSpPr txBox="1"/>
            <p:nvPr>
              <p:custDataLst>
                <p:tags r:id="rId35"/>
              </p:custDataLst>
            </p:nvPr>
          </p:nvSpPr>
          <p:spPr>
            <a:xfrm>
              <a:off x="5617716" y="4843927"/>
              <a:ext cx="7291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6C00"/>
                  </a:solidFill>
                </a:rPr>
                <a:t>Buffer</a:t>
              </a:r>
              <a:endParaRPr lang="en-US" sz="1600" dirty="0">
                <a:solidFill>
                  <a:srgbClr val="006C00"/>
                </a:solidFill>
              </a:endParaRPr>
            </a:p>
          </p:txBody>
        </p:sp>
      </p:grpSp>
      <p:grpSp>
        <p:nvGrpSpPr>
          <p:cNvPr id="169" name="Group 168"/>
          <p:cNvGrpSpPr/>
          <p:nvPr>
            <p:custDataLst>
              <p:tags r:id="rId18"/>
            </p:custDataLst>
          </p:nvPr>
        </p:nvGrpSpPr>
        <p:grpSpPr>
          <a:xfrm>
            <a:off x="6700712" y="4494927"/>
            <a:ext cx="920016" cy="686681"/>
            <a:chOff x="5522295" y="4495800"/>
            <a:chExt cx="920016" cy="686681"/>
          </a:xfrm>
        </p:grpSpPr>
        <p:grpSp>
          <p:nvGrpSpPr>
            <p:cNvPr id="170" name="Group 169"/>
            <p:cNvGrpSpPr/>
            <p:nvPr/>
          </p:nvGrpSpPr>
          <p:grpSpPr>
            <a:xfrm>
              <a:off x="5522295" y="4495800"/>
              <a:ext cx="920016" cy="405825"/>
              <a:chOff x="3581400" y="7691005"/>
              <a:chExt cx="920016" cy="405825"/>
            </a:xfrm>
          </p:grpSpPr>
          <p:sp>
            <p:nvSpPr>
              <p:cNvPr id="172" name="Rectangle 171"/>
              <p:cNvSpPr/>
              <p:nvPr>
                <p:custDataLst>
                  <p:tags r:id="rId31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3" name="Rectangle 172"/>
              <p:cNvSpPr/>
              <p:nvPr>
                <p:custDataLst>
                  <p:tags r:id="rId32"/>
                </p:custDataLst>
              </p:nvPr>
            </p:nvSpPr>
            <p:spPr>
              <a:xfrm>
                <a:off x="3581400" y="7691005"/>
                <a:ext cx="609600" cy="405825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4" name="Rectangle 173"/>
              <p:cNvSpPr/>
              <p:nvPr>
                <p:custDataLst>
                  <p:tags r:id="rId33"/>
                </p:custDataLst>
              </p:nvPr>
            </p:nvSpPr>
            <p:spPr>
              <a:xfrm>
                <a:off x="3581400" y="7691005"/>
                <a:ext cx="388568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5" name="Rectangle 174"/>
              <p:cNvSpPr/>
              <p:nvPr>
                <p:custDataLst>
                  <p:tags r:id="rId34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1" name="TextBox 170"/>
            <p:cNvSpPr txBox="1"/>
            <p:nvPr>
              <p:custDataLst>
                <p:tags r:id="rId30"/>
              </p:custDataLst>
            </p:nvPr>
          </p:nvSpPr>
          <p:spPr>
            <a:xfrm>
              <a:off x="5617716" y="4843927"/>
              <a:ext cx="7291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6C00"/>
                  </a:solidFill>
                </a:rPr>
                <a:t>Buffer</a:t>
              </a:r>
              <a:endParaRPr lang="en-US" sz="1600" dirty="0">
                <a:solidFill>
                  <a:srgbClr val="006C00"/>
                </a:solidFill>
              </a:endParaRPr>
            </a:p>
          </p:txBody>
        </p:sp>
      </p:grpSp>
      <p:grpSp>
        <p:nvGrpSpPr>
          <p:cNvPr id="178" name="Group 177"/>
          <p:cNvGrpSpPr/>
          <p:nvPr>
            <p:custDataLst>
              <p:tags r:id="rId19"/>
            </p:custDataLst>
          </p:nvPr>
        </p:nvGrpSpPr>
        <p:grpSpPr>
          <a:xfrm>
            <a:off x="7919912" y="4494927"/>
            <a:ext cx="920016" cy="686681"/>
            <a:chOff x="5522295" y="4495800"/>
            <a:chExt cx="920016" cy="686681"/>
          </a:xfrm>
        </p:grpSpPr>
        <p:grpSp>
          <p:nvGrpSpPr>
            <p:cNvPr id="185" name="Group 184"/>
            <p:cNvGrpSpPr/>
            <p:nvPr/>
          </p:nvGrpSpPr>
          <p:grpSpPr>
            <a:xfrm>
              <a:off x="5522295" y="4495800"/>
              <a:ext cx="920016" cy="405825"/>
              <a:chOff x="3581400" y="7691005"/>
              <a:chExt cx="920016" cy="405825"/>
            </a:xfrm>
          </p:grpSpPr>
          <p:sp>
            <p:nvSpPr>
              <p:cNvPr id="192" name="Rectangle 191"/>
              <p:cNvSpPr/>
              <p:nvPr>
                <p:custDataLst>
                  <p:tags r:id="rId26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3" name="Rectangle 192"/>
              <p:cNvSpPr/>
              <p:nvPr>
                <p:custDataLst>
                  <p:tags r:id="rId27"/>
                </p:custDataLst>
              </p:nvPr>
            </p:nvSpPr>
            <p:spPr>
              <a:xfrm>
                <a:off x="3581400" y="7691005"/>
                <a:ext cx="609600" cy="405825"/>
              </a:xfrm>
              <a:prstGeom prst="rect">
                <a:avLst/>
              </a:prstGeom>
              <a:solidFill>
                <a:srgbClr val="FF0000"/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4" name="Rectangle 193"/>
              <p:cNvSpPr/>
              <p:nvPr>
                <p:custDataLst>
                  <p:tags r:id="rId28"/>
                </p:custDataLst>
              </p:nvPr>
            </p:nvSpPr>
            <p:spPr>
              <a:xfrm>
                <a:off x="3581400" y="7691005"/>
                <a:ext cx="388568" cy="4058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tx2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5" name="Rectangle 194"/>
              <p:cNvSpPr/>
              <p:nvPr>
                <p:custDataLst>
                  <p:tags r:id="rId29"/>
                </p:custDataLst>
              </p:nvPr>
            </p:nvSpPr>
            <p:spPr>
              <a:xfrm>
                <a:off x="3581400" y="7691005"/>
                <a:ext cx="920016" cy="405825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91" name="TextBox 190"/>
            <p:cNvSpPr txBox="1"/>
            <p:nvPr>
              <p:custDataLst>
                <p:tags r:id="rId25"/>
              </p:custDataLst>
            </p:nvPr>
          </p:nvSpPr>
          <p:spPr>
            <a:xfrm>
              <a:off x="5617716" y="4843927"/>
              <a:ext cx="7291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6C00"/>
                  </a:solidFill>
                </a:rPr>
                <a:t>Buffer</a:t>
              </a:r>
              <a:endParaRPr lang="en-US" sz="1600" dirty="0">
                <a:solidFill>
                  <a:srgbClr val="006C00"/>
                </a:solidFill>
              </a:endParaRPr>
            </a:p>
          </p:txBody>
        </p:sp>
      </p:grpSp>
      <p:cxnSp>
        <p:nvCxnSpPr>
          <p:cNvPr id="64" name="Straight Arrow Connector 63"/>
          <p:cNvCxnSpPr/>
          <p:nvPr>
            <p:custDataLst>
              <p:tags r:id="rId20"/>
            </p:custDataLst>
          </p:nvPr>
        </p:nvCxnSpPr>
        <p:spPr>
          <a:xfrm>
            <a:off x="4724400" y="2133600"/>
            <a:ext cx="1393222" cy="0"/>
          </a:xfrm>
          <a:prstGeom prst="straightConnector1">
            <a:avLst/>
          </a:prstGeom>
          <a:ln w="2540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>
            <p:custDataLst>
              <p:tags r:id="rId21"/>
            </p:custDataLst>
          </p:nvPr>
        </p:nvSpPr>
        <p:spPr>
          <a:xfrm>
            <a:off x="4801941" y="1244025"/>
            <a:ext cx="1141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w</a:t>
            </a:r>
            <a:r>
              <a:rPr lang="en-US" sz="3200" b="1" dirty="0" smtClean="0">
                <a:solidFill>
                  <a:srgbClr val="FF0000"/>
                </a:solidFill>
              </a:rPr>
              <a:t>rite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66" name="Straight Arrow Connector 65"/>
          <p:cNvCxnSpPr/>
          <p:nvPr>
            <p:custDataLst>
              <p:tags r:id="rId22"/>
            </p:custDataLst>
          </p:nvPr>
        </p:nvCxnSpPr>
        <p:spPr>
          <a:xfrm flipH="1">
            <a:off x="5988160" y="3075168"/>
            <a:ext cx="2180130" cy="151463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>
            <p:custDataLst>
              <p:tags r:id="rId23"/>
            </p:custDataLst>
          </p:nvPr>
        </p:nvCxnSpPr>
        <p:spPr>
          <a:xfrm flipH="1">
            <a:off x="7245740" y="3075168"/>
            <a:ext cx="922550" cy="151760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>
            <p:custDataLst>
              <p:tags r:id="rId24"/>
            </p:custDataLst>
          </p:nvPr>
        </p:nvCxnSpPr>
        <p:spPr>
          <a:xfrm>
            <a:off x="8168290" y="3075168"/>
            <a:ext cx="259678" cy="151167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30995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672"/>
    </mc:Choice>
    <mc:Fallback xmlns="">
      <p:transition spd="slow" advTm="46672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B8TCSn0CuRvf0z1StyJ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NWP2hAkrM0luWns8YAaT9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xMKDiSYMukMjFPuGLpuM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a6vAhiIFDvL1TDiGtBTLs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eXe3cdbKl6rDmFf21zf6R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0hMbcZhNA0Y8Ryle6vuTa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yxuFIJRcwL9b5dOY1jlxN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i7nhxvqYDzdT4RH392QnT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Yb9WhY9jHpdh0TgXfhdWt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QHIiJr5P7JxrCp7XIkSEK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sg8fEIVjw8zzUA0LQgxID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GJuGvA8w9y1XGbvkBmd1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jDgLRdu5GfSfsixUX6w5W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AE68IeJbtgYHSgP0FUdvj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t9k8J2CRUq9irnQtVj7uP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eyO5jyKkT14f9xzHrqToT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YiWJzB40HwRLyEVDHgWhZ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iFoogUNMFmHqdzLm9NwBP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xknjRmaUQjULa4jpwXlf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xMKDiSYMukMjFPuGLpuM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g2Bh7TPkgYOTF7QUeKTt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VzqjtpBmNHtODVHRWqgYH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Dcr9WqHQxYcgCcMvJ7XHk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rvtECHxYlgE5jQDGYMJhO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t3jogDXLQhaffGlVoUFp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xpdhOkRpwy222qldrT0zp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4AWk3oOBoolwUbYODTr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ccEVzatLoqIau9HSZO0IX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EHTr1s5nFYBjRoiptdkP0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lACjEPT1uPbKlQMKsYoxC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NEB253CNeON7izHPSdzy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Clp2hWE5q3EyxW1880G0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zahizAkNn7DH4x1Zb8Jzx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BGV9A3D4m3A3Z4kHg4oPI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FjQlnl4j8ZbSMfKYm4LDF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VQSu69Pxhbc1vYsecYI3Y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uJy7rkcJag4KxJVolfWPH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bEpi2hnC0UcSikwMNEH25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3cGl7rmp8fWxAKdMPDdsB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FzcIa1QSiuoGCJteWbHXV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GoyOKQJdSuo0bEIipItPZ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iFoogUNMFmHqdzLm9NwBP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xknjRmaUQjULa4jpwXlf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xMKDiSYMukMjFPuGLpuM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g2Bh7TPkgYOTF7QUeKTt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7stAuteLCfjVw69pglyfW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VzqjtpBmNHtODVHRWqgYH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rvtECHxYlgE5jQDGYMJhO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t3jogDXLQhaffGlVoUFp0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xpdhOkRpwy222qldrT0zp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4AWk3oOBoolwUbYODTr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ccEVzatLoqIau9HSZO0IX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EHTr1s5nFYBjRoiptdkP0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lACjEPT1uPbKlQMKsYoxC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NEB253CNeON7izHPSdzy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9T7tiBH1LDdjsKeAxmExR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Clp2hWE5q3EyxW1880G0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zahizAkNn7DH4x1Zb8Jzx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FjQlnl4j8ZbSMfKYm4LDF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VQSu69Pxhbc1vYsecYI3Y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uJy7rkcJag4KxJVolfWPH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bEpi2hnC0UcSikwMNEH25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vZst1HZ7wyhhNFTmcOzUd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nHcm5wVmoFpFizs0aD3Bt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IdEoaGNbBpA0wqgVvb6pf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N9XE2YjxQHVF4fQr7DW3u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zKHWvT9qRh7mDoeHe36NK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UMrF8xb1tgFHYZIGlfyc4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iFoogUNMFmHqdzLm9NwBP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xknjRmaUQjULa4jpwXlf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xMKDiSYMukMjFPuGLpuM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g2Bh7TPkgYOTF7QUeKTt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VzqjtpBmNHtODVHRWqgYH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rvtECHxYlgE5jQDGYMJhO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t3jogDXLQhaffGlVoUFp0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xpdhOkRpwy222qldrT0zp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4AWk3oOBoolwUbYODTr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5h21Je7Su4qajRWvxgZAV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ccEVzatLoqIau9HSZO0IX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EHTr1s5nFYBjRoiptdkP0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lACjEPT1uPbKlQMKsYoxC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NEB253CNeON7izHPSdzy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Clp2hWE5q3EyxW1880G0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zahizAkNn7DH4x1Zb8Jzx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FjQlnl4j8ZbSMfKYm4LDF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VQSu69Pxhbc1vYsecYI3Y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uJy7rkcJag4KxJVolfWPH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bEpi2hnC0UcSikwMNEH2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lPshdPPRQ2tUH9C6OWTBM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vZst1HZ7wyhhNFTmcOzUd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lCZHuTWEpTEXAb7iUujK5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C4ngVvUCZzbroV7JQiNwR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hNGQJPHict5MWdzr1i3Dd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HpaMTrr2GjwKxEBn5Z9yP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BDmR3nt128j8RAy2yJPki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iFoogUNMFmHqdzLm9NwBP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OVdowmVAy8mT6gFXWgQ9M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xknjRmaUQjULa4jpwXlf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xMKDiSYMukMjFPuGLpuM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g2Bh7TPkgYOTF7QUeKTt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VzqjtpBmNHtODVHRWqgYH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rvtECHxYlgE5jQDGYMJhO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t3jogDXLQhaffGlVoUFp0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xpdhOkRpwy222qldrT0zp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4AWk3oOBoolwUbYODTrL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ccEVzatLoqIau9HSZO0IX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fbFVPDd3tFxHAezvU566L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EHTr1s5nFYBjRoiptdkP0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lACjEPT1uPbKlQMKsYoxC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NEB253CNeON7izHPSdzy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Clp2hWE5q3EyxW1880G0L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zahizAkNn7DH4x1Zb8Jzx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FjQlnl4j8ZbSMfKYm4LDF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VQSu69Pxhbc1vYsecYI3Y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uJy7rkcJag4KxJVolfWPH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oEykI83THGd3G2IBwinv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loGrnrlL2G0QN1nvU5ZAX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uwxxMjyOIgJGi9EhKCxWD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FlOSiKegOQyC3C3BhQROy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iFoogUNMFmHqdzLm9NwBP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xknjRmaUQjULa4jpwXlf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xMKDiSYMukMjFPuGLpuM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g2Bh7TPkgYOTF7QUeKTt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VzqjtpBmNHtODVHRWqgYH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APTvFFL4mL22ocGmuRbC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3QeGe1niv4JuU9TQE2ceY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rvtECHxYlgE5jQDGYMJhO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t3jogDXLQhaffGlVoUFp0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xpdhOkRpwy222qldrT0zp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4AWk3oOBoolwUbYODTrL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ccEVzatLoqIau9HSZO0IX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EHTr1s5nFYBjRoiptdkP0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lACjEPT1uPbKlQMKsYoxC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NEB253CNeON7izHPSdzy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Clp2hWE5q3EyxW1880G0L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zahizAkNn7DH4x1Zb8Jzx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66JdQDln31eXtHi55wqqK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FjQlnl4j8ZbSMfKYm4LDF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VQSu69Pxhbc1vYsecYI3Y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vcKMecMFOUS8n0tTeVuBI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FLJMw8RMUCxikFJkVDLCn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8mBrLjKNznVvwZ2rGDN1Z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FPmotHfk6pNmYRVrJnp74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kJEGt9PXjXmJhgWSDniAt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8QKP6TTlFtEtuCKMd5v85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WOeunTXuJoyiJ7X0aJX70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gXGbxyXFOyZr9VZmfrpyh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paYa75mGsDEeyhOclox3z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hX20OtvHsqpxvcmqSj85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h5JBFjpobkjCxVZmDclRzl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iFoogUNMFmHqdzLm9NwBP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xknjRmaUQjULa4jpwXlf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xMKDiSYMukMjFPuGLpuM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MVnHy3511dgoRHd54ycXV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g2Bh7TPkgYOTF7QUeKTt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VzqjtpBmNHtODVHRWqgYH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rvtECHxYlgE5jQDGYMJhO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t3jogDXLQhaffGlVoUFp0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xpdhOkRpwy222qldrT0zp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4AWk3oOBoolwUbYODTrL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ccEVzatLoqIau9HSZO0IX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EHTr1s5nFYBjRoiptdkP0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lACjEPT1uPbKlQMKsYoxC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N8Ji0YXEKrVWv2FjfqqGq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NEB253CNeON7izHPSdzy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Clp2hWE5q3EyxW1880G0L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zahizAkNn7DH4x1Zb8Jzx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FjQlnl4j8ZbSMfKYm4LDF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VQSu69Pxhbc1vYsecYI3Y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vcKMecMFOUS8n0tTeVuBI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FLJMw8RMUCxikFJkVDLCn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8mBrLjKNznVvwZ2rGDN1Z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ZfAEuRJ2PuHTBOVE3V4Xi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4NMk8Qac4llhQvfrp2CD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99Ev9lOLV7rA7fYg263mt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LA0WQy2A48x6aMSaJSSCq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xjYqpBv2lFeU1bjcZBatg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KJkszfiJK2Jo3GXp9q41N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SfKGQwThrW6kze6W1gJBU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bC8DezsKoepRQ4ITpMQtB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xthUoQeNaShAf7xlfhcn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d42b7FQfyvLqWaJdyyPSq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tUbapLiLxeLAYADvPCQYv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oTnbMaevDd07x76CntL6c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vUUqkZojD4JlFJjZV3saA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PxgnCxhqwvjGogfZqjndA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NjHcvtWF7dM6CxbKRehuD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RDVTbQGMvlci5n9WmR1cx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iFoogUNMFmHqdzLm9NwBP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xknjRmaUQjULa4jpwXlf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xMKDiSYMukMjFPuGLpuM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g2Bh7TPkgYOTF7QUeKTt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VzqjtpBmNHtODVHRWqgYH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rvtECHxYlgE5jQDGYMJhO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t3jogDXLQhaffGlVoUFp0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xpdhOkRpwy222qldrT0zp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4AWk3oOBoolwUbYODTr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2Zl2JWC9NmC7FDsIlrKKZ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ccEVzatLoqIau9HSZO0IX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EHTr1s5nFYBjRoiptdkP0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lACjEPT1uPbKlQMKsYoxC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NEB253CNeON7izHPSdzy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Clp2hWE5q3EyxW1880G0L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zahizAkNn7DH4x1Zb8Jzx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FjQlnl4j8ZbSMfKYm4LDF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VQSu69Pxhbc1vYsecYI3Y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vcKMecMFOUS8n0tTeVuBI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FLJMw8RMUCxikFJkVDLCn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t6bSPtWwbnaDBVy96J9mx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8mBrLjKNznVvwZ2rGDN1Z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JwX9tm4mcjjCDxBbhUPZY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fIXNCzr9YyBlkJfXxgvrn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NRISB6PDJgXgfcFJuV3k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1hdRWjmzuwo1V9WUHP29V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zfk2JPN50bP9cRoVxu2t0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GXIvuEvAsMe4vfRQ69cha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X12w9ck0ADpDpdajZh0BV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pxqjigD09gEs0GtXujgsc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E3am52JYT7zeBreOZUhGO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MCECs7Mem941NJDebLtk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Rn6edZTj9tXvXULS6N8PW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Kt94ZxdX4xofMaxTtVTDs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ERPDGM9UgzjACv6PT4nzt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nhEW7Og1RPZZldvAqzl4o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CnVrO6HN8a3E5Rq3qoH2F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NrUrImrKqTCwJbpuIH3uY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GSOvylRle1cUmN6z9IRIf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37kqgAKggve6L1CcN6S4E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kPOBn9xlDgqEOGa84gAXL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odduNoEU70ZHKCK1SaUBD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rm84v8gCCkt3hcGJNNAZk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VhpHremK1Rp094rGTLF36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oKzBj707oS2mqQEOH2gSj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YXctQ2NGlsaOSyuEzQQeZ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DyHJhHewHbvQ3QbHrMy5W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vaiWO7HJnuKBPHea1wmwi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pJQjYPgDuS1ROLDGvLkt3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sIzxu79Rb44bKz6u8RsJZ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zYSswl1AcOgTh8Kqk9tDH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g2Bh7TPkgYOTF7QUeKTt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NEB253CNeON7izHPSdzy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nCXZGQ717p76ieXG4OLHt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05xOhdpRGTYcp2D2odvL6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F10kJ8OpORiDBRrRzUCgJ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AAmQvyGBWzPCbVvkSuxzI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8q3XQFpb4C7uTSrcW77Ad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75PV31pycHEBqwOWtg3g5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UMqLBwDB9PFrTUuO5MZgE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Z0rV3Cqlds80b3vhqTUAx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VZDUsFaghPsjNpkFt0bOC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g2Bh7TPkgYOTF7QUeKTt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NEB253CNeON7izHPSdzy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F10kJ8OpORiDBRrRzUCgJ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75PV31pycHEBqwOWtg3g5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VZDUsFaghPsjNpkFt0bOC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CormU1N0TsUYhS7drnazk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pNCxlfvxIf9TOMpSb7g9o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2IfZVzDInuSMgCIGQNjhM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33T2DrpOtKHUkAXoZzB9t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HWiiMovYgmRbFc6TWbjz1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5lh8IrOKFDoplXKkE0ivu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38ULh5CpPTDzQW0DG4avG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gQ99BxjgvDLi8dX9I7fN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LL6Nk1jelYDOlEU8W1SwD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V4DRqIUroqqju52lhvZ1a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8uNy31M6ngQEP2asBBkUA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o1aP6AJnxBWgW94RFSEh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GoFCdmUJ6pRi0glijaGxU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sPf0bOUoHg5W5ModUcm0J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z51oKVrfi8ezlz6pUs9U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a03itrYsV3pd7GU9qasf0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Rc2EOMrxAk1o5X6gttNn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2glkqCRlqomsk7PRUiEIo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nRexQvNEH57Q07nOORVwK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xA4tYnJtlFUgTt5TMmxLH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kt6Hu5tMMR1XkEsmwpVdJ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WKeUIU5zYYIggBngTDZyS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eV8rqpP8QtwRxltzmyHcS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lZ3EN3WZj4sR7eSJ28DZ8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f4nRYfvhdazTviMhuFKQ8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Jo41NkhqRFacF34yqzCyg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hDQaN542s2U1lYNWsb0Mj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RE2Nzu4alaJh8dPvw8NRX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vCuoM2LtsN168eY9CplyB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QOluyOkSHcJoqNzs429hy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OldTbfuhGEFncc5qN9Ftv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S6hOckTYMdpI2RPKCxXfT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l0SL1QGj7TyYs6Bn3aoIR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XtadA3x8vgWcLhWri3it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1vM9xSO6tQDO3FyyzQM65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93oI8ftNRaOT2oANfDLZo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RoQyzfQ0WHPEp19zaPvjN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JjDIdVebeAXn6qbDxbmPd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hDI5Lu7rxt2nUwx4R9NhO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3XSnLOEOquHB1ZZ8aK3M3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lJvF6skd1VjYALcoJiMI2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Gjvx5JZ3d1gzC9R5Icuds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h3peVL1L0krN2c9ymAeYI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H183wDzAdP5V1r8QOd1s1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7O6FWaPUZu2Zln5Rfobp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Q886qz7xUUJAYySDv3bcA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H7aIpwL0WghLUjXQGpLjQ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S15KLXXDgBPu7YueKi8Yx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IAtLToHMENL6f9CFLO3j0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WpcYmsFsaS35jvgZ3yVtW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J0JlC5xjUdM2E4yV2e7cC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39P6oLLuowJUFcf1QzUQY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jhRbr8wGmKpQXAvvHMypP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iJplG1nxhLUcQyeckDYH9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uPfEvlS7iy03Y7M5rujOs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VKKXgusVq86jfA61v2Fas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eibcbtzMc2EdFD0rrfZVV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cMz7pfbtokwQTvUx4nFn7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WEScYqYg9ibzyXo95cJWK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pGB6YYhu5ejQUedgLu7a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EjXX9UisDa8aRsvnj0hSO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ke6tUSWYrCBzKmE9O3Z1r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bF3MHSruPipyYIQFZqwFI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zhI8JabdSMDh3rq8a3xXM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9boVi94zuMkF6L4y9giBq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UHFpfQft7LJh8wKNS29jh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WnkE4BThEaRwgGgTTdj1F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4sH0GWkJVTceUQUeoDY8H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WPDxOlngs7l3Lh4AMDzQ6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pBf4xZ8WZgcmrv1wNyToI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bdVYOjrFsOtop2iKNo7v8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Ek0IOUqY8CQ1ErFtqJ4sI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6YJU26hv89dCJ63TZVLxr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wqoVHLH9bpvaXarJSkZIH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AxVYivkaV2OhhkZZo16dV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FSKqBRwjVrCQFaHXwJiM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KPO2Mgs3FbvJTioWBAeBw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zQ6WqcjSXMAGV3WoOA4ff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WKSeC4CWdFGudJvbNDrt6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P7upJCbU6ADA99Q5i9bIS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CWYikV94PM8QRFiF8qoaM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fNOjnTvkhoGnFg0F09k4G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VH7Ean8Wnmj378CuIOhOS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YHb92LoyIBRqR7cJJ8bl0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lgWQKJIzy0puu6SKNP4FJ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3BwMzVw5XDlOPSMev08TB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CQ9KnYHpZNZTkY6Ljue9H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C8S2vqvNSWgIqs0lmyOD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PISzWlIX9brYC3LAERjVx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0rJawdQlWN1mwW7sjg7YF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7ZXUEuNt6ol70GnKGoHs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3EJy4kF0xnZET10wvsejS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BOjD9qPQpqA0ZFCOyxnxD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PVxN7JGEErkLelqJPhz8n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XeADiHFPZm20ZYtcY0TQE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3oHjZP5z8PafSgMzxE31D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ExMYCbVEU8xHabVYIPJqe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QK6dqpseMDC9K9x0dTDtU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A7qV0Bu6WSv3KRpv4WnOa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IWRRliCoySXyEokPXzlB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2UR4zJ6npwnDiNOWFFO1h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pCbJcQlGdBaJqvrxo5RI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B6UdswrC4AIdsz5ftjflb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RtVudiJQu77AkKW8Q5XWO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sg8fEIVjw8zzUA0LQgxID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PqWLJI62mMWterhYi8Se6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5Rekikt9oekuDuyry1JsL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Y2DsLxnEukBDrFn2iIPUl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jc7C90QdUsng9DzhZoOiu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RAVAQTt3jNUiJql8onOgp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gbwKt1Jr53b7lwHz9XJR8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lQU8WQ0rteMHjK46pskSH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Rcy3kjbm75tTjyltEuB6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7C4OrOdRwy1GPFPk4SqEz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kEcWv3xhxgSvJh47pbdCH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ERvvRSMO3zgdk4wopMycn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8JNMpRzRvDQKdnONtBmza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dq9uU9BXTyXWIMH4sVfc3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nAQ9zBiXQOxnwnCVWpfyK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NhE25p8qkYHA2zDKzZEVI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olfkrwYPWvS5MzvxwTOpt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FVk2ibPfUOzESiMLXCru1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HXN4f2tL6jFQFkZpeM0H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LlcGXSIITNPEWLYa8v2vR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w8GcKKWcXZwsdmfeWMM8H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yAKvCEgqb1ZpfJ2X4U8SM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UrcYwy39mAehsIn1Nwu0t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b6j8aNHkGEXIGiiE8Hm1E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bXhkz26CnMmug5Fnngs2U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kJ14I9oMDrKMVlRQdEd4h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mb2dYKk6zCuBCxivkXdA8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Kt9jwx3OPPi9nP2ubDsxS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ijIjxIjfQG2rry3EeM3KN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ERvvRSMO3zgdk4wopMycn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5gwbTcUrm7ME5RlnnqsEe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ERvvRSMO3zgdk4wopMycn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ERvvRSMO3zgdk4wopMycn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ERvvRSMO3zgdk4wopMycn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ERvvRSMO3zgdk4wopMycn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ERvvRSMO3zgdk4wopMycn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ERvvRSMO3zgdk4wopMycn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ERvvRSMO3zgdk4wopMycn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ERvvRSMO3zgdk4wopMycn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ERvvRSMO3zgdk4wopMycn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ERvvRSMO3zgdk4wopMycn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BCKUpyalWvywiSESUg6aO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ERvvRSMO3zgdk4wopMycn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ERvvRSMO3zgdk4wopMycn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ERvvRSMO3zgdk4wopMycn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33FLbBFii8qbtTcthX2Zo5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bHhviZ59CxEDDz19JS7cN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tBoLgINPMcGlqrAxdrqEf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B5MTYbDFHrUcdG6wImlNK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sSgzTFa3ufKZ9IElqAzMk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GuD9GNvDTYZks39pOnUeS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iN9gBN0cBlewbMVJZnyQ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XaNsE3T4dL6junB7EEEpA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ZOfBc1LbR63qbP0pbIDHm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Yrd4S7mP0d8s9aYuVKRjd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3EJPFtRWJH684F8clEVl3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3EJPFtRWJH684F8clEVl3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3EJPFtRWJH684F8clEVl3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x7VBZ6DHezGvTymcWyc294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ZWIXy5KKnSJfJUb0e8gt5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t1KSObcCzrpPwfOoF7DzX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u4zyiB3mAmKxsHcFgyyLj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YqwQUd78VtZth8wIMRssH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u5bvPUnVTHMDFz7WT7rSh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QUoWcQs8Pwu2wFifSAydR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4YM6bZQ51c8ceF9mpdTrw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3qaxn0FXc5qNPq95EthKv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2xI1VLGAvhypyurDn1RDB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g0FIi039yQ3dNbVeqz4Lj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gYvN9ZRrjrhSxZMmkRMUf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79R5ySVhg9gLaRepazyIs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EKYfRpolt0bnPWn8YPiF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qYDxVfoYHds5IrgiRnZs3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UjqD6wblkpwQVmWECQq3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fsrh5UdPbN2PAHHemxuq1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MrQJckzpaMILvQ6KU8MQL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tDj6XyOV4RMxRlV4rYw2b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BMOV7UGclwgQGdLrVmtl4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ZD0Tt68Acq5l1xi1qTfSw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GJ6asqpfqpKoH2bFq9SVq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1ZXUYpIz5UF7yPvh7U7u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tmM6CL9Jcnol2CUx4PDz7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MKxh8um1N6uNyCbOlEzQS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dNXU68PCn2UA9B9o8Zf17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1ZXUYpIz5UF7yPvh7U7u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TApSZfEhZUeoQYls4LFMm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tmM6CL9Jcnol2CUx4PDz7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MKxh8um1N6uNyCbOlEzQS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DbXFpkirylraclHfNnQ13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Ones2Tu9ULV0YWBFQQbLJ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P5R4Pv8ptOLOYxz4qPXwN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WdoNsqPvR7W8y8AY3Y0uh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faY46LqmNdTD9EF22HAYW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RQZqusLZviUOYePok44vk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UZWi1VjUibBi74FhXAOI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IkGrcEnwTrj8B4rxaK3cn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mhBz0PED61TTzQScUYbTO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Rf4hmftZZhegtKLUSCXJC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q5XXlkXdFCdv2x7qstVZf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SOeKi0hGrs1CxMQkYAO2k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FyIEc0AR8Lecd8IB2WWYa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up0lA8vkbdTg8G1EOh5Aj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okyHBnxR6lrT4iDRpsmNA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iXZ2zo8FTzse1FMTw7Mj7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iav0dJMQLwd6HjvukIJMw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AUIIVbIisl2FCHc9HMgGB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OfBI0XRDevFm2BHzN9Jq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iUVa73BhzD23xrZqZWuy9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BcQITTtILeZUd8hpeODlO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sitW8WMyDbwvhCkUjZUnG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1ZXUYpIz5UF7yPvh7U7u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tmM6CL9Jcnol2CUx4PDz7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MKxh8um1N6uNyCbOlEzQS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qhtPIX2I56IfEhYtxsgbD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XsPTklycubWnnezxJU2K4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37pZd3bwxF9ILFcABkpPf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Ones2Tu9ULV0YWBFQQbLJ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P5R4Pv8ptOLOYxz4qPXwN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WdoNsqPvR7W8y8AY3Y0uh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gSj2R5MCfGdkbcl0GtmAa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faY46LqmNdTD9EF22HAYW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RQZqusLZviUOYePok44vk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UZWi1VjUibBi74FhXAOI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IkGrcEnwTrj8B4rxaK3cn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q5XXlkXdFCdv2x7qstVZf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SOeKi0hGrs1CxMQkYAO2k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FyIEc0AR8Lecd8IB2WWYa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up0lA8vkbdTg8G1EOh5Aj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okyHBnxR6lrT4iDRpsmNA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iXZ2zo8FTzse1FMTw7Mj7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cOgyB1nHBvCWNG41nlEKm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iav0dJMQLwd6HjvukIJMw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AUIIVbIisl2FCHc9HMgGB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OfBI0XRDevFm2BHzN9Jqr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yFDacWkDAG6WNLr2SlHZu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1ZXUYpIz5UF7yPvh7U7u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tmM6CL9Jcnol2CUx4PDz7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MKxh8um1N6uNyCbOlEzQS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Ones2Tu9ULV0YWBFQQbLJ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P5R4Pv8ptOLOYxz4qPXwN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WdoNsqPvR7W8y8AY3Y0uh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fWNgMgmkiH4kvkMue77GJ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RQZqusLZviUOYePok44vk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IkGrcEnwTrj8B4rxaK3cn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979eoIgyJ5BTrMjvvVJgM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q5XXlkXdFCdv2x7qstVZf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SOeKi0hGrs1CxMQkYAO2k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FyIEc0AR8Lecd8IB2WWYa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up0lA8vkbdTg8G1EOh5Aj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okyHBnxR6lrT4iDRpsmNA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iXZ2zo8FTzse1FMTw7Mj7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iav0dJMQLwd6HjvukIJM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8bxClpuyK9iSmLDahG6de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AUIIVbIisl2FCHc9HMgGB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OfBI0XRDevFm2BHzN9Jqr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rwrP9SzqiHLoSKUY3SxO5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jvGYrXcGRq8NuYRrNYmlu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rXGqhkQoKShfemqJKYxyz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5VvjhXQWMNVIFriNMQG9U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m9RjPr83RW6FiHK6WQVWr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g5gV6C5zrKZ6yqoT4nS3P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1ZXUYpIz5UF7yPvh7U7u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tmM6CL9Jcnol2CUx4PDz7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yLtITS0lsa2U1HndNzuH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MKxh8um1N6uNyCbOlEzQS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Ones2Tu9ULV0YWBFQQbLJ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P5R4Pv8ptOLOYxz4qPXwN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WdoNsqPvR7W8y8AY3Y0uh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RQZqusLZviUOYePok44vk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IkGrcEnwTrj8B4rxaK3cn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LuNMedp60Ou6KZn5TPpGd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q5XXlkXdFCdv2x7qstVZf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SOeKi0hGrs1CxMQkYAO2k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FyIEc0AR8Lecd8IB2WWY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rHkLylZsEAe7eCZMadFCj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up0lA8vkbdTg8G1EOh5Aj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okyHBnxR6lrT4iDRpsmNA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iXZ2zo8FTzse1FMTw7Mj7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iav0dJMQLwd6HjvukIJMw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AUIIVbIisl2FCHc9HMgGB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OfBI0XRDevFm2BHzN9Jqr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rwrP9SzqiHLoSKUY3SxO5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jvGYrXcGRq8NuYRrNYmlu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rXGqhkQoKShfemqJKYxyz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5VvjhXQWMNVIFriNMQG9U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ZkglI0c9ZwhQPJmqDvQAr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MLtBLpZTkQAvnnv2cUEKV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37pZd3bwxF9ILFcABkpPf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37f5swvJvbgVvQFhi1NZcU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UeqsY5oRbEelICcM7KWAN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E6kcugSfS46RJHngErTFj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UahZWnjfpomVzj7LB7YWL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if1BRZOlCaKLHLs9M3Psp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3BwMzVw5XDlOPSMev08TB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CQ9KnYHpZNZTkY6Ljue9H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gmDsBr5RwMMelOZknuW0R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GW5KbJFP2b2M638Xkx0SN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pzsbGwlDx1DoA1ndJV2Gt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eFrBo2QAbulTcvVxtiuFA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qa9NoacSD9UV6558rpAD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Rf4hmftZZhegtKLUSCXJC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EeFA7QX30nLtN9KGAisxy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hs8AOueMuc1wJH1OSdnYE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vtCzRACJZ3QrXcrw1tPdT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sgq2FMqe9Az0WFYfCDaLc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gW7oQSdFbhnl1EtBrGfSi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y32g2MgB6dlT7cYOQv1xg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ONM4orDlP57n0nFO9fMPx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zXuPGafUSdoSCuo4bNcqt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kebMzqmagqW4OZA6S1pLM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rC54R333C3lcnaU1b3qhp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W81ZcnvsFSAfvRJCjcQOA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q7e9aB9ZcVhFX2SQGyao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B7E3hzKeqAzCBBSYdkQwS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I3lq0RsdjRzeNqRv0jRgj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FwNSo7sP77AZv8q8quH36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vzb9en15Tw0znPD7tlLuK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LESBL3jcb8trAXEpDOnAC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exDIvVPRLGgBCW9oC2L8X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RdDtIho8J4Fus2lAEQUlU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BwL1w5qfHEPJjh8VH3tIG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3BwMzVw5XDlOPSMev08TB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CQ9KnYHpZNZTkY6Ljue9H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gmDsBr5RwMMelOZknuW0R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pzsbGwlDx1DoA1ndJV2Gt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eFrBo2QAbulTcvVxtiuFA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qa9NoacSD9UV6558rpAD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veBZAQCu1sKuAhD0G9Wdj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EeFA7QX30nLtN9KGAisxy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hs8AOueMuc1wJH1OSdnY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SFX0dnIa3D7nl4c2X4sCU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vtCzRACJZ3QrXcrw1tPdT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AGvgsSHZtFzH5Bi1NCZ2r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ZVT04CLROt81y2Z1lnWdZ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OG2fMgPhdHYfGznsN5dCQ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y32g2MgB6dlT7cYOQv1xg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TNsatZfIAiP70IVC8m2fd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Eo4ZCkhYwFPiqyXsqABhM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xMlLWwJPaXLaNZmltYv6C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tBx2GgHyjmuG9VMIRWPaw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DOUJ4RSnyg2A1dHeS4N1d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ZePZ3niu4ArBH9ZOcsW6b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sjqWYMxOGRFgTWJu8xWBr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D186zK0MEnncJeopvYWFe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SiFtKzsEDNOwGI8Ig6t1J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GiKOmmbU9qnX1l9OVPjKU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hHimEFWrEWbHv417KG4S5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Iqx1sfbKxT4NWMWKi0dX5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1MZXnXwfsZof6qrxexTt3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wNOpqesGHJezPXZtmzlcY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gYhjZnLDOH6epXM5SMTBV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OmxhwPNDaKL6wQ76f4V3V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M7hXAPip6xHCLbJ2gNpBE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0T2QYnOheUU3HAgMs1BHC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fLNuSof1AWJYPN9txPaWw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d5w1tvsZSY06Dg3uuq2dk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LESBL3jcb8trAXEpDOnAC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jEEffLqtOe206TRMiKzCT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3BwMzVw5XDlOPSMev08TB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CQ9KnYHpZNZTkY6Ljue9H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gmDsBr5RwMMelOZknuW0R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pzsbGwlDx1DoA1ndJV2Gt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eFrBo2QAbulTcvVxtiuF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JYQeuSYX5eA8xTZwJnwAB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qa9NoacSD9UV6558rpAD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kdr1ZsjXagkGljj6632nP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EeFA7QX30nLtN9KGAisxy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hs8AOueMuc1wJH1OSdnYE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AGvgsSHZtFzH5Bi1NCZ2r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ZVT04CLROt81y2Z1lnWdZ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OG2fMgPhdHYfGznsN5dCQ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y32g2MgB6dlT7cYOQv1xg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d80FAuSIyaqjVH7ldH8Wg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jJKtCYtLxGo8yHXRUJyA4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URTPsdZiFkR8ewN8oKE6g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XJ9Sq3lKUjMgLNg0Suw6q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IuIlwDviEJTyL1jKypqNL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miVaATQ43XkD1E94xHeBE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md2fG8V6GDyC8qqm2BsAF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G3AVRXTQKi5IXs2Iz0lGD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GiKOmmbU9qnX1l9OVPjKU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hHimEFWrEWbHv417KG4S5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Iqx1sfbKxT4NWMWKi0dX5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1MZXnXwfsZof6qrxexTt3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y32g2MgB6dlT7cYOQv1x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POwMnkMpraxm4YlFqKXMy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gI7NFg9pFzN740kinCvqU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DZc5zi37I2uRVhteyKVAk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CllAgQvcWhGUH50GC64Px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aazS8ruy1PjhnRKY1cCw6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fF0TAzk4212inrlEhoeh7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pQbuDk0J6uzFL5dEamryP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bqDO2WG22YTaJQA2IhJSw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7b9hs6NBfisnELROi333r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tcHzXEuyOIWjpaH5VtKDi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Rcbs5XP5X3xNVuqmGqnEd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goEsIAYMWu7624jFQFwfS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1G8828HWsFvGkuouzxJIL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LCecEzMkgDzgbvjWUHn0A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ieaWXbRQVuP7UwTQt8a7p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73iTbCC1lKiTkZ2IBAtpI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r3AN34dfQtsr76D40eeT8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P0bTNLwzEZ81CeioyxO6T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rTSV4wAebOWleAB9grIgO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2igez8l0dvyUhhEJagdAR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LAlm47EaPXuIisELuAerJ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ImbOaUZFOt1wpzV52GX4s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BSsPNJjU9tfyx77UBcqFd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SWtp9xzsO0RaSYafXJba8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i6toMBGG52bZzi1RH0ZpO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5h0INogmnC0ZALsFKYyuJ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9f0i8pKIhoEY0co3OhqIE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YzIfp1f1Rjzb7KHugRBFl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kBKfgG9g41fAgrASZJsfw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P5Emj1z6Ydmf6u9KzSBf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WwugUnRSd65ZcVaCjPfuV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nUbunPYSnV6RTy96pDHdL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hfTzZ7f2mKDF9z4q01TkI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eYWglLTiginzNM0TNft2l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ApH8WE4Sd1jXZyiKeCqcj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TApSZfEhZUeoQYls4LFMm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mhBz0PED61TTzQScUYbTO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BcQITTtILeZUd8hpeODlO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TnprDTL4HCKjIdntjs5co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4xiMC5T8FNXq43BrXQFGO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BffnXeGRxJhZGnxpyFrHR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QtwbxW3jPdtyEuTwnx0Qc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bYklTIobbbHA7sKaeXfWt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5e8w0gRV1urUiyQb2lVD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GR92RdFrKQEeVqT9P16DY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kLBMCUTwcok6hDLtlz7C4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19ga1Gy4P9Wnwor4AKxdD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TO9fnmGwvldXKrwsSdY7y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9T6n1gZm4QILgr0LicojD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9yE0y8RjfvGIFf80kqw8g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fYb4r6ULJfxyKyI1HRvLB"/>
</p:tagLst>
</file>

<file path=ppt/theme/theme1.xml><?xml version="1.0" encoding="utf-8"?>
<a:theme xmlns:a="http://schemas.openxmlformats.org/drawingml/2006/main" name="RAMCloud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953734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21881</TotalTime>
  <Words>1801</Words>
  <Application>Microsoft Office PowerPoint</Application>
  <PresentationFormat>On-screen Show (4:3)</PresentationFormat>
  <Paragraphs>548</Paragraphs>
  <Slides>42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RAMCloud Theme</vt:lpstr>
      <vt:lpstr>Durability and Crash Recovery for Distributed In-Memory Storage</vt:lpstr>
      <vt:lpstr>RAMCloud Overview</vt:lpstr>
      <vt:lpstr>Thesis</vt:lpstr>
      <vt:lpstr>Durability Requirements</vt:lpstr>
      <vt:lpstr>Outline</vt:lpstr>
      <vt:lpstr>RAMCloud Architecture</vt:lpstr>
      <vt:lpstr>Normal Operation</vt:lpstr>
      <vt:lpstr>Normal Operation</vt:lpstr>
      <vt:lpstr>Normal Operation</vt:lpstr>
      <vt:lpstr>Normal Operation</vt:lpstr>
      <vt:lpstr>Normal Operation</vt:lpstr>
      <vt:lpstr>Normal Operation</vt:lpstr>
      <vt:lpstr>Normal Operation</vt:lpstr>
      <vt:lpstr>Normal Operation Summary</vt:lpstr>
      <vt:lpstr>Fast Crash Recovery</vt:lpstr>
      <vt:lpstr>Recovery Bottlenecks</vt:lpstr>
      <vt:lpstr>Distributed Recovery</vt:lpstr>
      <vt:lpstr>Results</vt:lpstr>
      <vt:lpstr>Key Issues and Solutions</vt:lpstr>
      <vt:lpstr>Backup Recovery</vt:lpstr>
      <vt:lpstr>Expected Backup Recovery Time</vt:lpstr>
      <vt:lpstr>Massive Failures/Cluster Restart</vt:lpstr>
      <vt:lpstr>Massive Failures/Cluster Restart</vt:lpstr>
      <vt:lpstr>Key Issues</vt:lpstr>
      <vt:lpstr>Fault-tolerant Distributed Log</vt:lpstr>
      <vt:lpstr>Potential Problems</vt:lpstr>
      <vt:lpstr>Finding Replicas</vt:lpstr>
      <vt:lpstr>Detecting Incomplete Logs</vt:lpstr>
      <vt:lpstr>Choosing the Right Digest</vt:lpstr>
      <vt:lpstr>Preventing Lost Digests</vt:lpstr>
      <vt:lpstr>Preventing Lost Digests</vt:lpstr>
      <vt:lpstr>Preventing Lost Digests</vt:lpstr>
      <vt:lpstr>Inconsistent Digests</vt:lpstr>
      <vt:lpstr>Replica Consistency</vt:lpstr>
      <vt:lpstr>Failures on Closed Segments</vt:lpstr>
      <vt:lpstr>Failures on Open Segments</vt:lpstr>
      <vt:lpstr>Failures on Open Segments</vt:lpstr>
      <vt:lpstr>Fault-tolerant Distributed Log</vt:lpstr>
      <vt:lpstr>What’s done</vt:lpstr>
      <vt:lpstr>What’s left</vt:lpstr>
      <vt:lpstr>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Stutsman</dc:creator>
  <cp:lastModifiedBy>Ryan Stutsman</cp:lastModifiedBy>
  <cp:revision>404</cp:revision>
  <cp:lastPrinted>2012-04-05T20:14:55Z</cp:lastPrinted>
  <dcterms:created xsi:type="dcterms:W3CDTF">2012-03-06T02:41:33Z</dcterms:created>
  <dcterms:modified xsi:type="dcterms:W3CDTF">2012-04-05T20:15:28Z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1ldN3UXSQAihe9moCQV95j7cUkacyQAShidqVEo8pw6s</vt:lpwstr>
  </property>
  <property fmtid="{D5CDD505-2E9C-101B-9397-08002B2CF9AE}" pid="3" name="Google.Documents.RevisionId">
    <vt:lpwstr>15962876579725213213</vt:lpwstr>
  </property>
  <property fmtid="{D5CDD505-2E9C-101B-9397-08002B2CF9AE}" pid="4" name="Google.Documents.PreviousRevisionId">
    <vt:lpwstr>13530558835577040323</vt:lpwstr>
  </property>
  <property fmtid="{D5CDD505-2E9C-101B-9397-08002B2CF9AE}" pid="5" name="Google.Documents.PluginVersion">
    <vt:lpwstr>2.0.2662.553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false</vt:lpwstr>
  </property>
</Properties>
</file>